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2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329"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30" r:id="rId58"/>
    <p:sldId id="313" r:id="rId59"/>
    <p:sldId id="314" r:id="rId60"/>
    <p:sldId id="315" r:id="rId61"/>
    <p:sldId id="316" r:id="rId62"/>
    <p:sldId id="317" r:id="rId63"/>
    <p:sldId id="318" r:id="rId64"/>
    <p:sldId id="331" r:id="rId65"/>
    <p:sldId id="320" r:id="rId66"/>
    <p:sldId id="321" r:id="rId67"/>
    <p:sldId id="322" r:id="rId68"/>
    <p:sldId id="323" r:id="rId69"/>
    <p:sldId id="324" r:id="rId70"/>
    <p:sldId id="325" r:id="rId71"/>
    <p:sldId id="326" r:id="rId72"/>
    <p:sldId id="327" r:id="rId73"/>
  </p:sldIdLst>
  <p:sldSz cx="32385000" cy="4191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1pPr>
    <a:lvl2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2pPr>
    <a:lvl3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3pPr>
    <a:lvl4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4pPr>
    <a:lvl5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5pPr>
    <a:lvl6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6pPr>
    <a:lvl7pPr marL="4328990" marR="0" indent="-1153990" algn="l" defTabSz="2522361" rtl="0" fontAlgn="auto" latinLnBrk="0" hangingPunct="0">
      <a:lnSpc>
        <a:spcPct val="100000"/>
      </a:lnSpc>
      <a:spcBef>
        <a:spcPts val="0"/>
      </a:spcBef>
      <a:spcAft>
        <a:spcPts val="0"/>
      </a:spcAft>
      <a:buClrTx/>
      <a:buSzPct val="75000"/>
      <a:buFontTx/>
      <a:buChar char="•"/>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7pPr>
    <a:lvl8pPr marL="4963989" marR="0" indent="-1153989" algn="l" defTabSz="2522361" rtl="0" fontAlgn="auto" latinLnBrk="0" hangingPunct="0">
      <a:lnSpc>
        <a:spcPct val="100000"/>
      </a:lnSpc>
      <a:spcBef>
        <a:spcPts val="0"/>
      </a:spcBef>
      <a:spcAft>
        <a:spcPts val="0"/>
      </a:spcAft>
      <a:buClrTx/>
      <a:buSzPct val="75000"/>
      <a:buFontTx/>
      <a:buChar char="•"/>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8pPr>
    <a:lvl9pPr marL="5598989" marR="0" indent="-1153989" algn="l" defTabSz="2522361" rtl="0" fontAlgn="auto" latinLnBrk="0" hangingPunct="0">
      <a:lnSpc>
        <a:spcPct val="100000"/>
      </a:lnSpc>
      <a:spcBef>
        <a:spcPts val="0"/>
      </a:spcBef>
      <a:spcAft>
        <a:spcPts val="0"/>
      </a:spcAft>
      <a:buClrTx/>
      <a:buSzPct val="75000"/>
      <a:buFontTx/>
      <a:buChar char="•"/>
      <a:tabLst/>
      <a:defRPr kumimoji="0" sz="12600" b="0" i="0" u="none" strike="noStrike" cap="none" spc="252" normalizeH="0" baseline="0">
        <a:ln>
          <a:noFill/>
        </a:ln>
        <a:solidFill>
          <a:srgbClr val="151314"/>
        </a:solidFill>
        <a:effectLst/>
        <a:uFillTx/>
        <a:latin typeface="+mn-lt"/>
        <a:ea typeface="+mn-ea"/>
        <a:cs typeface="+mn-cs"/>
        <a:sym typeface="Bodoni SvtyTwo ITC TT-Book"/>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23"/>
    <p:restoredTop sz="94589"/>
  </p:normalViewPr>
  <p:slideViewPr>
    <p:cSldViewPr snapToGrid="0" snapToObjects="1">
      <p:cViewPr>
        <p:scale>
          <a:sx n="25" d="100"/>
          <a:sy n="25" d="100"/>
        </p:scale>
        <p:origin x="133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9.2068800000000006E-2"/>
          <c:y val="5.5842799999999998E-2"/>
          <c:w val="0.85370299999999999"/>
          <c:h val="0.84932600000000003"/>
        </c:manualLayout>
      </c:layout>
      <c:lineChart>
        <c:grouping val="standard"/>
        <c:varyColors val="0"/>
        <c:ser>
          <c:idx val="0"/>
          <c:order val="0"/>
          <c:tx>
            <c:strRef>
              <c:f>Sheet1!$A$2</c:f>
              <c:strCache>
                <c:ptCount val="1"/>
                <c:pt idx="0">
                  <c:v>One</c:v>
                </c:pt>
              </c:strCache>
            </c:strRef>
          </c:tx>
          <c:spPr>
            <a:ln w="38100" cap="flat">
              <a:solidFill>
                <a:srgbClr val="EDD9CC"/>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Sheet1!$B$2:$E$2</c:f>
              <c:numCache>
                <c:formatCode>General</c:formatCode>
                <c:ptCount val="4"/>
                <c:pt idx="0">
                  <c:v>9</c:v>
                </c:pt>
                <c:pt idx="1">
                  <c:v>17</c:v>
                </c:pt>
                <c:pt idx="2">
                  <c:v>34</c:v>
                </c:pt>
                <c:pt idx="3">
                  <c:v>75</c:v>
                </c:pt>
              </c:numCache>
            </c:numRef>
          </c:val>
          <c:smooth val="1"/>
          <c:extLst>
            <c:ext xmlns:c16="http://schemas.microsoft.com/office/drawing/2014/chart" uri="{C3380CC4-5D6E-409C-BE32-E72D297353CC}">
              <c16:uniqueId val="{00000000-715A-7547-85E4-51EC88A1451D}"/>
            </c:ext>
          </c:extLst>
        </c:ser>
        <c:ser>
          <c:idx val="1"/>
          <c:order val="1"/>
          <c:tx>
            <c:strRef>
              <c:f>Sheet1!$A$3</c:f>
              <c:strCache>
                <c:ptCount val="1"/>
                <c:pt idx="0">
                  <c:v>Two</c:v>
                </c:pt>
              </c:strCache>
            </c:strRef>
          </c:tx>
          <c:spPr>
            <a:ln w="38100" cap="flat">
              <a:solidFill>
                <a:srgbClr val="5E5E5E"/>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Sheet1!$B$3:$E$3</c:f>
              <c:numCache>
                <c:formatCode>General</c:formatCode>
                <c:ptCount val="4"/>
                <c:pt idx="0">
                  <c:v>32</c:v>
                </c:pt>
                <c:pt idx="1">
                  <c:v>23</c:v>
                </c:pt>
                <c:pt idx="2">
                  <c:v>47</c:v>
                </c:pt>
                <c:pt idx="3">
                  <c:v>58</c:v>
                </c:pt>
              </c:numCache>
            </c:numRef>
          </c:val>
          <c:smooth val="1"/>
          <c:extLst>
            <c:ext xmlns:c16="http://schemas.microsoft.com/office/drawing/2014/chart" uri="{C3380CC4-5D6E-409C-BE32-E72D297353CC}">
              <c16:uniqueId val="{00000001-715A-7547-85E4-51EC88A1451D}"/>
            </c:ext>
          </c:extLst>
        </c:ser>
        <c:ser>
          <c:idx val="2"/>
          <c:order val="2"/>
          <c:tx>
            <c:strRef>
              <c:f>Sheet1!$A$4</c:f>
              <c:strCache>
                <c:ptCount val="1"/>
                <c:pt idx="0">
                  <c:v>Three</c:v>
                </c:pt>
              </c:strCache>
            </c:strRef>
          </c:tx>
          <c:spPr>
            <a:ln w="38100" cap="flat">
              <a:solidFill>
                <a:srgbClr val="5E5E5E"/>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Sheet1!$B$4:$E$4</c:f>
              <c:numCache>
                <c:formatCode>General</c:formatCode>
                <c:ptCount val="4"/>
                <c:pt idx="0">
                  <c:v>12</c:v>
                </c:pt>
                <c:pt idx="1">
                  <c:v>54</c:v>
                </c:pt>
                <c:pt idx="2">
                  <c:v>22</c:v>
                </c:pt>
                <c:pt idx="3">
                  <c:v>18</c:v>
                </c:pt>
              </c:numCache>
            </c:numRef>
          </c:val>
          <c:smooth val="1"/>
          <c:extLst>
            <c:ext xmlns:c16="http://schemas.microsoft.com/office/drawing/2014/chart" uri="{C3380CC4-5D6E-409C-BE32-E72D297353CC}">
              <c16:uniqueId val="{00000002-715A-7547-85E4-51EC88A1451D}"/>
            </c:ext>
          </c:extLst>
        </c:ser>
        <c:dLbls>
          <c:showLegendKey val="0"/>
          <c:showVal val="0"/>
          <c:showCatName val="0"/>
          <c:showSerName val="0"/>
          <c:showPercent val="0"/>
          <c:showBubbleSize val="0"/>
        </c:dLbls>
        <c:smooth val="0"/>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5E5E5E"/>
            </a:solidFill>
            <a:prstDash val="solid"/>
            <a:miter lim="400000"/>
          </a:ln>
        </c:spPr>
        <c:txPr>
          <a:bodyPr rot="0"/>
          <a:lstStyle/>
          <a:p>
            <a:pPr>
              <a:defRPr sz="4400" b="0" i="0" u="none" strike="noStrike">
                <a:solidFill>
                  <a:srgbClr val="53585F"/>
                </a:solidFill>
                <a:latin typeface="Open Sans"/>
              </a:defRPr>
            </a:pPr>
            <a:endParaRPr lang="de-DE"/>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4400" b="0" i="0" u="none" strike="noStrike">
                <a:solidFill>
                  <a:srgbClr val="53585F"/>
                </a:solidFill>
                <a:latin typeface="Open Sans"/>
              </a:defRPr>
            </a:pPr>
            <a:endParaRPr lang="de-DE"/>
          </a:p>
        </c:txPr>
        <c:crossAx val="2094734552"/>
        <c:crosses val="autoZero"/>
        <c:crossBetween val="midCat"/>
        <c:majorUnit val="20"/>
        <c:minorUnit val="1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2.5756500000000002E-2"/>
          <c:y val="5.8388299999999997E-2"/>
          <c:w val="0.96924299999999997"/>
          <c:h val="0.84869000000000006"/>
        </c:manualLayout>
      </c:layout>
      <c:barChart>
        <c:barDir val="col"/>
        <c:grouping val="stacked"/>
        <c:varyColors val="0"/>
        <c:ser>
          <c:idx val="0"/>
          <c:order val="0"/>
          <c:tx>
            <c:strRef>
              <c:f>Sheet1!$A$2</c:f>
              <c:strCache>
                <c:ptCount val="1"/>
                <c:pt idx="0">
                  <c:v>Onre</c:v>
                </c:pt>
              </c:strCache>
            </c:strRef>
          </c:tx>
          <c:spPr>
            <a:solidFill>
              <a:srgbClr val="EDD9CC"/>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Sheet1!$B$2:$F$2</c:f>
              <c:numCache>
                <c:formatCode>General</c:formatCode>
                <c:ptCount val="5"/>
                <c:pt idx="0">
                  <c:v>27</c:v>
                </c:pt>
                <c:pt idx="1">
                  <c:v>36</c:v>
                </c:pt>
                <c:pt idx="2">
                  <c:v>53</c:v>
                </c:pt>
                <c:pt idx="3">
                  <c:v>96</c:v>
                </c:pt>
                <c:pt idx="4">
                  <c:v>46</c:v>
                </c:pt>
              </c:numCache>
            </c:numRef>
          </c:val>
          <c:extLst>
            <c:ext xmlns:c16="http://schemas.microsoft.com/office/drawing/2014/chart" uri="{C3380CC4-5D6E-409C-BE32-E72D297353CC}">
              <c16:uniqueId val="{00000000-62E6-0840-83E2-C1332A10480B}"/>
            </c:ext>
          </c:extLst>
        </c:ser>
        <c:ser>
          <c:idx val="1"/>
          <c:order val="1"/>
          <c:tx>
            <c:strRef>
              <c:f>Sheet1!$A$3</c:f>
              <c:strCache>
                <c:ptCount val="1"/>
                <c:pt idx="0">
                  <c:v>Two</c:v>
                </c:pt>
              </c:strCache>
            </c:strRef>
          </c:tx>
          <c:spPr>
            <a:solidFill>
              <a:srgbClr val="D3D3D3"/>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Sheet1!$B$3:$F$3</c:f>
              <c:numCache>
                <c:formatCode>General</c:formatCode>
                <c:ptCount val="5"/>
                <c:pt idx="0">
                  <c:v>55</c:v>
                </c:pt>
                <c:pt idx="1">
                  <c:v>43</c:v>
                </c:pt>
                <c:pt idx="2">
                  <c:v>70</c:v>
                </c:pt>
                <c:pt idx="3">
                  <c:v>58</c:v>
                </c:pt>
                <c:pt idx="4">
                  <c:v>74</c:v>
                </c:pt>
              </c:numCache>
            </c:numRef>
          </c:val>
          <c:extLst>
            <c:ext xmlns:c16="http://schemas.microsoft.com/office/drawing/2014/chart" uri="{C3380CC4-5D6E-409C-BE32-E72D297353CC}">
              <c16:uniqueId val="{00000001-62E6-0840-83E2-C1332A10480B}"/>
            </c:ext>
          </c:extLst>
        </c:ser>
        <c:dLbls>
          <c:showLegendKey val="0"/>
          <c:showVal val="0"/>
          <c:showCatName val="0"/>
          <c:showSerName val="0"/>
          <c:showPercent val="0"/>
          <c:showBubbleSize val="0"/>
        </c:dLbls>
        <c:gapWidth val="300"/>
        <c:overlap val="10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miter lim="400000"/>
          </a:ln>
        </c:spPr>
        <c:txPr>
          <a:bodyPr rot="0"/>
          <a:lstStyle/>
          <a:p>
            <a:pPr>
              <a:defRPr sz="44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7600"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0.14475199999999999"/>
          <c:y val="9.7194199999999994E-2"/>
          <c:w val="0.850248"/>
          <c:h val="0.85185500000000003"/>
        </c:manualLayout>
      </c:layout>
      <c:barChart>
        <c:barDir val="bar"/>
        <c:grouping val="stacked"/>
        <c:varyColors val="0"/>
        <c:ser>
          <c:idx val="0"/>
          <c:order val="0"/>
          <c:tx>
            <c:strRef>
              <c:f>Sheet1!$A$2</c:f>
              <c:strCache>
                <c:ptCount val="1"/>
                <c:pt idx="0">
                  <c:v>Onre</c:v>
                </c:pt>
              </c:strCache>
            </c:strRef>
          </c:tx>
          <c:spPr>
            <a:solidFill>
              <a:srgbClr val="DCDEE0"/>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Sheet1!$B$2:$F$2</c:f>
              <c:numCache>
                <c:formatCode>General</c:formatCode>
                <c:ptCount val="5"/>
                <c:pt idx="0">
                  <c:v>27</c:v>
                </c:pt>
                <c:pt idx="1">
                  <c:v>36</c:v>
                </c:pt>
                <c:pt idx="2">
                  <c:v>53</c:v>
                </c:pt>
                <c:pt idx="3">
                  <c:v>96</c:v>
                </c:pt>
                <c:pt idx="4">
                  <c:v>46</c:v>
                </c:pt>
              </c:numCache>
            </c:numRef>
          </c:val>
          <c:extLst>
            <c:ext xmlns:c16="http://schemas.microsoft.com/office/drawing/2014/chart" uri="{C3380CC4-5D6E-409C-BE32-E72D297353CC}">
              <c16:uniqueId val="{00000000-661C-234A-8BEB-F992149562A5}"/>
            </c:ext>
          </c:extLst>
        </c:ser>
        <c:ser>
          <c:idx val="1"/>
          <c:order val="1"/>
          <c:tx>
            <c:strRef>
              <c:f>Sheet1!$A$3</c:f>
              <c:strCache>
                <c:ptCount val="1"/>
                <c:pt idx="0">
                  <c:v>Two</c:v>
                </c:pt>
              </c:strCache>
            </c:strRef>
          </c:tx>
          <c:spPr>
            <a:solidFill>
              <a:srgbClr val="EDD9CC"/>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Sheet1!$B$3:$F$3</c:f>
              <c:numCache>
                <c:formatCode>General</c:formatCode>
                <c:ptCount val="5"/>
                <c:pt idx="0">
                  <c:v>55</c:v>
                </c:pt>
                <c:pt idx="1">
                  <c:v>43</c:v>
                </c:pt>
                <c:pt idx="2">
                  <c:v>70</c:v>
                </c:pt>
                <c:pt idx="3">
                  <c:v>58</c:v>
                </c:pt>
                <c:pt idx="4">
                  <c:v>74</c:v>
                </c:pt>
              </c:numCache>
            </c:numRef>
          </c:val>
          <c:extLst>
            <c:ext xmlns:c16="http://schemas.microsoft.com/office/drawing/2014/chart" uri="{C3380CC4-5D6E-409C-BE32-E72D297353CC}">
              <c16:uniqueId val="{00000001-661C-234A-8BEB-F992149562A5}"/>
            </c:ext>
          </c:extLst>
        </c:ser>
        <c:dLbls>
          <c:showLegendKey val="0"/>
          <c:showVal val="0"/>
          <c:showCatName val="0"/>
          <c:showSerName val="0"/>
          <c:showPercent val="0"/>
          <c:showBubbleSize val="0"/>
        </c:dLbls>
        <c:gapWidth val="30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44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t"/>
        <c:numFmt formatCode="General" sourceLinked="0"/>
        <c:majorTickMark val="none"/>
        <c:minorTickMark val="none"/>
        <c:tickLblPos val="none"/>
        <c:spPr>
          <a:ln w="12700" cap="flat">
            <a:noFill/>
            <a:miter lim="400000"/>
          </a:ln>
        </c:spPr>
        <c:txPr>
          <a:bodyPr rot="0"/>
          <a:lstStyle/>
          <a:p>
            <a:pPr>
              <a:defRPr sz="7600"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9" name="Shape 529"/>
          <p:cNvSpPr>
            <a:spLocks noGrp="1" noRot="1" noChangeAspect="1"/>
          </p:cNvSpPr>
          <p:nvPr>
            <p:ph type="sldImg"/>
          </p:nvPr>
        </p:nvSpPr>
        <p:spPr>
          <a:xfrm>
            <a:off x="1143000" y="685800"/>
            <a:ext cx="4572000" cy="3429000"/>
          </a:xfrm>
          <a:prstGeom prst="rect">
            <a:avLst/>
          </a:prstGeom>
        </p:spPr>
        <p:txBody>
          <a:bodyPr/>
          <a:lstStyle/>
          <a:p>
            <a:endParaRPr/>
          </a:p>
        </p:txBody>
      </p:sp>
      <p:sp>
        <p:nvSpPr>
          <p:cNvPr id="530" name="Shape 53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aster_Empty">
    <p:spTree>
      <p:nvGrpSpPr>
        <p:cNvPr id="1" name=""/>
        <p:cNvGrpSpPr/>
        <p:nvPr/>
      </p:nvGrpSpPr>
      <p:grpSpPr>
        <a:xfrm>
          <a:off x="0" y="0"/>
          <a:ext cx="0" cy="0"/>
          <a:chOff x="0" y="0"/>
          <a:chExt cx="0" cy="0"/>
        </a:xfrm>
      </p:grpSpPr>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009">
    <p:spTree>
      <p:nvGrpSpPr>
        <p:cNvPr id="1" name=""/>
        <p:cNvGrpSpPr/>
        <p:nvPr/>
      </p:nvGrpSpPr>
      <p:grpSpPr>
        <a:xfrm>
          <a:off x="0" y="0"/>
          <a:ext cx="0" cy="0"/>
          <a:chOff x="0" y="0"/>
          <a:chExt cx="0" cy="0"/>
        </a:xfrm>
      </p:grpSpPr>
      <p:sp>
        <p:nvSpPr>
          <p:cNvPr id="84" name="placeholder.jpg"/>
          <p:cNvSpPr>
            <a:spLocks noGrp="1"/>
          </p:cNvSpPr>
          <p:nvPr>
            <p:ph type="pic" sz="quarter" idx="13"/>
          </p:nvPr>
        </p:nvSpPr>
        <p:spPr>
          <a:xfrm>
            <a:off x="4962340" y="10178825"/>
            <a:ext cx="8123946" cy="8123946"/>
          </a:xfrm>
          <a:prstGeom prst="rect">
            <a:avLst/>
          </a:prstGeom>
          <a:blipFill>
            <a:blip r:embed="rId2"/>
            <a:stretch>
              <a:fillRect/>
            </a:stretch>
          </a:blipFill>
        </p:spPr>
        <p:txBody>
          <a:bodyPr lIns="91439" tIns="45719" rIns="91439" bIns="45719">
            <a:noAutofit/>
          </a:bodyPr>
          <a:lstStyle/>
          <a:p>
            <a:endParaRPr/>
          </a:p>
        </p:txBody>
      </p:sp>
      <p:sp>
        <p:nvSpPr>
          <p:cNvPr id="85" name="placeholder.jpg"/>
          <p:cNvSpPr>
            <a:spLocks noGrp="1"/>
          </p:cNvSpPr>
          <p:nvPr>
            <p:ph type="pic" sz="quarter" idx="14"/>
          </p:nvPr>
        </p:nvSpPr>
        <p:spPr>
          <a:xfrm>
            <a:off x="17534467" y="10178825"/>
            <a:ext cx="8123946" cy="8123946"/>
          </a:xfrm>
          <a:prstGeom prst="rect">
            <a:avLst/>
          </a:prstGeom>
          <a:blipFill>
            <a:blip r:embed="rId2"/>
            <a:stretch>
              <a:fillRect/>
            </a:stretch>
          </a:blipFill>
        </p:spPr>
        <p:txBody>
          <a:bodyPr lIns="91439" tIns="45719" rIns="91439" bIns="45719">
            <a:noAutofit/>
          </a:bodyPr>
          <a:lstStyle/>
          <a:p>
            <a:endParaRPr/>
          </a:p>
        </p:txBody>
      </p:sp>
      <p:sp>
        <p:nvSpPr>
          <p:cNvPr id="86" name="placeholder.jpg"/>
          <p:cNvSpPr>
            <a:spLocks noGrp="1"/>
          </p:cNvSpPr>
          <p:nvPr>
            <p:ph type="pic" sz="quarter" idx="15"/>
          </p:nvPr>
        </p:nvSpPr>
        <p:spPr>
          <a:xfrm>
            <a:off x="4962340" y="25049162"/>
            <a:ext cx="8123947" cy="8123946"/>
          </a:xfrm>
          <a:prstGeom prst="rect">
            <a:avLst/>
          </a:prstGeom>
          <a:blipFill>
            <a:blip r:embed="rId2"/>
            <a:stretch>
              <a:fillRect/>
            </a:stretch>
          </a:blipFill>
        </p:spPr>
        <p:txBody>
          <a:bodyPr lIns="91439" tIns="45719" rIns="91439" bIns="45719">
            <a:noAutofit/>
          </a:bodyPr>
          <a:lstStyle/>
          <a:p>
            <a:endParaRPr/>
          </a:p>
        </p:txBody>
      </p:sp>
      <p:sp>
        <p:nvSpPr>
          <p:cNvPr id="87" name="placeholder.jpg"/>
          <p:cNvSpPr>
            <a:spLocks noGrp="1"/>
          </p:cNvSpPr>
          <p:nvPr>
            <p:ph type="pic" sz="quarter" idx="16"/>
          </p:nvPr>
        </p:nvSpPr>
        <p:spPr>
          <a:xfrm>
            <a:off x="17534467" y="25049162"/>
            <a:ext cx="8123946" cy="812394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010">
    <p:spTree>
      <p:nvGrpSpPr>
        <p:cNvPr id="1" name=""/>
        <p:cNvGrpSpPr/>
        <p:nvPr/>
      </p:nvGrpSpPr>
      <p:grpSpPr>
        <a:xfrm>
          <a:off x="0" y="0"/>
          <a:ext cx="0" cy="0"/>
          <a:chOff x="0" y="0"/>
          <a:chExt cx="0" cy="0"/>
        </a:xfrm>
      </p:grpSpPr>
      <p:sp>
        <p:nvSpPr>
          <p:cNvPr id="95" name="placeholder.jpg"/>
          <p:cNvSpPr>
            <a:spLocks noGrp="1"/>
          </p:cNvSpPr>
          <p:nvPr>
            <p:ph type="pic" sz="half" idx="13"/>
          </p:nvPr>
        </p:nvSpPr>
        <p:spPr>
          <a:xfrm>
            <a:off x="5010314" y="12398722"/>
            <a:ext cx="22460052" cy="1254293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011">
    <p:spTree>
      <p:nvGrpSpPr>
        <p:cNvPr id="1" name=""/>
        <p:cNvGrpSpPr/>
        <p:nvPr/>
      </p:nvGrpSpPr>
      <p:grpSpPr>
        <a:xfrm>
          <a:off x="0" y="0"/>
          <a:ext cx="0" cy="0"/>
          <a:chOff x="0" y="0"/>
          <a:chExt cx="0" cy="0"/>
        </a:xfrm>
      </p:grpSpPr>
      <p:sp>
        <p:nvSpPr>
          <p:cNvPr id="103" name="placeholder.jpg"/>
          <p:cNvSpPr>
            <a:spLocks noGrp="1"/>
          </p:cNvSpPr>
          <p:nvPr>
            <p:ph type="pic" idx="13"/>
          </p:nvPr>
        </p:nvSpPr>
        <p:spPr>
          <a:xfrm>
            <a:off x="4962339" y="3584093"/>
            <a:ext cx="22460164" cy="3478963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012">
    <p:spTree>
      <p:nvGrpSpPr>
        <p:cNvPr id="1" name=""/>
        <p:cNvGrpSpPr/>
        <p:nvPr/>
      </p:nvGrpSpPr>
      <p:grpSpPr>
        <a:xfrm>
          <a:off x="0" y="0"/>
          <a:ext cx="0" cy="0"/>
          <a:chOff x="0" y="0"/>
          <a:chExt cx="0" cy="0"/>
        </a:xfrm>
      </p:grpSpPr>
      <p:sp>
        <p:nvSpPr>
          <p:cNvPr id="5" name="Shape 20">
            <a:extLst>
              <a:ext uri="{FF2B5EF4-FFF2-40B4-BE49-F238E27FC236}">
                <a16:creationId xmlns:a16="http://schemas.microsoft.com/office/drawing/2014/main" id="{CA344128-8E5A-3642-9F12-D1E9B260B9C2}"/>
              </a:ext>
            </a:extLst>
          </p:cNvPr>
          <p:cNvSpPr>
            <a:spLocks noGrp="1"/>
          </p:cNvSpPr>
          <p:nvPr>
            <p:ph type="pic" idx="26"/>
          </p:nvPr>
        </p:nvSpPr>
        <p:spPr>
          <a:xfrm flipH="1">
            <a:off x="8212039" y="18394690"/>
            <a:ext cx="6092960" cy="12998552"/>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6" name="Shape 20">
            <a:extLst>
              <a:ext uri="{FF2B5EF4-FFF2-40B4-BE49-F238E27FC236}">
                <a16:creationId xmlns:a16="http://schemas.microsoft.com/office/drawing/2014/main" id="{C213B626-63C7-D842-9E34-F0FFF6F12B90}"/>
              </a:ext>
            </a:extLst>
          </p:cNvPr>
          <p:cNvSpPr>
            <a:spLocks noGrp="1"/>
          </p:cNvSpPr>
          <p:nvPr>
            <p:ph type="pic" idx="27"/>
          </p:nvPr>
        </p:nvSpPr>
        <p:spPr>
          <a:xfrm flipH="1">
            <a:off x="18106608" y="18394690"/>
            <a:ext cx="6070907" cy="12998552"/>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013">
    <p:spTree>
      <p:nvGrpSpPr>
        <p:cNvPr id="1" name=""/>
        <p:cNvGrpSpPr/>
        <p:nvPr/>
      </p:nvGrpSpPr>
      <p:grpSpPr>
        <a:xfrm>
          <a:off x="0" y="0"/>
          <a:ext cx="0" cy="0"/>
          <a:chOff x="0" y="0"/>
          <a:chExt cx="0" cy="0"/>
        </a:xfrm>
      </p:grpSpPr>
      <p:sp>
        <p:nvSpPr>
          <p:cNvPr id="120" name="placeholder.jpg"/>
          <p:cNvSpPr>
            <a:spLocks noGrp="1"/>
          </p:cNvSpPr>
          <p:nvPr>
            <p:ph type="pic" sz="quarter" idx="13"/>
          </p:nvPr>
        </p:nvSpPr>
        <p:spPr>
          <a:xfrm>
            <a:off x="3170293" y="10112183"/>
            <a:ext cx="13022045" cy="16277559"/>
          </a:xfrm>
          <a:prstGeom prst="rect">
            <a:avLst/>
          </a:prstGeom>
          <a:blipFill>
            <a:blip r:embed="rId2"/>
            <a:stretch>
              <a:fillRect/>
            </a:stretch>
          </a:blipFill>
        </p:spPr>
        <p:txBody>
          <a:bodyPr lIns="91439" tIns="45719" rIns="91439" bIns="45719">
            <a:noAutofit/>
          </a:bodyPr>
          <a:lstStyle/>
          <a:p>
            <a:endParaRPr/>
          </a:p>
        </p:txBody>
      </p:sp>
      <p:sp>
        <p:nvSpPr>
          <p:cNvPr id="121" name="placeholder.jpg"/>
          <p:cNvSpPr>
            <a:spLocks noGrp="1"/>
          </p:cNvSpPr>
          <p:nvPr>
            <p:ph type="pic" sz="quarter" idx="14"/>
          </p:nvPr>
        </p:nvSpPr>
        <p:spPr>
          <a:xfrm>
            <a:off x="16240287" y="26389568"/>
            <a:ext cx="13022318" cy="1014441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014">
    <p:spTree>
      <p:nvGrpSpPr>
        <p:cNvPr id="1" name=""/>
        <p:cNvGrpSpPr/>
        <p:nvPr/>
      </p:nvGrpSpPr>
      <p:grpSpPr>
        <a:xfrm>
          <a:off x="0" y="0"/>
          <a:ext cx="0" cy="0"/>
          <a:chOff x="0" y="0"/>
          <a:chExt cx="0" cy="0"/>
        </a:xfrm>
      </p:grpSpPr>
      <p:sp>
        <p:nvSpPr>
          <p:cNvPr id="129" name="placeholder.jpg"/>
          <p:cNvSpPr>
            <a:spLocks noGrp="1"/>
          </p:cNvSpPr>
          <p:nvPr>
            <p:ph type="pic" sz="quarter" idx="13"/>
          </p:nvPr>
        </p:nvSpPr>
        <p:spPr>
          <a:xfrm>
            <a:off x="16192500" y="25351488"/>
            <a:ext cx="11230161" cy="11230162"/>
          </a:xfrm>
          <a:prstGeom prst="rect">
            <a:avLst/>
          </a:prstGeom>
          <a:blipFill>
            <a:blip r:embed="rId2"/>
            <a:stretch>
              <a:fillRect/>
            </a:stretch>
          </a:blipFill>
        </p:spPr>
        <p:txBody>
          <a:bodyPr lIns="91439" tIns="45719" rIns="91439" bIns="45719">
            <a:noAutofit/>
          </a:bodyPr>
          <a:lstStyle/>
          <a:p>
            <a:endParaRPr/>
          </a:p>
        </p:txBody>
      </p:sp>
      <p:sp>
        <p:nvSpPr>
          <p:cNvPr id="130" name="placeholder.jpg"/>
          <p:cNvSpPr>
            <a:spLocks noGrp="1"/>
          </p:cNvSpPr>
          <p:nvPr>
            <p:ph type="pic" sz="quarter" idx="14"/>
          </p:nvPr>
        </p:nvSpPr>
        <p:spPr>
          <a:xfrm>
            <a:off x="16240287" y="14121327"/>
            <a:ext cx="11230162" cy="1123016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015">
    <p:spTree>
      <p:nvGrpSpPr>
        <p:cNvPr id="1" name=""/>
        <p:cNvGrpSpPr/>
        <p:nvPr/>
      </p:nvGrpSpPr>
      <p:grpSpPr>
        <a:xfrm>
          <a:off x="0" y="0"/>
          <a:ext cx="0" cy="0"/>
          <a:chOff x="0" y="0"/>
          <a:chExt cx="0" cy="0"/>
        </a:xfrm>
      </p:grpSpPr>
      <p:sp>
        <p:nvSpPr>
          <p:cNvPr id="138" name="Bild"/>
          <p:cNvSpPr>
            <a:spLocks noGrp="1"/>
          </p:cNvSpPr>
          <p:nvPr>
            <p:ph type="pic" sz="quarter" idx="13"/>
          </p:nvPr>
        </p:nvSpPr>
        <p:spPr>
          <a:xfrm>
            <a:off x="20508982" y="14936709"/>
            <a:ext cx="8182819" cy="1203658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016">
    <p:spTree>
      <p:nvGrpSpPr>
        <p:cNvPr id="1" name=""/>
        <p:cNvGrpSpPr/>
        <p:nvPr/>
      </p:nvGrpSpPr>
      <p:grpSpPr>
        <a:xfrm>
          <a:off x="0" y="0"/>
          <a:ext cx="0" cy="0"/>
          <a:chOff x="0" y="0"/>
          <a:chExt cx="0" cy="0"/>
        </a:xfrm>
      </p:grpSpPr>
      <p:sp>
        <p:nvSpPr>
          <p:cNvPr id="146" name="placeholder.jpg"/>
          <p:cNvSpPr>
            <a:spLocks noGrp="1"/>
          </p:cNvSpPr>
          <p:nvPr>
            <p:ph type="pic" sz="quarter" idx="13"/>
          </p:nvPr>
        </p:nvSpPr>
        <p:spPr>
          <a:xfrm>
            <a:off x="16240288" y="20955000"/>
            <a:ext cx="11230044" cy="1737090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017">
    <p:spTree>
      <p:nvGrpSpPr>
        <p:cNvPr id="1" name=""/>
        <p:cNvGrpSpPr/>
        <p:nvPr/>
      </p:nvGrpSpPr>
      <p:grpSpPr>
        <a:xfrm>
          <a:off x="0" y="0"/>
          <a:ext cx="0" cy="0"/>
          <a:chOff x="0" y="0"/>
          <a:chExt cx="0" cy="0"/>
        </a:xfrm>
      </p:grpSpPr>
      <p:sp>
        <p:nvSpPr>
          <p:cNvPr id="154" name="placeholder.jpg"/>
          <p:cNvSpPr>
            <a:spLocks noGrp="1"/>
          </p:cNvSpPr>
          <p:nvPr>
            <p:ph type="pic" sz="quarter" idx="13"/>
          </p:nvPr>
        </p:nvSpPr>
        <p:spPr>
          <a:xfrm>
            <a:off x="3170295" y="1792046"/>
            <a:ext cx="12663796" cy="12663794"/>
          </a:xfrm>
          <a:prstGeom prst="rect">
            <a:avLst/>
          </a:prstGeom>
          <a:blipFill>
            <a:blip r:embed="rId2"/>
            <a:stretch>
              <a:fillRect/>
            </a:stretch>
          </a:blipFill>
        </p:spPr>
        <p:txBody>
          <a:bodyPr lIns="91439" tIns="45719" rIns="91439" bIns="45719">
            <a:noAutofit/>
          </a:bodyPr>
          <a:lstStyle/>
          <a:p>
            <a:endParaRPr/>
          </a:p>
        </p:txBody>
      </p:sp>
      <p:sp>
        <p:nvSpPr>
          <p:cNvPr id="155" name="placeholder.jpg"/>
          <p:cNvSpPr>
            <a:spLocks noGrp="1"/>
          </p:cNvSpPr>
          <p:nvPr>
            <p:ph type="pic" sz="quarter" idx="14"/>
          </p:nvPr>
        </p:nvSpPr>
        <p:spPr>
          <a:xfrm>
            <a:off x="16574802" y="1792046"/>
            <a:ext cx="12663796" cy="15829748"/>
          </a:xfrm>
          <a:prstGeom prst="rect">
            <a:avLst/>
          </a:prstGeom>
          <a:blipFill>
            <a:blip r:embed="rId2"/>
            <a:stretch>
              <a:fillRect/>
            </a:stretch>
          </a:blipFill>
        </p:spPr>
        <p:txBody>
          <a:bodyPr lIns="91439" tIns="45719" rIns="91439" bIns="45719">
            <a:noAutofit/>
          </a:bodyPr>
          <a:lstStyle/>
          <a:p>
            <a:endParaRPr/>
          </a:p>
        </p:txBody>
      </p:sp>
      <p:sp>
        <p:nvSpPr>
          <p:cNvPr id="156" name="placeholder.jpg"/>
          <p:cNvSpPr>
            <a:spLocks noGrp="1"/>
          </p:cNvSpPr>
          <p:nvPr>
            <p:ph type="pic" sz="quarter" idx="15"/>
          </p:nvPr>
        </p:nvSpPr>
        <p:spPr>
          <a:xfrm>
            <a:off x="3170293" y="15345471"/>
            <a:ext cx="12663795" cy="15829748"/>
          </a:xfrm>
          <a:prstGeom prst="rect">
            <a:avLst/>
          </a:prstGeom>
          <a:blipFill>
            <a:blip r:embed="rId2"/>
            <a:stretch>
              <a:fillRect/>
            </a:stretch>
          </a:blipFill>
        </p:spPr>
        <p:txBody>
          <a:bodyPr lIns="91439" tIns="45719" rIns="91439" bIns="45719">
            <a:noAutofit/>
          </a:bodyPr>
          <a:lstStyle/>
          <a:p>
            <a:endParaRPr/>
          </a:p>
        </p:txBody>
      </p:sp>
      <p:sp>
        <p:nvSpPr>
          <p:cNvPr id="157" name="placeholder.jpg"/>
          <p:cNvSpPr>
            <a:spLocks noGrp="1"/>
          </p:cNvSpPr>
          <p:nvPr>
            <p:ph type="pic" sz="quarter" idx="16"/>
          </p:nvPr>
        </p:nvSpPr>
        <p:spPr>
          <a:xfrm>
            <a:off x="16562855" y="18511421"/>
            <a:ext cx="12663796" cy="12663794"/>
          </a:xfrm>
          <a:prstGeom prst="rect">
            <a:avLst/>
          </a:prstGeom>
          <a:blipFill>
            <a:blip r:embed="rId2"/>
            <a:stretch>
              <a:fillRect/>
            </a:stretch>
          </a:blipFill>
        </p:spPr>
        <p:txBody>
          <a:bodyPr lIns="91439" tIns="45719" rIns="91439" bIns="45719">
            <a:noAutofit/>
          </a:bodyPr>
          <a:lstStyle/>
          <a:p>
            <a:endParaRPr/>
          </a:p>
        </p:txBody>
      </p:sp>
      <p:sp>
        <p:nvSpPr>
          <p:cNvPr id="158" name="placeholder.jpg"/>
          <p:cNvSpPr>
            <a:spLocks noGrp="1"/>
          </p:cNvSpPr>
          <p:nvPr>
            <p:ph type="pic" sz="quarter" idx="17"/>
          </p:nvPr>
        </p:nvSpPr>
        <p:spPr>
          <a:xfrm>
            <a:off x="3258192" y="32083191"/>
            <a:ext cx="26040318" cy="81183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018">
    <p:spTree>
      <p:nvGrpSpPr>
        <p:cNvPr id="1" name=""/>
        <p:cNvGrpSpPr/>
        <p:nvPr/>
      </p:nvGrpSpPr>
      <p:grpSpPr>
        <a:xfrm>
          <a:off x="0" y="0"/>
          <a:ext cx="0" cy="0"/>
          <a:chOff x="0" y="0"/>
          <a:chExt cx="0" cy="0"/>
        </a:xfrm>
      </p:grpSpPr>
      <p:sp>
        <p:nvSpPr>
          <p:cNvPr id="166" name="placeholder.jpg"/>
          <p:cNvSpPr>
            <a:spLocks noGrp="1"/>
          </p:cNvSpPr>
          <p:nvPr>
            <p:ph type="pic" sz="quarter" idx="13"/>
          </p:nvPr>
        </p:nvSpPr>
        <p:spPr>
          <a:xfrm>
            <a:off x="16538216" y="25183110"/>
            <a:ext cx="9080542" cy="11350680"/>
          </a:xfrm>
          <a:prstGeom prst="rect">
            <a:avLst/>
          </a:prstGeom>
          <a:blipFill>
            <a:blip r:embed="rId2"/>
            <a:stretch>
              <a:fillRect/>
            </a:stretch>
          </a:blipFill>
        </p:spPr>
        <p:txBody>
          <a:bodyPr lIns="91439" tIns="45719" rIns="91439" bIns="45719">
            <a:noAutofit/>
          </a:bodyPr>
          <a:lstStyle/>
          <a:p>
            <a:endParaRPr/>
          </a:p>
        </p:txBody>
      </p:sp>
      <p:sp>
        <p:nvSpPr>
          <p:cNvPr id="167" name="placeholder.jpg"/>
          <p:cNvSpPr>
            <a:spLocks noGrp="1"/>
          </p:cNvSpPr>
          <p:nvPr>
            <p:ph type="pic" sz="quarter" idx="14"/>
          </p:nvPr>
        </p:nvSpPr>
        <p:spPr>
          <a:xfrm>
            <a:off x="6754386" y="25183110"/>
            <a:ext cx="9080543" cy="11350680"/>
          </a:xfrm>
          <a:prstGeom prst="rect">
            <a:avLst/>
          </a:prstGeom>
          <a:blipFill>
            <a:blip r:embed="rId2"/>
            <a:stretch>
              <a:fillRect/>
            </a:stretch>
          </a:blipFill>
        </p:spPr>
        <p:txBody>
          <a:bodyPr lIns="91439" tIns="45719" rIns="91439" bIns="45719">
            <a:noAutofit/>
          </a:bodyPr>
          <a:lstStyle/>
          <a:p>
            <a:endParaRPr/>
          </a:p>
        </p:txBody>
      </p:sp>
      <p:sp>
        <p:nvSpPr>
          <p:cNvPr id="168" name="placeholder.jpg"/>
          <p:cNvSpPr>
            <a:spLocks noGrp="1"/>
          </p:cNvSpPr>
          <p:nvPr>
            <p:ph type="pic" sz="quarter" idx="15"/>
          </p:nvPr>
        </p:nvSpPr>
        <p:spPr>
          <a:xfrm>
            <a:off x="16538216" y="13115542"/>
            <a:ext cx="9080542" cy="1135067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001">
    <p:spTree>
      <p:nvGrpSpPr>
        <p:cNvPr id="1" name=""/>
        <p:cNvGrpSpPr/>
        <p:nvPr/>
      </p:nvGrpSpPr>
      <p:grpSpPr>
        <a:xfrm>
          <a:off x="0" y="0"/>
          <a:ext cx="0" cy="0"/>
          <a:chOff x="0" y="0"/>
          <a:chExt cx="0" cy="0"/>
        </a:xfrm>
      </p:grpSpPr>
      <p:sp>
        <p:nvSpPr>
          <p:cNvPr id="18" name="placeholder.jpg"/>
          <p:cNvSpPr>
            <a:spLocks noGrp="1"/>
          </p:cNvSpPr>
          <p:nvPr>
            <p:ph type="pic" sz="quarter" idx="13"/>
          </p:nvPr>
        </p:nvSpPr>
        <p:spPr>
          <a:xfrm>
            <a:off x="3170293" y="12700695"/>
            <a:ext cx="13690359" cy="1711295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019">
    <p:spTree>
      <p:nvGrpSpPr>
        <p:cNvPr id="1" name=""/>
        <p:cNvGrpSpPr/>
        <p:nvPr/>
      </p:nvGrpSpPr>
      <p:grpSpPr>
        <a:xfrm>
          <a:off x="0" y="0"/>
          <a:ext cx="0" cy="0"/>
          <a:chOff x="0" y="0"/>
          <a:chExt cx="0" cy="0"/>
        </a:xfrm>
      </p:grpSpPr>
      <p:sp>
        <p:nvSpPr>
          <p:cNvPr id="176" name="placeholder.jpg"/>
          <p:cNvSpPr>
            <a:spLocks noGrp="1"/>
          </p:cNvSpPr>
          <p:nvPr>
            <p:ph type="pic" sz="quarter" idx="13"/>
          </p:nvPr>
        </p:nvSpPr>
        <p:spPr>
          <a:xfrm>
            <a:off x="4962254" y="13168459"/>
            <a:ext cx="10824251" cy="13530318"/>
          </a:xfrm>
          <a:prstGeom prst="rect">
            <a:avLst/>
          </a:prstGeom>
          <a:blipFill>
            <a:blip r:embed="rId2"/>
            <a:stretch>
              <a:fillRect/>
            </a:stretch>
          </a:blipFill>
        </p:spPr>
        <p:txBody>
          <a:bodyPr lIns="91439" tIns="45719" rIns="91439" bIns="45719">
            <a:noAutofit/>
          </a:bodyPr>
          <a:lstStyle/>
          <a:p>
            <a:endParaRPr/>
          </a:p>
        </p:txBody>
      </p:sp>
      <p:sp>
        <p:nvSpPr>
          <p:cNvPr id="177" name="placeholder.jpg"/>
          <p:cNvSpPr>
            <a:spLocks noGrp="1"/>
          </p:cNvSpPr>
          <p:nvPr>
            <p:ph type="pic" sz="quarter" idx="14"/>
          </p:nvPr>
        </p:nvSpPr>
        <p:spPr>
          <a:xfrm>
            <a:off x="4962254" y="27501570"/>
            <a:ext cx="10824251" cy="10824250"/>
          </a:xfrm>
          <a:prstGeom prst="rect">
            <a:avLst/>
          </a:prstGeom>
          <a:blipFill>
            <a:blip r:embed="rId2"/>
            <a:stretch>
              <a:fillRect/>
            </a:stretch>
          </a:blipFill>
        </p:spPr>
        <p:txBody>
          <a:bodyPr lIns="91439" tIns="45719" rIns="91439" bIns="45719">
            <a:noAutofit/>
          </a:bodyPr>
          <a:lstStyle/>
          <a:p>
            <a:endParaRPr/>
          </a:p>
        </p:txBody>
      </p:sp>
      <p:sp>
        <p:nvSpPr>
          <p:cNvPr id="178" name="placeholder.jpg"/>
          <p:cNvSpPr>
            <a:spLocks noGrp="1"/>
          </p:cNvSpPr>
          <p:nvPr>
            <p:ph type="pic" sz="quarter" idx="15"/>
          </p:nvPr>
        </p:nvSpPr>
        <p:spPr>
          <a:xfrm>
            <a:off x="16598324" y="24795506"/>
            <a:ext cx="10824251" cy="13530318"/>
          </a:xfrm>
          <a:prstGeom prst="rect">
            <a:avLst/>
          </a:prstGeom>
          <a:blipFill>
            <a:blip r:embed="rId2"/>
            <a:stretch>
              <a:fillRect/>
            </a:stretch>
          </a:blipFill>
        </p:spPr>
        <p:txBody>
          <a:bodyPr lIns="91439" tIns="45719" rIns="91439" bIns="45719">
            <a:noAutofit/>
          </a:bodyPr>
          <a:lstStyle/>
          <a:p>
            <a:endParaRPr/>
          </a:p>
        </p:txBody>
      </p:sp>
      <p:sp>
        <p:nvSpPr>
          <p:cNvPr id="179" name="placeholder.jpg"/>
          <p:cNvSpPr>
            <a:spLocks noGrp="1"/>
          </p:cNvSpPr>
          <p:nvPr>
            <p:ph type="pic" sz="quarter" idx="16"/>
          </p:nvPr>
        </p:nvSpPr>
        <p:spPr>
          <a:xfrm>
            <a:off x="16598321" y="13168459"/>
            <a:ext cx="10824251" cy="1082425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020">
    <p:spTree>
      <p:nvGrpSpPr>
        <p:cNvPr id="1" name=""/>
        <p:cNvGrpSpPr/>
        <p:nvPr/>
      </p:nvGrpSpPr>
      <p:grpSpPr>
        <a:xfrm>
          <a:off x="0" y="0"/>
          <a:ext cx="0" cy="0"/>
          <a:chOff x="0" y="0"/>
          <a:chExt cx="0" cy="0"/>
        </a:xfrm>
      </p:grpSpPr>
      <p:sp>
        <p:nvSpPr>
          <p:cNvPr id="187" name="placeholder.jpg"/>
          <p:cNvSpPr>
            <a:spLocks noGrp="1"/>
          </p:cNvSpPr>
          <p:nvPr>
            <p:ph type="pic" sz="half" idx="13"/>
          </p:nvPr>
        </p:nvSpPr>
        <p:spPr>
          <a:xfrm>
            <a:off x="3170292" y="3584092"/>
            <a:ext cx="26139931" cy="10417705"/>
          </a:xfrm>
          <a:prstGeom prst="rect">
            <a:avLst/>
          </a:prstGeom>
          <a:blipFill>
            <a:blip r:embed="rId2"/>
            <a:stretch>
              <a:fillRect/>
            </a:stretch>
          </a:blipFill>
        </p:spPr>
        <p:txBody>
          <a:bodyPr lIns="91439" tIns="45719" rIns="91439" bIns="45719">
            <a:noAutofit/>
          </a:bodyPr>
          <a:lstStyle/>
          <a:p>
            <a:endParaRPr/>
          </a:p>
        </p:txBody>
      </p:sp>
      <p:sp>
        <p:nvSpPr>
          <p:cNvPr id="188" name="placeholder.jpg"/>
          <p:cNvSpPr>
            <a:spLocks noGrp="1"/>
          </p:cNvSpPr>
          <p:nvPr>
            <p:ph type="pic" sz="quarter" idx="14"/>
          </p:nvPr>
        </p:nvSpPr>
        <p:spPr>
          <a:xfrm>
            <a:off x="3170293" y="25662109"/>
            <a:ext cx="12663799" cy="12663799"/>
          </a:xfrm>
          <a:prstGeom prst="rect">
            <a:avLst/>
          </a:prstGeom>
          <a:blipFill>
            <a:blip r:embed="rId2"/>
            <a:stretch>
              <a:fillRect/>
            </a:stretch>
          </a:blipFill>
        </p:spPr>
        <p:txBody>
          <a:bodyPr lIns="91439" tIns="45719" rIns="91439" bIns="45719">
            <a:noAutofit/>
          </a:bodyPr>
          <a:lstStyle/>
          <a:p>
            <a:endParaRPr/>
          </a:p>
        </p:txBody>
      </p:sp>
      <p:sp>
        <p:nvSpPr>
          <p:cNvPr id="189" name="placeholder.jpg"/>
          <p:cNvSpPr>
            <a:spLocks noGrp="1"/>
          </p:cNvSpPr>
          <p:nvPr>
            <p:ph type="pic" sz="quarter" idx="15"/>
          </p:nvPr>
        </p:nvSpPr>
        <p:spPr>
          <a:xfrm>
            <a:off x="16670379" y="25662109"/>
            <a:ext cx="12663798" cy="1266379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021">
    <p:spTree>
      <p:nvGrpSpPr>
        <p:cNvPr id="1" name=""/>
        <p:cNvGrpSpPr/>
        <p:nvPr/>
      </p:nvGrpSpPr>
      <p:grpSpPr>
        <a:xfrm>
          <a:off x="0" y="0"/>
          <a:ext cx="0" cy="0"/>
          <a:chOff x="0" y="0"/>
          <a:chExt cx="0" cy="0"/>
        </a:xfrm>
      </p:grpSpPr>
      <p:sp>
        <p:nvSpPr>
          <p:cNvPr id="197" name="placeholder.jpg"/>
          <p:cNvSpPr>
            <a:spLocks noGrp="1"/>
          </p:cNvSpPr>
          <p:nvPr>
            <p:ph type="pic" sz="quarter" idx="13"/>
          </p:nvPr>
        </p:nvSpPr>
        <p:spPr>
          <a:xfrm>
            <a:off x="3169076" y="20978894"/>
            <a:ext cx="13142823" cy="1911501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022">
    <p:spTree>
      <p:nvGrpSpPr>
        <p:cNvPr id="1" name=""/>
        <p:cNvGrpSpPr/>
        <p:nvPr/>
      </p:nvGrpSpPr>
      <p:grpSpPr>
        <a:xfrm>
          <a:off x="0" y="0"/>
          <a:ext cx="0" cy="0"/>
          <a:chOff x="0" y="0"/>
          <a:chExt cx="0" cy="0"/>
        </a:xfrm>
      </p:grpSpPr>
      <p:sp>
        <p:nvSpPr>
          <p:cNvPr id="205" name="placeholder.jpg"/>
          <p:cNvSpPr>
            <a:spLocks noGrp="1"/>
          </p:cNvSpPr>
          <p:nvPr>
            <p:ph type="pic" sz="quarter" idx="13"/>
          </p:nvPr>
        </p:nvSpPr>
        <p:spPr>
          <a:xfrm>
            <a:off x="4962340" y="9296989"/>
            <a:ext cx="10273516" cy="15111912"/>
          </a:xfrm>
          <a:prstGeom prst="rect">
            <a:avLst/>
          </a:prstGeom>
          <a:blipFill>
            <a:blip r:embed="rId2"/>
            <a:stretch>
              <a:fillRect/>
            </a:stretch>
          </a:blipFill>
        </p:spPr>
        <p:txBody>
          <a:bodyPr lIns="91439" tIns="45719" rIns="91439" bIns="45719">
            <a:noAutofit/>
          </a:bodyPr>
          <a:lstStyle/>
          <a:p>
            <a:endParaRPr/>
          </a:p>
        </p:txBody>
      </p:sp>
      <p:sp>
        <p:nvSpPr>
          <p:cNvPr id="206" name="placeholder.jpg"/>
          <p:cNvSpPr>
            <a:spLocks noGrp="1"/>
          </p:cNvSpPr>
          <p:nvPr>
            <p:ph type="pic" sz="quarter" idx="14"/>
          </p:nvPr>
        </p:nvSpPr>
        <p:spPr>
          <a:xfrm>
            <a:off x="17149004" y="16852892"/>
            <a:ext cx="10273515" cy="1511191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023">
    <p:spTree>
      <p:nvGrpSpPr>
        <p:cNvPr id="1" name=""/>
        <p:cNvGrpSpPr/>
        <p:nvPr/>
      </p:nvGrpSpPr>
      <p:grpSpPr>
        <a:xfrm>
          <a:off x="0" y="0"/>
          <a:ext cx="0" cy="0"/>
          <a:chOff x="0" y="0"/>
          <a:chExt cx="0" cy="0"/>
        </a:xfrm>
      </p:grpSpPr>
      <p:sp>
        <p:nvSpPr>
          <p:cNvPr id="214" name="placeholder.jpg"/>
          <p:cNvSpPr>
            <a:spLocks noGrp="1"/>
          </p:cNvSpPr>
          <p:nvPr>
            <p:ph type="pic" sz="half" idx="13"/>
          </p:nvPr>
        </p:nvSpPr>
        <p:spPr>
          <a:xfrm>
            <a:off x="4962340" y="3560199"/>
            <a:ext cx="22460318" cy="17394646"/>
          </a:xfrm>
          <a:prstGeom prst="rect">
            <a:avLst/>
          </a:prstGeom>
          <a:blipFill>
            <a:blip r:embed="rId2"/>
            <a:stretch>
              <a:fillRect/>
            </a:stretch>
          </a:blipFill>
        </p:spPr>
        <p:txBody>
          <a:bodyPr lIns="91439" tIns="45719" rIns="91439" bIns="45719">
            <a:noAutofit/>
          </a:bodyPr>
          <a:lstStyle/>
          <a:p>
            <a:endParaRPr/>
          </a:p>
        </p:txBody>
      </p:sp>
      <p:sp>
        <p:nvSpPr>
          <p:cNvPr id="215" name="placeholder.jpg"/>
          <p:cNvSpPr>
            <a:spLocks noGrp="1"/>
          </p:cNvSpPr>
          <p:nvPr>
            <p:ph type="pic" sz="quarter" idx="14"/>
          </p:nvPr>
        </p:nvSpPr>
        <p:spPr>
          <a:xfrm>
            <a:off x="4962340" y="29363432"/>
            <a:ext cx="10991222" cy="8962503"/>
          </a:xfrm>
          <a:prstGeom prst="rect">
            <a:avLst/>
          </a:prstGeom>
          <a:blipFill>
            <a:blip r:embed="rId2"/>
            <a:stretch>
              <a:fillRect/>
            </a:stretch>
          </a:blipFill>
        </p:spPr>
        <p:txBody>
          <a:bodyPr lIns="91439" tIns="45719" rIns="91439" bIns="45719">
            <a:noAutofit/>
          </a:bodyPr>
          <a:lstStyle/>
          <a:p>
            <a:endParaRPr/>
          </a:p>
        </p:txBody>
      </p:sp>
      <p:sp>
        <p:nvSpPr>
          <p:cNvPr id="216" name="placeholder.jpg"/>
          <p:cNvSpPr>
            <a:spLocks noGrp="1"/>
          </p:cNvSpPr>
          <p:nvPr>
            <p:ph type="pic" sz="quarter" idx="15"/>
          </p:nvPr>
        </p:nvSpPr>
        <p:spPr>
          <a:xfrm>
            <a:off x="4962340" y="21576243"/>
            <a:ext cx="10991222" cy="7165232"/>
          </a:xfrm>
          <a:prstGeom prst="rect">
            <a:avLst/>
          </a:prstGeom>
          <a:blipFill>
            <a:blip r:embed="rId2"/>
            <a:stretch>
              <a:fillRect/>
            </a:stretch>
          </a:blipFill>
        </p:spPr>
        <p:txBody>
          <a:bodyPr lIns="91439" tIns="45719" rIns="91439" bIns="45719">
            <a:noAutofit/>
          </a:bodyPr>
          <a:lstStyle/>
          <a:p>
            <a:endParaRPr/>
          </a:p>
        </p:txBody>
      </p:sp>
      <p:sp>
        <p:nvSpPr>
          <p:cNvPr id="217" name="placeholder.jpg"/>
          <p:cNvSpPr>
            <a:spLocks noGrp="1"/>
          </p:cNvSpPr>
          <p:nvPr>
            <p:ph type="pic" sz="quarter" idx="16"/>
          </p:nvPr>
        </p:nvSpPr>
        <p:spPr>
          <a:xfrm>
            <a:off x="16431438" y="21588191"/>
            <a:ext cx="10991222" cy="8962502"/>
          </a:xfrm>
          <a:prstGeom prst="rect">
            <a:avLst/>
          </a:prstGeom>
          <a:blipFill>
            <a:blip r:embed="rId2"/>
            <a:stretch>
              <a:fillRect/>
            </a:stretch>
          </a:blipFill>
        </p:spPr>
        <p:txBody>
          <a:bodyPr lIns="91439" tIns="45719" rIns="91439" bIns="45719">
            <a:noAutofit/>
          </a:bodyPr>
          <a:lstStyle/>
          <a:p>
            <a:endParaRPr/>
          </a:p>
        </p:txBody>
      </p:sp>
      <p:sp>
        <p:nvSpPr>
          <p:cNvPr id="218" name="placeholder.jpg"/>
          <p:cNvSpPr>
            <a:spLocks noGrp="1"/>
          </p:cNvSpPr>
          <p:nvPr>
            <p:ph type="pic" sz="quarter" idx="17"/>
          </p:nvPr>
        </p:nvSpPr>
        <p:spPr>
          <a:xfrm>
            <a:off x="16431438" y="31160704"/>
            <a:ext cx="10991222" cy="71652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024">
    <p:spTree>
      <p:nvGrpSpPr>
        <p:cNvPr id="1" name=""/>
        <p:cNvGrpSpPr/>
        <p:nvPr/>
      </p:nvGrpSpPr>
      <p:grpSpPr>
        <a:xfrm>
          <a:off x="0" y="0"/>
          <a:ext cx="0" cy="0"/>
          <a:chOff x="0" y="0"/>
          <a:chExt cx="0" cy="0"/>
        </a:xfrm>
      </p:grpSpPr>
      <p:sp>
        <p:nvSpPr>
          <p:cNvPr id="226" name="placeholder.jpg"/>
          <p:cNvSpPr>
            <a:spLocks noGrp="1"/>
          </p:cNvSpPr>
          <p:nvPr>
            <p:ph type="pic" idx="13"/>
          </p:nvPr>
        </p:nvSpPr>
        <p:spPr>
          <a:xfrm>
            <a:off x="3170293" y="1792046"/>
            <a:ext cx="26164017" cy="26164013"/>
          </a:xfrm>
          <a:prstGeom prst="rect">
            <a:avLst/>
          </a:prstGeom>
          <a:blipFill>
            <a:blip r:embed="rId2"/>
            <a:stretch>
              <a:fillRect/>
            </a:stretch>
          </a:blipFill>
        </p:spPr>
        <p:txBody>
          <a:bodyPr lIns="91439" tIns="45719" rIns="91439" bIns="45719">
            <a:noAutofit/>
          </a:bodyPr>
          <a:lstStyle/>
          <a:p>
            <a:endParaRPr/>
          </a:p>
        </p:txBody>
      </p:sp>
      <p:sp>
        <p:nvSpPr>
          <p:cNvPr id="227" name="placeholder.jpg"/>
          <p:cNvSpPr>
            <a:spLocks noGrp="1"/>
          </p:cNvSpPr>
          <p:nvPr>
            <p:ph type="pic" sz="half" idx="14"/>
          </p:nvPr>
        </p:nvSpPr>
        <p:spPr>
          <a:xfrm>
            <a:off x="3170293" y="28672749"/>
            <a:ext cx="26163957" cy="1146891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025">
    <p:spTree>
      <p:nvGrpSpPr>
        <p:cNvPr id="1" name=""/>
        <p:cNvGrpSpPr/>
        <p:nvPr/>
      </p:nvGrpSpPr>
      <p:grpSpPr>
        <a:xfrm>
          <a:off x="0" y="0"/>
          <a:ext cx="0" cy="0"/>
          <a:chOff x="0" y="0"/>
          <a:chExt cx="0" cy="0"/>
        </a:xfrm>
      </p:grpSpPr>
      <p:sp>
        <p:nvSpPr>
          <p:cNvPr id="235" name="placeholder.jpg"/>
          <p:cNvSpPr>
            <a:spLocks noGrp="1"/>
          </p:cNvSpPr>
          <p:nvPr>
            <p:ph type="pic" sz="half" idx="13"/>
          </p:nvPr>
        </p:nvSpPr>
        <p:spPr>
          <a:xfrm>
            <a:off x="3170293" y="1792046"/>
            <a:ext cx="26163787" cy="1314156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026">
    <p:spTree>
      <p:nvGrpSpPr>
        <p:cNvPr id="1" name=""/>
        <p:cNvGrpSpPr/>
        <p:nvPr/>
      </p:nvGrpSpPr>
      <p:grpSpPr>
        <a:xfrm>
          <a:off x="0" y="0"/>
          <a:ext cx="0" cy="0"/>
          <a:chOff x="0" y="0"/>
          <a:chExt cx="0" cy="0"/>
        </a:xfrm>
      </p:grpSpPr>
      <p:sp>
        <p:nvSpPr>
          <p:cNvPr id="243" name="placeholder.jpg"/>
          <p:cNvSpPr>
            <a:spLocks noGrp="1"/>
          </p:cNvSpPr>
          <p:nvPr>
            <p:ph type="pic" sz="quarter" idx="13"/>
          </p:nvPr>
        </p:nvSpPr>
        <p:spPr>
          <a:xfrm>
            <a:off x="4962340" y="10178825"/>
            <a:ext cx="7044549" cy="226335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027">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2CD9AC3A-DBA9-5C40-9C4E-69176479D5E1}"/>
              </a:ext>
            </a:extLst>
          </p:cNvPr>
          <p:cNvSpPr>
            <a:spLocks noGrp="1"/>
          </p:cNvSpPr>
          <p:nvPr>
            <p:ph type="pic" idx="27"/>
          </p:nvPr>
        </p:nvSpPr>
        <p:spPr>
          <a:xfrm flipH="1">
            <a:off x="5394119" y="15340883"/>
            <a:ext cx="7942173" cy="16943610"/>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028">
    <p:spTree>
      <p:nvGrpSpPr>
        <p:cNvPr id="1" name=""/>
        <p:cNvGrpSpPr/>
        <p:nvPr/>
      </p:nvGrpSpPr>
      <p:grpSpPr>
        <a:xfrm>
          <a:off x="0" y="0"/>
          <a:ext cx="0" cy="0"/>
          <a:chOff x="0" y="0"/>
          <a:chExt cx="0" cy="0"/>
        </a:xfrm>
      </p:grpSpPr>
      <p:sp>
        <p:nvSpPr>
          <p:cNvPr id="259" name="placeholder.jpg"/>
          <p:cNvSpPr>
            <a:spLocks noGrp="1"/>
          </p:cNvSpPr>
          <p:nvPr>
            <p:ph type="pic" sz="half" idx="13"/>
          </p:nvPr>
        </p:nvSpPr>
        <p:spPr>
          <a:xfrm>
            <a:off x="3170293" y="1803993"/>
            <a:ext cx="26044315" cy="1930657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002">
    <p:spTree>
      <p:nvGrpSpPr>
        <p:cNvPr id="1" name=""/>
        <p:cNvGrpSpPr/>
        <p:nvPr/>
      </p:nvGrpSpPr>
      <p:grpSpPr>
        <a:xfrm>
          <a:off x="0" y="0"/>
          <a:ext cx="0" cy="0"/>
          <a:chOff x="0" y="0"/>
          <a:chExt cx="0" cy="0"/>
        </a:xfrm>
      </p:grpSpPr>
      <p:sp>
        <p:nvSpPr>
          <p:cNvPr id="26" name="placeholder.jpg"/>
          <p:cNvSpPr>
            <a:spLocks noGrp="1"/>
          </p:cNvSpPr>
          <p:nvPr>
            <p:ph type="pic" sz="quarter" idx="13"/>
          </p:nvPr>
        </p:nvSpPr>
        <p:spPr>
          <a:xfrm>
            <a:off x="3170293" y="20509602"/>
            <a:ext cx="12819329" cy="1602416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029">
    <p:spTree>
      <p:nvGrpSpPr>
        <p:cNvPr id="1" name=""/>
        <p:cNvGrpSpPr/>
        <p:nvPr/>
      </p:nvGrpSpPr>
      <p:grpSpPr>
        <a:xfrm>
          <a:off x="0" y="0"/>
          <a:ext cx="0" cy="0"/>
          <a:chOff x="0" y="0"/>
          <a:chExt cx="0" cy="0"/>
        </a:xfrm>
      </p:grpSpPr>
      <p:sp>
        <p:nvSpPr>
          <p:cNvPr id="267" name="placeholder.jpg"/>
          <p:cNvSpPr>
            <a:spLocks noGrp="1"/>
          </p:cNvSpPr>
          <p:nvPr>
            <p:ph type="pic" sz="quarter" idx="13"/>
          </p:nvPr>
        </p:nvSpPr>
        <p:spPr>
          <a:xfrm>
            <a:off x="3170293" y="12299335"/>
            <a:ext cx="13141678" cy="14320469"/>
          </a:xfrm>
          <a:prstGeom prst="rect">
            <a:avLst/>
          </a:prstGeom>
          <a:blipFill>
            <a:blip r:embed="rId2"/>
            <a:stretch>
              <a:fillRect/>
            </a:stretch>
          </a:blipFill>
        </p:spPr>
        <p:txBody>
          <a:bodyPr lIns="91439" tIns="45719" rIns="91439" bIns="45719">
            <a:noAutofit/>
          </a:bodyPr>
          <a:lstStyle/>
          <a:p>
            <a:endParaRPr/>
          </a:p>
        </p:txBody>
      </p:sp>
      <p:sp>
        <p:nvSpPr>
          <p:cNvPr id="268" name="placeholder.jpg"/>
          <p:cNvSpPr>
            <a:spLocks noGrp="1"/>
          </p:cNvSpPr>
          <p:nvPr>
            <p:ph type="pic" sz="quarter" idx="14"/>
          </p:nvPr>
        </p:nvSpPr>
        <p:spPr>
          <a:xfrm>
            <a:off x="3170293" y="-1"/>
            <a:ext cx="13141678" cy="10352147"/>
          </a:xfrm>
          <a:prstGeom prst="rect">
            <a:avLst/>
          </a:prstGeom>
          <a:blipFill>
            <a:blip r:embed="rId2"/>
            <a:stretch>
              <a:fillRect/>
            </a:stretch>
          </a:blipFill>
        </p:spPr>
        <p:txBody>
          <a:bodyPr lIns="91439" tIns="45719" rIns="91439" bIns="45719">
            <a:noAutofit/>
          </a:bodyPr>
          <a:lstStyle/>
          <a:p>
            <a:endParaRPr/>
          </a:p>
        </p:txBody>
      </p:sp>
      <p:sp>
        <p:nvSpPr>
          <p:cNvPr id="269" name="placeholder.jpg"/>
          <p:cNvSpPr>
            <a:spLocks noGrp="1"/>
          </p:cNvSpPr>
          <p:nvPr>
            <p:ph type="pic" sz="quarter" idx="15"/>
          </p:nvPr>
        </p:nvSpPr>
        <p:spPr>
          <a:xfrm>
            <a:off x="23838193" y="20955000"/>
            <a:ext cx="8546945" cy="1737099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030">
    <p:spTree>
      <p:nvGrpSpPr>
        <p:cNvPr id="1" name=""/>
        <p:cNvGrpSpPr/>
        <p:nvPr/>
      </p:nvGrpSpPr>
      <p:grpSpPr>
        <a:xfrm>
          <a:off x="0" y="0"/>
          <a:ext cx="0" cy="0"/>
          <a:chOff x="0" y="0"/>
          <a:chExt cx="0" cy="0"/>
        </a:xfrm>
      </p:grpSpPr>
      <p:sp>
        <p:nvSpPr>
          <p:cNvPr id="277" name="placeholder.jpg"/>
          <p:cNvSpPr>
            <a:spLocks noGrp="1"/>
          </p:cNvSpPr>
          <p:nvPr>
            <p:ph type="pic" sz="half" idx="13"/>
          </p:nvPr>
        </p:nvSpPr>
        <p:spPr>
          <a:xfrm>
            <a:off x="-1" y="14957618"/>
            <a:ext cx="16240289" cy="269524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031">
    <p:spTree>
      <p:nvGrpSpPr>
        <p:cNvPr id="1" name=""/>
        <p:cNvGrpSpPr/>
        <p:nvPr/>
      </p:nvGrpSpPr>
      <p:grpSpPr>
        <a:xfrm>
          <a:off x="0" y="0"/>
          <a:ext cx="0" cy="0"/>
          <a:chOff x="0" y="0"/>
          <a:chExt cx="0" cy="0"/>
        </a:xfrm>
      </p:grpSpPr>
      <p:sp>
        <p:nvSpPr>
          <p:cNvPr id="285" name="placeholder.jpg"/>
          <p:cNvSpPr>
            <a:spLocks noGrp="1"/>
          </p:cNvSpPr>
          <p:nvPr>
            <p:ph type="pic" sz="quarter" idx="13"/>
          </p:nvPr>
        </p:nvSpPr>
        <p:spPr>
          <a:xfrm>
            <a:off x="9886284" y="18443840"/>
            <a:ext cx="4643894" cy="589150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032">
    <p:spTree>
      <p:nvGrpSpPr>
        <p:cNvPr id="1" name=""/>
        <p:cNvGrpSpPr/>
        <p:nvPr/>
      </p:nvGrpSpPr>
      <p:grpSpPr>
        <a:xfrm>
          <a:off x="0" y="0"/>
          <a:ext cx="0" cy="0"/>
          <a:chOff x="0" y="0"/>
          <a:chExt cx="0" cy="0"/>
        </a:xfrm>
      </p:grpSpPr>
      <p:sp>
        <p:nvSpPr>
          <p:cNvPr id="293" name="placeholder.jpg"/>
          <p:cNvSpPr>
            <a:spLocks noGrp="1"/>
          </p:cNvSpPr>
          <p:nvPr>
            <p:ph type="pic" sz="quarter" idx="13"/>
          </p:nvPr>
        </p:nvSpPr>
        <p:spPr>
          <a:xfrm>
            <a:off x="4962339" y="3584093"/>
            <a:ext cx="22460415" cy="919917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033">
    <p:spTree>
      <p:nvGrpSpPr>
        <p:cNvPr id="1" name=""/>
        <p:cNvGrpSpPr/>
        <p:nvPr/>
      </p:nvGrpSpPr>
      <p:grpSpPr>
        <a:xfrm>
          <a:off x="0" y="0"/>
          <a:ext cx="0" cy="0"/>
          <a:chOff x="0" y="0"/>
          <a:chExt cx="0" cy="0"/>
        </a:xfrm>
      </p:grpSpPr>
      <p:sp>
        <p:nvSpPr>
          <p:cNvPr id="301" name="placeholder.jpg"/>
          <p:cNvSpPr>
            <a:spLocks noGrp="1"/>
          </p:cNvSpPr>
          <p:nvPr>
            <p:ph type="pic" sz="quarter" idx="13"/>
          </p:nvPr>
        </p:nvSpPr>
        <p:spPr>
          <a:xfrm>
            <a:off x="21250180" y="26532417"/>
            <a:ext cx="6172607" cy="100015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034">
    <p:spTree>
      <p:nvGrpSpPr>
        <p:cNvPr id="1" name=""/>
        <p:cNvGrpSpPr/>
        <p:nvPr/>
      </p:nvGrpSpPr>
      <p:grpSpPr>
        <a:xfrm>
          <a:off x="0" y="0"/>
          <a:ext cx="0" cy="0"/>
          <a:chOff x="0" y="0"/>
          <a:chExt cx="0" cy="0"/>
        </a:xfrm>
      </p:grpSpPr>
      <p:sp>
        <p:nvSpPr>
          <p:cNvPr id="309" name="placeholder.jpg"/>
          <p:cNvSpPr>
            <a:spLocks noGrp="1"/>
          </p:cNvSpPr>
          <p:nvPr>
            <p:ph type="pic" sz="quarter" idx="13"/>
          </p:nvPr>
        </p:nvSpPr>
        <p:spPr>
          <a:xfrm>
            <a:off x="6760360" y="24724570"/>
            <a:ext cx="18876315" cy="1194751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035">
    <p:spTree>
      <p:nvGrpSpPr>
        <p:cNvPr id="1" name=""/>
        <p:cNvGrpSpPr/>
        <p:nvPr/>
      </p:nvGrpSpPr>
      <p:grpSpPr>
        <a:xfrm>
          <a:off x="0" y="0"/>
          <a:ext cx="0" cy="0"/>
          <a:chOff x="0" y="0"/>
          <a:chExt cx="0" cy="0"/>
        </a:xfrm>
      </p:grpSpPr>
      <p:sp>
        <p:nvSpPr>
          <p:cNvPr id="317" name="placeholder.jpg"/>
          <p:cNvSpPr>
            <a:spLocks noGrp="1"/>
          </p:cNvSpPr>
          <p:nvPr>
            <p:ph type="pic" sz="quarter" idx="13"/>
          </p:nvPr>
        </p:nvSpPr>
        <p:spPr>
          <a:xfrm>
            <a:off x="4962340" y="29340782"/>
            <a:ext cx="22460411" cy="716925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035_1">
    <p:spTree>
      <p:nvGrpSpPr>
        <p:cNvPr id="1" name=""/>
        <p:cNvGrpSpPr/>
        <p:nvPr/>
      </p:nvGrpSpPr>
      <p:grpSpPr>
        <a:xfrm>
          <a:off x="0" y="0"/>
          <a:ext cx="0" cy="0"/>
          <a:chOff x="0" y="0"/>
          <a:chExt cx="0" cy="0"/>
        </a:xfrm>
      </p:grpSpPr>
      <p:sp>
        <p:nvSpPr>
          <p:cNvPr id="325" name="placeholder.jpg"/>
          <p:cNvSpPr>
            <a:spLocks noGrp="1"/>
          </p:cNvSpPr>
          <p:nvPr>
            <p:ph type="pic" idx="13"/>
          </p:nvPr>
        </p:nvSpPr>
        <p:spPr>
          <a:xfrm>
            <a:off x="-2" y="-1"/>
            <a:ext cx="32385106" cy="4190982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036">
    <p:spTree>
      <p:nvGrpSpPr>
        <p:cNvPr id="1" name=""/>
        <p:cNvGrpSpPr/>
        <p:nvPr/>
      </p:nvGrpSpPr>
      <p:grpSpPr>
        <a:xfrm>
          <a:off x="0" y="0"/>
          <a:ext cx="0" cy="0"/>
          <a:chOff x="0" y="0"/>
          <a:chExt cx="0" cy="0"/>
        </a:xfrm>
      </p:grpSpPr>
      <p:sp>
        <p:nvSpPr>
          <p:cNvPr id="333" name="placeholder.jpg"/>
          <p:cNvSpPr>
            <a:spLocks noGrp="1"/>
          </p:cNvSpPr>
          <p:nvPr>
            <p:ph type="pic" sz="quarter" idx="13"/>
          </p:nvPr>
        </p:nvSpPr>
        <p:spPr>
          <a:xfrm>
            <a:off x="5010127" y="23681906"/>
            <a:ext cx="8737074" cy="1285187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037">
    <p:spTree>
      <p:nvGrpSpPr>
        <p:cNvPr id="1" name=""/>
        <p:cNvGrpSpPr/>
        <p:nvPr/>
      </p:nvGrpSpPr>
      <p:grpSpPr>
        <a:xfrm>
          <a:off x="0" y="0"/>
          <a:ext cx="0" cy="0"/>
          <a:chOff x="0" y="0"/>
          <a:chExt cx="0" cy="0"/>
        </a:xfrm>
      </p:grpSpPr>
      <p:sp>
        <p:nvSpPr>
          <p:cNvPr id="341" name="placeholder.jpg"/>
          <p:cNvSpPr>
            <a:spLocks noGrp="1"/>
          </p:cNvSpPr>
          <p:nvPr>
            <p:ph type="pic" sz="quarter" idx="13"/>
          </p:nvPr>
        </p:nvSpPr>
        <p:spPr>
          <a:xfrm>
            <a:off x="4962340" y="14957617"/>
            <a:ext cx="8840765" cy="2157638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003">
    <p:spTree>
      <p:nvGrpSpPr>
        <p:cNvPr id="1" name=""/>
        <p:cNvGrpSpPr/>
        <p:nvPr/>
      </p:nvGrpSpPr>
      <p:grpSpPr>
        <a:xfrm>
          <a:off x="0" y="0"/>
          <a:ext cx="0" cy="0"/>
          <a:chOff x="0" y="0"/>
          <a:chExt cx="0" cy="0"/>
        </a:xfrm>
      </p:grpSpPr>
      <p:sp>
        <p:nvSpPr>
          <p:cNvPr id="34" name="placeholder.jpg"/>
          <p:cNvSpPr>
            <a:spLocks noGrp="1"/>
          </p:cNvSpPr>
          <p:nvPr>
            <p:ph type="pic" sz="half" idx="13"/>
          </p:nvPr>
        </p:nvSpPr>
        <p:spPr>
          <a:xfrm>
            <a:off x="4962340" y="3584092"/>
            <a:ext cx="22460406" cy="16773440"/>
          </a:xfrm>
          <a:prstGeom prst="rect">
            <a:avLst/>
          </a:prstGeom>
          <a:blipFill>
            <a:blip r:embed="rId2"/>
            <a:stretch>
              <a:fillRect/>
            </a:stretch>
          </a:blipFill>
        </p:spPr>
        <p:txBody>
          <a:bodyPr lIns="91439" tIns="45719" rIns="91439" bIns="45719">
            <a:noAutofit/>
          </a:bodyPr>
          <a:lstStyle/>
          <a:p>
            <a:endParaRPr/>
          </a:p>
        </p:txBody>
      </p:sp>
      <p:sp>
        <p:nvSpPr>
          <p:cNvPr id="35" name="placeholder.jpg"/>
          <p:cNvSpPr>
            <a:spLocks noGrp="1"/>
          </p:cNvSpPr>
          <p:nvPr>
            <p:ph type="pic" sz="half" idx="14"/>
          </p:nvPr>
        </p:nvSpPr>
        <p:spPr>
          <a:xfrm>
            <a:off x="4962340" y="21552348"/>
            <a:ext cx="22460406" cy="1677343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038">
    <p:spTree>
      <p:nvGrpSpPr>
        <p:cNvPr id="1" name=""/>
        <p:cNvGrpSpPr/>
        <p:nvPr/>
      </p:nvGrpSpPr>
      <p:grpSpPr>
        <a:xfrm>
          <a:off x="0" y="0"/>
          <a:ext cx="0" cy="0"/>
          <a:chOff x="0" y="0"/>
          <a:chExt cx="0" cy="0"/>
        </a:xfrm>
      </p:grpSpPr>
      <p:sp>
        <p:nvSpPr>
          <p:cNvPr id="349" name="placeholder.jpg"/>
          <p:cNvSpPr>
            <a:spLocks noGrp="1"/>
          </p:cNvSpPr>
          <p:nvPr>
            <p:ph type="pic" sz="quarter" idx="13"/>
          </p:nvPr>
        </p:nvSpPr>
        <p:spPr>
          <a:xfrm>
            <a:off x="5010128" y="26587636"/>
            <a:ext cx="10824252" cy="13621626"/>
          </a:xfrm>
          <a:prstGeom prst="rect">
            <a:avLst/>
          </a:prstGeom>
          <a:blipFill>
            <a:blip r:embed="rId2"/>
            <a:stretch>
              <a:fillRect/>
            </a:stretch>
          </a:blipFill>
        </p:spPr>
        <p:txBody>
          <a:bodyPr lIns="91439" tIns="45719" rIns="91439" bIns="45719">
            <a:noAutofit/>
          </a:bodyPr>
          <a:lstStyle/>
          <a:p>
            <a:endParaRPr/>
          </a:p>
        </p:txBody>
      </p:sp>
      <p:sp>
        <p:nvSpPr>
          <p:cNvPr id="350" name="placeholder.jpg"/>
          <p:cNvSpPr>
            <a:spLocks noGrp="1"/>
          </p:cNvSpPr>
          <p:nvPr>
            <p:ph type="pic" sz="quarter" idx="14"/>
          </p:nvPr>
        </p:nvSpPr>
        <p:spPr>
          <a:xfrm>
            <a:off x="16646197" y="15695941"/>
            <a:ext cx="10824251" cy="24513307"/>
          </a:xfrm>
          <a:prstGeom prst="rect">
            <a:avLst/>
          </a:prstGeom>
          <a:blipFill>
            <a:blip r:embed="rId2"/>
            <a:stretch>
              <a:fillRect/>
            </a:stretch>
          </a:blipFill>
        </p:spPr>
        <p:txBody>
          <a:bodyPr lIns="91439" tIns="45719" rIns="91439" bIns="45719">
            <a:noAutofit/>
          </a:bodyPr>
          <a:lstStyle/>
          <a:p>
            <a:endParaRPr/>
          </a:p>
        </p:txBody>
      </p:sp>
      <p:sp>
        <p:nvSpPr>
          <p:cNvPr id="351" name="placeholder.jpg"/>
          <p:cNvSpPr>
            <a:spLocks noGrp="1"/>
          </p:cNvSpPr>
          <p:nvPr>
            <p:ph type="pic" sz="quarter" idx="15"/>
          </p:nvPr>
        </p:nvSpPr>
        <p:spPr>
          <a:xfrm>
            <a:off x="16646197" y="1792045"/>
            <a:ext cx="10824432" cy="1318706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039">
    <p:spTree>
      <p:nvGrpSpPr>
        <p:cNvPr id="1" name=""/>
        <p:cNvGrpSpPr/>
        <p:nvPr/>
      </p:nvGrpSpPr>
      <p:grpSpPr>
        <a:xfrm>
          <a:off x="0" y="0"/>
          <a:ext cx="0" cy="0"/>
          <a:chOff x="0" y="0"/>
          <a:chExt cx="0" cy="0"/>
        </a:xfrm>
      </p:grpSpPr>
      <p:sp>
        <p:nvSpPr>
          <p:cNvPr id="359" name="placeholder.jpg"/>
          <p:cNvSpPr>
            <a:spLocks noGrp="1"/>
          </p:cNvSpPr>
          <p:nvPr>
            <p:ph type="pic" sz="quarter" idx="13"/>
          </p:nvPr>
        </p:nvSpPr>
        <p:spPr>
          <a:xfrm>
            <a:off x="6754386" y="-1"/>
            <a:ext cx="9485777" cy="7757905"/>
          </a:xfrm>
          <a:prstGeom prst="rect">
            <a:avLst/>
          </a:prstGeom>
          <a:blipFill>
            <a:blip r:embed="rId2"/>
            <a:stretch>
              <a:fillRect/>
            </a:stretch>
          </a:blipFill>
        </p:spPr>
        <p:txBody>
          <a:bodyPr lIns="91439" tIns="45719" rIns="91439" bIns="45719">
            <a:noAutofit/>
          </a:bodyPr>
          <a:lstStyle/>
          <a:p>
            <a:endParaRPr/>
          </a:p>
        </p:txBody>
      </p:sp>
      <p:sp>
        <p:nvSpPr>
          <p:cNvPr id="360" name="placeholder.jpg"/>
          <p:cNvSpPr>
            <a:spLocks noGrp="1"/>
          </p:cNvSpPr>
          <p:nvPr>
            <p:ph type="pic" sz="quarter" idx="14"/>
          </p:nvPr>
        </p:nvSpPr>
        <p:spPr>
          <a:xfrm>
            <a:off x="6802174" y="33148757"/>
            <a:ext cx="9438176" cy="876111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040">
    <p:spTree>
      <p:nvGrpSpPr>
        <p:cNvPr id="1" name=""/>
        <p:cNvGrpSpPr/>
        <p:nvPr/>
      </p:nvGrpSpPr>
      <p:grpSpPr>
        <a:xfrm>
          <a:off x="0" y="0"/>
          <a:ext cx="0" cy="0"/>
          <a:chOff x="0" y="0"/>
          <a:chExt cx="0" cy="0"/>
        </a:xfrm>
      </p:grpSpPr>
      <p:sp>
        <p:nvSpPr>
          <p:cNvPr id="368" name="placeholder.jpg"/>
          <p:cNvSpPr>
            <a:spLocks noGrp="1"/>
          </p:cNvSpPr>
          <p:nvPr>
            <p:ph type="pic" sz="quarter" idx="13"/>
          </p:nvPr>
        </p:nvSpPr>
        <p:spPr>
          <a:xfrm>
            <a:off x="6754386" y="31778959"/>
            <a:ext cx="18876164" cy="65468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041">
    <p:spTree>
      <p:nvGrpSpPr>
        <p:cNvPr id="1" name=""/>
        <p:cNvGrpSpPr/>
        <p:nvPr/>
      </p:nvGrpSpPr>
      <p:grpSpPr>
        <a:xfrm>
          <a:off x="0" y="0"/>
          <a:ext cx="0" cy="0"/>
          <a:chOff x="0" y="0"/>
          <a:chExt cx="0" cy="0"/>
        </a:xfrm>
      </p:grpSpPr>
      <p:sp>
        <p:nvSpPr>
          <p:cNvPr id="376" name="Bild"/>
          <p:cNvSpPr>
            <a:spLocks noGrp="1"/>
          </p:cNvSpPr>
          <p:nvPr>
            <p:ph type="pic" sz="quarter" idx="13"/>
          </p:nvPr>
        </p:nvSpPr>
        <p:spPr>
          <a:xfrm>
            <a:off x="15386079" y="14960604"/>
            <a:ext cx="12036583" cy="1203658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042">
    <p:spTree>
      <p:nvGrpSpPr>
        <p:cNvPr id="1" name=""/>
        <p:cNvGrpSpPr/>
        <p:nvPr/>
      </p:nvGrpSpPr>
      <p:grpSpPr>
        <a:xfrm>
          <a:off x="0" y="0"/>
          <a:ext cx="0" cy="0"/>
          <a:chOff x="0" y="0"/>
          <a:chExt cx="0" cy="0"/>
        </a:xfrm>
      </p:grpSpPr>
      <p:sp>
        <p:nvSpPr>
          <p:cNvPr id="384" name="placeholder.jpg"/>
          <p:cNvSpPr>
            <a:spLocks noGrp="1"/>
          </p:cNvSpPr>
          <p:nvPr>
            <p:ph type="pic" sz="half" idx="13"/>
          </p:nvPr>
        </p:nvSpPr>
        <p:spPr>
          <a:xfrm>
            <a:off x="0" y="10178825"/>
            <a:ext cx="32385100" cy="1553107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043">
    <p:spTree>
      <p:nvGrpSpPr>
        <p:cNvPr id="1" name=""/>
        <p:cNvGrpSpPr/>
        <p:nvPr/>
      </p:nvGrpSpPr>
      <p:grpSpPr>
        <a:xfrm>
          <a:off x="0" y="0"/>
          <a:ext cx="0" cy="0"/>
          <a:chOff x="0" y="0"/>
          <a:chExt cx="0" cy="0"/>
        </a:xfrm>
      </p:grpSpPr>
      <p:sp>
        <p:nvSpPr>
          <p:cNvPr id="392" name="placeholder.jpg"/>
          <p:cNvSpPr>
            <a:spLocks noGrp="1"/>
          </p:cNvSpPr>
          <p:nvPr>
            <p:ph type="pic" sz="quarter" idx="13"/>
          </p:nvPr>
        </p:nvSpPr>
        <p:spPr>
          <a:xfrm>
            <a:off x="16192500" y="14957617"/>
            <a:ext cx="11230232" cy="1682123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044">
    <p:spTree>
      <p:nvGrpSpPr>
        <p:cNvPr id="1" name=""/>
        <p:cNvGrpSpPr/>
        <p:nvPr/>
      </p:nvGrpSpPr>
      <p:grpSpPr>
        <a:xfrm>
          <a:off x="0" y="0"/>
          <a:ext cx="0" cy="0"/>
          <a:chOff x="0" y="0"/>
          <a:chExt cx="0" cy="0"/>
        </a:xfrm>
      </p:grpSpPr>
      <p:sp>
        <p:nvSpPr>
          <p:cNvPr id="400" name="placeholder.jpg"/>
          <p:cNvSpPr>
            <a:spLocks noGrp="1"/>
          </p:cNvSpPr>
          <p:nvPr>
            <p:ph type="pic" sz="half" idx="13"/>
          </p:nvPr>
        </p:nvSpPr>
        <p:spPr>
          <a:xfrm>
            <a:off x="4962340" y="19742382"/>
            <a:ext cx="22460254" cy="1679159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045">
    <p:spTree>
      <p:nvGrpSpPr>
        <p:cNvPr id="1" name=""/>
        <p:cNvGrpSpPr/>
        <p:nvPr/>
      </p:nvGrpSpPr>
      <p:grpSpPr>
        <a:xfrm>
          <a:off x="0" y="0"/>
          <a:ext cx="0" cy="0"/>
          <a:chOff x="0" y="0"/>
          <a:chExt cx="0" cy="0"/>
        </a:xfrm>
      </p:grpSpPr>
      <p:sp>
        <p:nvSpPr>
          <p:cNvPr id="408" name="placeholder.jpg"/>
          <p:cNvSpPr>
            <a:spLocks noGrp="1"/>
          </p:cNvSpPr>
          <p:nvPr>
            <p:ph type="pic" sz="quarter" idx="13"/>
          </p:nvPr>
        </p:nvSpPr>
        <p:spPr>
          <a:xfrm>
            <a:off x="4962340" y="14957615"/>
            <a:ext cx="8367683" cy="8367682"/>
          </a:xfrm>
          <a:prstGeom prst="rect">
            <a:avLst/>
          </a:prstGeom>
          <a:blipFill>
            <a:blip r:embed="rId2"/>
            <a:stretch>
              <a:fillRect/>
            </a:stretch>
          </a:blipFill>
        </p:spPr>
        <p:txBody>
          <a:bodyPr lIns="91439" tIns="45719" rIns="91439" bIns="45719">
            <a:noAutofit/>
          </a:bodyPr>
          <a:lstStyle/>
          <a:p>
            <a:endParaRPr/>
          </a:p>
        </p:txBody>
      </p:sp>
      <p:sp>
        <p:nvSpPr>
          <p:cNvPr id="409" name="placeholder.jpg"/>
          <p:cNvSpPr>
            <a:spLocks noGrp="1"/>
          </p:cNvSpPr>
          <p:nvPr>
            <p:ph type="pic" sz="quarter" idx="14"/>
          </p:nvPr>
        </p:nvSpPr>
        <p:spPr>
          <a:xfrm>
            <a:off x="19054920" y="28166122"/>
            <a:ext cx="8367683" cy="836768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046">
    <p:spTree>
      <p:nvGrpSpPr>
        <p:cNvPr id="1" name=""/>
        <p:cNvGrpSpPr/>
        <p:nvPr/>
      </p:nvGrpSpPr>
      <p:grpSpPr>
        <a:xfrm>
          <a:off x="0" y="0"/>
          <a:ext cx="0" cy="0"/>
          <a:chOff x="0" y="0"/>
          <a:chExt cx="0" cy="0"/>
        </a:xfrm>
      </p:grpSpPr>
      <p:sp>
        <p:nvSpPr>
          <p:cNvPr id="417" name="placeholder.jpg"/>
          <p:cNvSpPr>
            <a:spLocks noGrp="1"/>
          </p:cNvSpPr>
          <p:nvPr>
            <p:ph type="pic" sz="quarter" idx="13"/>
          </p:nvPr>
        </p:nvSpPr>
        <p:spPr>
          <a:xfrm>
            <a:off x="4962340" y="10178825"/>
            <a:ext cx="11278057" cy="14555891"/>
          </a:xfrm>
          <a:prstGeom prst="rect">
            <a:avLst/>
          </a:prstGeom>
          <a:blipFill>
            <a:blip r:embed="rId2"/>
            <a:stretch>
              <a:fillRect/>
            </a:stretch>
          </a:blipFill>
        </p:spPr>
        <p:txBody>
          <a:bodyPr lIns="91439" tIns="45719" rIns="91439" bIns="45719">
            <a:noAutofit/>
          </a:bodyPr>
          <a:lstStyle/>
          <a:p>
            <a:endParaRPr/>
          </a:p>
        </p:txBody>
      </p:sp>
      <p:sp>
        <p:nvSpPr>
          <p:cNvPr id="418" name="placeholder.jpg"/>
          <p:cNvSpPr>
            <a:spLocks noGrp="1"/>
          </p:cNvSpPr>
          <p:nvPr>
            <p:ph type="pic" sz="quarter" idx="14"/>
          </p:nvPr>
        </p:nvSpPr>
        <p:spPr>
          <a:xfrm>
            <a:off x="19728805" y="21977960"/>
            <a:ext cx="12656303" cy="1455589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047">
    <p:spTree>
      <p:nvGrpSpPr>
        <p:cNvPr id="1" name=""/>
        <p:cNvGrpSpPr/>
        <p:nvPr/>
      </p:nvGrpSpPr>
      <p:grpSpPr>
        <a:xfrm>
          <a:off x="0" y="0"/>
          <a:ext cx="0" cy="0"/>
          <a:chOff x="0" y="0"/>
          <a:chExt cx="0" cy="0"/>
        </a:xfrm>
      </p:grpSpPr>
      <p:sp>
        <p:nvSpPr>
          <p:cNvPr id="426" name="placeholder.jpg"/>
          <p:cNvSpPr>
            <a:spLocks noGrp="1"/>
          </p:cNvSpPr>
          <p:nvPr>
            <p:ph type="pic" sz="half" idx="13"/>
          </p:nvPr>
        </p:nvSpPr>
        <p:spPr>
          <a:xfrm>
            <a:off x="-1" y="14957615"/>
            <a:ext cx="15953562" cy="2336806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004">
    <p:spTree>
      <p:nvGrpSpPr>
        <p:cNvPr id="1" name=""/>
        <p:cNvGrpSpPr/>
        <p:nvPr/>
      </p:nvGrpSpPr>
      <p:grpSpPr>
        <a:xfrm>
          <a:off x="0" y="0"/>
          <a:ext cx="0" cy="0"/>
          <a:chOff x="0" y="0"/>
          <a:chExt cx="0" cy="0"/>
        </a:xfrm>
      </p:grpSpPr>
      <p:sp>
        <p:nvSpPr>
          <p:cNvPr id="43" name="placeholder.jpg"/>
          <p:cNvSpPr>
            <a:spLocks noGrp="1"/>
          </p:cNvSpPr>
          <p:nvPr>
            <p:ph type="pic" sz="quarter" idx="13"/>
          </p:nvPr>
        </p:nvSpPr>
        <p:spPr>
          <a:xfrm>
            <a:off x="4962339" y="14048161"/>
            <a:ext cx="12915797" cy="1614474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048">
    <p:spTree>
      <p:nvGrpSpPr>
        <p:cNvPr id="1" name=""/>
        <p:cNvGrpSpPr/>
        <p:nvPr/>
      </p:nvGrpSpPr>
      <p:grpSpPr>
        <a:xfrm>
          <a:off x="0" y="0"/>
          <a:ext cx="0" cy="0"/>
          <a:chOff x="0" y="0"/>
          <a:chExt cx="0" cy="0"/>
        </a:xfrm>
      </p:grpSpPr>
      <p:sp>
        <p:nvSpPr>
          <p:cNvPr id="434" name="placeholder.jpg"/>
          <p:cNvSpPr>
            <a:spLocks noGrp="1"/>
          </p:cNvSpPr>
          <p:nvPr>
            <p:ph type="pic" sz="half" idx="13"/>
          </p:nvPr>
        </p:nvSpPr>
        <p:spPr>
          <a:xfrm>
            <a:off x="4962340" y="14957617"/>
            <a:ext cx="11803525" cy="25230272"/>
          </a:xfrm>
          <a:prstGeom prst="rect">
            <a:avLst/>
          </a:prstGeom>
          <a:blipFill>
            <a:blip r:embed="rId2"/>
            <a:stretch>
              <a:fillRect/>
            </a:stretch>
          </a:blipFill>
        </p:spPr>
        <p:txBody>
          <a:bodyPr lIns="91439" tIns="45719" rIns="91439" bIns="45719">
            <a:noAutofit/>
          </a:bodyPr>
          <a:lstStyle/>
          <a:p>
            <a:endParaRPr/>
          </a:p>
        </p:txBody>
      </p:sp>
      <p:sp>
        <p:nvSpPr>
          <p:cNvPr id="435" name="placeholder.jpg"/>
          <p:cNvSpPr>
            <a:spLocks noGrp="1"/>
          </p:cNvSpPr>
          <p:nvPr>
            <p:ph type="pic" sz="half" idx="14"/>
          </p:nvPr>
        </p:nvSpPr>
        <p:spPr>
          <a:xfrm>
            <a:off x="17411786" y="14957617"/>
            <a:ext cx="11802922" cy="2522898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049">
    <p:spTree>
      <p:nvGrpSpPr>
        <p:cNvPr id="1" name=""/>
        <p:cNvGrpSpPr/>
        <p:nvPr/>
      </p:nvGrpSpPr>
      <p:grpSpPr>
        <a:xfrm>
          <a:off x="0" y="0"/>
          <a:ext cx="0" cy="0"/>
          <a:chOff x="0" y="0"/>
          <a:chExt cx="0" cy="0"/>
        </a:xfrm>
      </p:grpSpPr>
      <p:sp>
        <p:nvSpPr>
          <p:cNvPr id="443" name="placeholder.jpg"/>
          <p:cNvSpPr>
            <a:spLocks noGrp="1"/>
          </p:cNvSpPr>
          <p:nvPr>
            <p:ph type="pic" sz="quarter" idx="13"/>
          </p:nvPr>
        </p:nvSpPr>
        <p:spPr>
          <a:xfrm>
            <a:off x="-1" y="-1"/>
            <a:ext cx="20492364" cy="1194698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050">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B20C6AFB-04AE-D44F-807C-D0AC4BB87BCE}"/>
              </a:ext>
            </a:extLst>
          </p:cNvPr>
          <p:cNvSpPr>
            <a:spLocks noGrp="1"/>
          </p:cNvSpPr>
          <p:nvPr>
            <p:ph type="pic" idx="27"/>
          </p:nvPr>
        </p:nvSpPr>
        <p:spPr>
          <a:xfrm flipH="1">
            <a:off x="18486975" y="17983874"/>
            <a:ext cx="8493416" cy="18119616"/>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051">
    <p:spTree>
      <p:nvGrpSpPr>
        <p:cNvPr id="1" name=""/>
        <p:cNvGrpSpPr/>
        <p:nvPr/>
      </p:nvGrpSpPr>
      <p:grpSpPr>
        <a:xfrm>
          <a:off x="0" y="0"/>
          <a:ext cx="0" cy="0"/>
          <a:chOff x="0" y="0"/>
          <a:chExt cx="0" cy="0"/>
        </a:xfrm>
      </p:grpSpPr>
      <p:sp>
        <p:nvSpPr>
          <p:cNvPr id="459" name="placeholder.jpg"/>
          <p:cNvSpPr>
            <a:spLocks noGrp="1"/>
          </p:cNvSpPr>
          <p:nvPr>
            <p:ph type="pic" sz="quarter" idx="13"/>
          </p:nvPr>
        </p:nvSpPr>
        <p:spPr>
          <a:xfrm>
            <a:off x="7668895" y="15839538"/>
            <a:ext cx="16996342" cy="1072146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052">
    <p:spTree>
      <p:nvGrpSpPr>
        <p:cNvPr id="1" name=""/>
        <p:cNvGrpSpPr/>
        <p:nvPr/>
      </p:nvGrpSpPr>
      <p:grpSpPr>
        <a:xfrm>
          <a:off x="0" y="0"/>
          <a:ext cx="0" cy="0"/>
          <a:chOff x="0" y="0"/>
          <a:chExt cx="0" cy="0"/>
        </a:xfrm>
      </p:grpSpPr>
      <p:sp>
        <p:nvSpPr>
          <p:cNvPr id="467" name="placeholder.jpg"/>
          <p:cNvSpPr>
            <a:spLocks noGrp="1"/>
          </p:cNvSpPr>
          <p:nvPr>
            <p:ph type="pic" sz="quarter" idx="13"/>
          </p:nvPr>
        </p:nvSpPr>
        <p:spPr>
          <a:xfrm>
            <a:off x="23015345" y="12257853"/>
            <a:ext cx="4407241" cy="10776100"/>
          </a:xfrm>
          <a:prstGeom prst="rect">
            <a:avLst/>
          </a:prstGeom>
          <a:blipFill>
            <a:blip r:embed="rId2"/>
            <a:stretch>
              <a:fillRect/>
            </a:stretch>
          </a:blipFill>
        </p:spPr>
        <p:txBody>
          <a:bodyPr lIns="91439" tIns="45719" rIns="91439" bIns="45719">
            <a:noAutofit/>
          </a:bodyPr>
          <a:lstStyle/>
          <a:p>
            <a:endParaRPr/>
          </a:p>
        </p:txBody>
      </p:sp>
      <p:sp>
        <p:nvSpPr>
          <p:cNvPr id="468" name="placeholder.jpg"/>
          <p:cNvSpPr>
            <a:spLocks noGrp="1"/>
          </p:cNvSpPr>
          <p:nvPr>
            <p:ph type="pic" sz="quarter" idx="14"/>
          </p:nvPr>
        </p:nvSpPr>
        <p:spPr>
          <a:xfrm>
            <a:off x="23015344" y="32126542"/>
            <a:ext cx="4407240" cy="440724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053">
    <p:spTree>
      <p:nvGrpSpPr>
        <p:cNvPr id="1" name=""/>
        <p:cNvGrpSpPr/>
        <p:nvPr/>
      </p:nvGrpSpPr>
      <p:grpSpPr>
        <a:xfrm>
          <a:off x="0" y="0"/>
          <a:ext cx="0" cy="0"/>
          <a:chOff x="0" y="0"/>
          <a:chExt cx="0" cy="0"/>
        </a:xfrm>
      </p:grpSpPr>
      <p:sp>
        <p:nvSpPr>
          <p:cNvPr id="476" name="placeholder.jpg"/>
          <p:cNvSpPr>
            <a:spLocks noGrp="1"/>
          </p:cNvSpPr>
          <p:nvPr>
            <p:ph type="pic" sz="quarter" idx="13"/>
          </p:nvPr>
        </p:nvSpPr>
        <p:spPr>
          <a:xfrm>
            <a:off x="4962340" y="20955000"/>
            <a:ext cx="11278072" cy="1727343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054">
    <p:spTree>
      <p:nvGrpSpPr>
        <p:cNvPr id="1" name=""/>
        <p:cNvGrpSpPr/>
        <p:nvPr/>
      </p:nvGrpSpPr>
      <p:grpSpPr>
        <a:xfrm>
          <a:off x="0" y="0"/>
          <a:ext cx="0" cy="0"/>
          <a:chOff x="0" y="0"/>
          <a:chExt cx="0" cy="0"/>
        </a:xfrm>
      </p:grpSpPr>
      <p:sp>
        <p:nvSpPr>
          <p:cNvPr id="484" name="placeholder.jpg"/>
          <p:cNvSpPr>
            <a:spLocks noGrp="1"/>
          </p:cNvSpPr>
          <p:nvPr>
            <p:ph type="pic" sz="half" idx="13"/>
          </p:nvPr>
        </p:nvSpPr>
        <p:spPr>
          <a:xfrm>
            <a:off x="-1" y="10178824"/>
            <a:ext cx="13081768" cy="2635522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055">
    <p:spTree>
      <p:nvGrpSpPr>
        <p:cNvPr id="1" name=""/>
        <p:cNvGrpSpPr/>
        <p:nvPr/>
      </p:nvGrpSpPr>
      <p:grpSpPr>
        <a:xfrm>
          <a:off x="0" y="0"/>
          <a:ext cx="0" cy="0"/>
          <a:chOff x="0" y="0"/>
          <a:chExt cx="0" cy="0"/>
        </a:xfrm>
      </p:grpSpPr>
      <p:sp>
        <p:nvSpPr>
          <p:cNvPr id="16" name="Shape 20">
            <a:extLst>
              <a:ext uri="{FF2B5EF4-FFF2-40B4-BE49-F238E27FC236}">
                <a16:creationId xmlns:a16="http://schemas.microsoft.com/office/drawing/2014/main" id="{A15ED37A-A0FD-7049-9D7F-418D214D667B}"/>
              </a:ext>
            </a:extLst>
          </p:cNvPr>
          <p:cNvSpPr>
            <a:spLocks noGrp="1"/>
          </p:cNvSpPr>
          <p:nvPr>
            <p:ph type="pic" idx="29"/>
          </p:nvPr>
        </p:nvSpPr>
        <p:spPr>
          <a:xfrm flipH="1">
            <a:off x="16290869" y="13233116"/>
            <a:ext cx="5462846" cy="2553442"/>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7" name="Shape 20">
            <a:extLst>
              <a:ext uri="{FF2B5EF4-FFF2-40B4-BE49-F238E27FC236}">
                <a16:creationId xmlns:a16="http://schemas.microsoft.com/office/drawing/2014/main" id="{FBE431FA-0DB3-6744-B187-0A673AA0DE83}"/>
              </a:ext>
            </a:extLst>
          </p:cNvPr>
          <p:cNvSpPr>
            <a:spLocks noGrp="1"/>
          </p:cNvSpPr>
          <p:nvPr>
            <p:ph type="pic" idx="28"/>
          </p:nvPr>
        </p:nvSpPr>
        <p:spPr>
          <a:xfrm flipH="1">
            <a:off x="22916000" y="10302792"/>
            <a:ext cx="2568897" cy="5482639"/>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18" name="Shape 20">
            <a:extLst>
              <a:ext uri="{FF2B5EF4-FFF2-40B4-BE49-F238E27FC236}">
                <a16:creationId xmlns:a16="http://schemas.microsoft.com/office/drawing/2014/main" id="{7DF80D2C-A02C-714B-8A4E-0C6868E166B5}"/>
              </a:ext>
            </a:extLst>
          </p:cNvPr>
          <p:cNvSpPr>
            <a:spLocks noGrp="1"/>
          </p:cNvSpPr>
          <p:nvPr>
            <p:ph type="pic" idx="26"/>
          </p:nvPr>
        </p:nvSpPr>
        <p:spPr>
          <a:xfrm flipH="1">
            <a:off x="5717984" y="10414242"/>
            <a:ext cx="2562702" cy="536896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19" name="Shape 20">
            <a:extLst>
              <a:ext uri="{FF2B5EF4-FFF2-40B4-BE49-F238E27FC236}">
                <a16:creationId xmlns:a16="http://schemas.microsoft.com/office/drawing/2014/main" id="{7E68E2A2-DA94-464C-AC35-AD1D348D8E30}"/>
              </a:ext>
            </a:extLst>
          </p:cNvPr>
          <p:cNvSpPr>
            <a:spLocks noGrp="1"/>
          </p:cNvSpPr>
          <p:nvPr>
            <p:ph type="pic" idx="27"/>
          </p:nvPr>
        </p:nvSpPr>
        <p:spPr>
          <a:xfrm flipH="1">
            <a:off x="9886867" y="10322210"/>
            <a:ext cx="2575784" cy="5257269"/>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492" name="Bild"/>
          <p:cNvSpPr>
            <a:spLocks noGrp="1"/>
          </p:cNvSpPr>
          <p:nvPr>
            <p:ph type="pic" sz="quarter" idx="13"/>
          </p:nvPr>
        </p:nvSpPr>
        <p:spPr>
          <a:xfrm>
            <a:off x="14579452" y="29288147"/>
            <a:ext cx="11554417" cy="7288642"/>
          </a:xfrm>
          <a:prstGeom prst="rect">
            <a:avLst/>
          </a:prstGeom>
          <a:blipFill>
            <a:blip r:embed="rId2"/>
            <a:stretch>
              <a:fillRect/>
            </a:stretch>
          </a:blipFill>
        </p:spPr>
        <p:txBody>
          <a:bodyPr lIns="91439" tIns="45719" rIns="91439" bIns="45719">
            <a:noAutofit/>
          </a:bodyPr>
          <a:lstStyle/>
          <a:p>
            <a:endParaRPr/>
          </a:p>
        </p:txBody>
      </p:sp>
      <p:sp>
        <p:nvSpPr>
          <p:cNvPr id="497" name="Bild"/>
          <p:cNvSpPr>
            <a:spLocks noGrp="1"/>
          </p:cNvSpPr>
          <p:nvPr>
            <p:ph type="pic" sz="quarter" idx="18"/>
          </p:nvPr>
        </p:nvSpPr>
        <p:spPr>
          <a:xfrm>
            <a:off x="23572680" y="21846109"/>
            <a:ext cx="1961199" cy="3495394"/>
          </a:xfrm>
          <a:prstGeom prst="rect">
            <a:avLst/>
          </a:prstGeom>
          <a:blipFill>
            <a:blip r:embed="rId2"/>
            <a:stretch>
              <a:fillRect/>
            </a:stretch>
          </a:blipFill>
        </p:spPr>
        <p:txBody>
          <a:bodyPr lIns="91439" tIns="45719" rIns="91439" bIns="45719">
            <a:noAutofit/>
          </a:bodyPr>
          <a:lstStyle/>
          <a:p>
            <a:endParaRPr/>
          </a:p>
        </p:txBody>
      </p:sp>
      <p:sp>
        <p:nvSpPr>
          <p:cNvPr id="498" name="Bild"/>
          <p:cNvSpPr>
            <a:spLocks noGrp="1"/>
          </p:cNvSpPr>
          <p:nvPr>
            <p:ph type="pic" sz="quarter" idx="19"/>
          </p:nvPr>
        </p:nvSpPr>
        <p:spPr>
          <a:xfrm>
            <a:off x="17885244" y="19031940"/>
            <a:ext cx="4662723" cy="6197980"/>
          </a:xfrm>
          <a:prstGeom prst="rect">
            <a:avLst/>
          </a:prstGeom>
          <a:blipFill>
            <a:blip r:embed="rId2"/>
            <a:stretch>
              <a:fillRect/>
            </a:stretch>
          </a:blipFill>
        </p:spPr>
        <p:txBody>
          <a:bodyPr lIns="91439" tIns="45719" rIns="91439" bIns="45719">
            <a:noAutofit/>
          </a:bodyPr>
          <a:lstStyle/>
          <a:p>
            <a:endParaRPr/>
          </a:p>
        </p:txBody>
      </p:sp>
      <p:sp>
        <p:nvSpPr>
          <p:cNvPr id="499" name="Bild"/>
          <p:cNvSpPr>
            <a:spLocks noGrp="1"/>
          </p:cNvSpPr>
          <p:nvPr>
            <p:ph type="pic" sz="quarter" idx="20"/>
          </p:nvPr>
        </p:nvSpPr>
        <p:spPr>
          <a:xfrm>
            <a:off x="8870829" y="19056903"/>
            <a:ext cx="4662723" cy="6197980"/>
          </a:xfrm>
          <a:prstGeom prst="rect">
            <a:avLst/>
          </a:prstGeom>
          <a:blipFill>
            <a:blip r:embed="rId2"/>
            <a:stretch>
              <a:fillRect/>
            </a:stretch>
          </a:blipFill>
        </p:spPr>
        <p:txBody>
          <a:bodyPr lIns="91439" tIns="45719" rIns="91439" bIns="45719">
            <a:noAutofit/>
          </a:bodyPr>
          <a:lstStyle/>
          <a:p>
            <a:endParaRPr/>
          </a:p>
        </p:txBody>
      </p:sp>
      <p:sp>
        <p:nvSpPr>
          <p:cNvPr id="500" name="Bild"/>
          <p:cNvSpPr>
            <a:spLocks noGrp="1"/>
          </p:cNvSpPr>
          <p:nvPr>
            <p:ph type="pic" sz="quarter" idx="21"/>
          </p:nvPr>
        </p:nvSpPr>
        <p:spPr>
          <a:xfrm>
            <a:off x="5590855" y="21846109"/>
            <a:ext cx="1936236" cy="3470431"/>
          </a:xfrm>
          <a:prstGeom prst="rect">
            <a:avLst/>
          </a:prstGeom>
          <a:blipFill>
            <a:blip r:embed="rId2"/>
            <a:stretch>
              <a:fillRect/>
            </a:stretch>
          </a:blipFill>
        </p:spPr>
        <p:txBody>
          <a:bodyPr lIns="91439" tIns="45719" rIns="91439" bIns="45719">
            <a:noAutofit/>
          </a:bodyPr>
          <a:lstStyle/>
          <a:p>
            <a:endParaRPr/>
          </a:p>
        </p:txBody>
      </p:sp>
      <p:sp>
        <p:nvSpPr>
          <p:cNvPr id="501" name="Bild"/>
          <p:cNvSpPr>
            <a:spLocks noGrp="1"/>
          </p:cNvSpPr>
          <p:nvPr>
            <p:ph type="pic" sz="quarter" idx="22"/>
          </p:nvPr>
        </p:nvSpPr>
        <p:spPr>
          <a:xfrm>
            <a:off x="5640745" y="29647232"/>
            <a:ext cx="1276965" cy="1620029"/>
          </a:xfrm>
          <a:prstGeom prst="rect">
            <a:avLst/>
          </a:prstGeom>
          <a:blipFill>
            <a:blip r:embed="rId2"/>
            <a:stretch>
              <a:fillRect/>
            </a:stretch>
          </a:blipFill>
        </p:spPr>
        <p:txBody>
          <a:bodyPr lIns="91439" tIns="45719" rIns="91439" bIns="45719">
            <a:noAutofit/>
          </a:bodyPr>
          <a:lstStyle/>
          <a:p>
            <a:endParaRPr/>
          </a:p>
        </p:txBody>
      </p:sp>
      <p:sp>
        <p:nvSpPr>
          <p:cNvPr id="502" name="Bild"/>
          <p:cNvSpPr>
            <a:spLocks noGrp="1"/>
          </p:cNvSpPr>
          <p:nvPr>
            <p:ph type="pic" sz="quarter" idx="23"/>
          </p:nvPr>
        </p:nvSpPr>
        <p:spPr>
          <a:xfrm>
            <a:off x="8667550" y="29647232"/>
            <a:ext cx="1276965" cy="1620029"/>
          </a:xfrm>
          <a:prstGeom prst="rect">
            <a:avLst/>
          </a:prstGeom>
          <a:blipFill>
            <a:blip r:embed="rId2"/>
            <a:stretch>
              <a:fillRect/>
            </a:stretch>
          </a:blipFill>
        </p:spPr>
        <p:txBody>
          <a:bodyPr lIns="91439" tIns="45719" rIns="91439" bIns="45719">
            <a:noAutofit/>
          </a:bodyPr>
          <a:lstStyle/>
          <a:p>
            <a:endParaRPr/>
          </a:p>
        </p:txBody>
      </p:sp>
      <p:sp>
        <p:nvSpPr>
          <p:cNvPr id="503" name="Bild"/>
          <p:cNvSpPr>
            <a:spLocks noGrp="1"/>
          </p:cNvSpPr>
          <p:nvPr>
            <p:ph type="pic" sz="quarter" idx="24"/>
          </p:nvPr>
        </p:nvSpPr>
        <p:spPr>
          <a:xfrm>
            <a:off x="5642525" y="34744685"/>
            <a:ext cx="1276964" cy="1620030"/>
          </a:xfrm>
          <a:prstGeom prst="rect">
            <a:avLst/>
          </a:prstGeom>
          <a:blipFill>
            <a:blip r:embed="rId2"/>
            <a:stretch>
              <a:fillRect/>
            </a:stretch>
          </a:blipFill>
        </p:spPr>
        <p:txBody>
          <a:bodyPr lIns="91439" tIns="45719" rIns="91439" bIns="45719">
            <a:noAutofit/>
          </a:bodyPr>
          <a:lstStyle/>
          <a:p>
            <a:endParaRPr/>
          </a:p>
        </p:txBody>
      </p:sp>
      <p:sp>
        <p:nvSpPr>
          <p:cNvPr id="504" name="Bild"/>
          <p:cNvSpPr>
            <a:spLocks noGrp="1"/>
          </p:cNvSpPr>
          <p:nvPr>
            <p:ph type="pic" sz="quarter" idx="25"/>
          </p:nvPr>
        </p:nvSpPr>
        <p:spPr>
          <a:xfrm>
            <a:off x="8598318" y="34744685"/>
            <a:ext cx="1276964" cy="162003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12" name="Titeltext"/>
          <p:cNvSpPr txBox="1">
            <a:spLocks noGrp="1"/>
          </p:cNvSpPr>
          <p:nvPr>
            <p:ph type="title"/>
          </p:nvPr>
        </p:nvSpPr>
        <p:spPr>
          <a:xfrm>
            <a:off x="3841260" y="15083550"/>
            <a:ext cx="24687049" cy="2166200"/>
          </a:xfrm>
          <a:prstGeom prst="rect">
            <a:avLst/>
          </a:prstGeom>
        </p:spPr>
        <p:txBody>
          <a:bodyPr lIns="0" tIns="0" rIns="0" bIns="0" anchor="t"/>
          <a:lstStyle>
            <a:lvl1pPr>
              <a:defRPr sz="34000" spc="1700">
                <a:solidFill>
                  <a:srgbClr val="212121"/>
                </a:solidFill>
              </a:defRPr>
            </a:lvl1pPr>
          </a:lstStyle>
          <a:p>
            <a:r>
              <a:t>Titeltext</a:t>
            </a:r>
          </a:p>
        </p:txBody>
      </p:sp>
      <p:sp>
        <p:nvSpPr>
          <p:cNvPr id="513" name="Textebene 1…"/>
          <p:cNvSpPr txBox="1">
            <a:spLocks noGrp="1"/>
          </p:cNvSpPr>
          <p:nvPr>
            <p:ph type="body" sz="quarter" idx="1"/>
          </p:nvPr>
        </p:nvSpPr>
        <p:spPr>
          <a:xfrm>
            <a:off x="3841260" y="18183499"/>
            <a:ext cx="24687049" cy="7105949"/>
          </a:xfrm>
          <a:prstGeom prst="rect">
            <a:avLst/>
          </a:prstGeom>
        </p:spPr>
        <p:txBody>
          <a:bodyPr/>
          <a:lstStyle>
            <a:lvl1pPr>
              <a:lnSpc>
                <a:spcPct val="100000"/>
              </a:lnSpc>
              <a:defRPr sz="25200" b="1" spc="504">
                <a:solidFill>
                  <a:srgbClr val="212121"/>
                </a:solidFill>
                <a:latin typeface="Helvetica"/>
                <a:ea typeface="Helvetica"/>
                <a:cs typeface="Helvetica"/>
                <a:sym typeface="Helvetica"/>
              </a:defRPr>
            </a:lvl1pPr>
            <a:lvl2pPr>
              <a:lnSpc>
                <a:spcPct val="100000"/>
              </a:lnSpc>
              <a:defRPr sz="12600" spc="630">
                <a:solidFill>
                  <a:srgbClr val="212121"/>
                </a:solidFill>
                <a:latin typeface="Montserrat"/>
                <a:ea typeface="Montserrat"/>
                <a:cs typeface="Montserrat"/>
                <a:sym typeface="Montserrat"/>
              </a:defRPr>
            </a:lvl2pPr>
            <a:lvl3pPr>
              <a:lnSpc>
                <a:spcPct val="100000"/>
              </a:lnSpc>
              <a:spcBef>
                <a:spcPts val="18000"/>
              </a:spcBef>
              <a:defRPr sz="9000" spc="180">
                <a:latin typeface="Montserrat Light"/>
                <a:ea typeface="Montserrat Light"/>
                <a:cs typeface="Montserrat Light"/>
                <a:sym typeface="Montserrat Light"/>
              </a:defRPr>
            </a:lvl3pPr>
            <a:lvl4pPr>
              <a:lnSpc>
                <a:spcPct val="100000"/>
              </a:lnSpc>
              <a:spcBef>
                <a:spcPts val="13700"/>
              </a:spcBef>
              <a:defRPr sz="9000" spc="180">
                <a:solidFill>
                  <a:srgbClr val="929292"/>
                </a:solidFill>
                <a:latin typeface="+mn-lt"/>
                <a:ea typeface="+mn-ea"/>
                <a:cs typeface="+mn-cs"/>
                <a:sym typeface="Bodoni SvtyTwo ITC TT-Book"/>
              </a:defRPr>
            </a:lvl4pPr>
            <a:lvl5pPr>
              <a:lnSpc>
                <a:spcPct val="100000"/>
              </a:lnSpc>
              <a:defRPr sz="9000" spc="180">
                <a:solidFill>
                  <a:srgbClr val="009193"/>
                </a:solidFill>
                <a:latin typeface="+mn-lt"/>
                <a:ea typeface="+mn-ea"/>
                <a:cs typeface="+mn-cs"/>
                <a:sym typeface="Bodoni SvtyTwo ITC TT-Book"/>
              </a:defRPr>
            </a:lvl5pPr>
          </a:lstStyle>
          <a:p>
            <a:r>
              <a:t>Textebene 1</a:t>
            </a:r>
          </a:p>
          <a:p>
            <a:pPr lvl="1"/>
            <a:r>
              <a:t>Textebene 2</a:t>
            </a:r>
          </a:p>
          <a:p>
            <a:pPr lvl="2"/>
            <a:r>
              <a:t>Textebene 3</a:t>
            </a:r>
          </a:p>
          <a:p>
            <a:pPr lvl="3"/>
            <a:r>
              <a:t>Textebene 4</a:t>
            </a:r>
          </a:p>
          <a:p>
            <a:pPr lvl="4"/>
            <a:r>
              <a:t>Textebene 5</a:t>
            </a:r>
          </a:p>
        </p:txBody>
      </p:sp>
      <p:sp>
        <p:nvSpPr>
          <p:cNvPr id="514" name="Foliennummer"/>
          <p:cNvSpPr txBox="1">
            <a:spLocks noGrp="1"/>
          </p:cNvSpPr>
          <p:nvPr>
            <p:ph type="sldNum" sz="quarter" idx="2"/>
          </p:nvPr>
        </p:nvSpPr>
        <p:spPr>
          <a:xfrm>
            <a:off x="27926478" y="27590551"/>
            <a:ext cx="1316034" cy="1406153"/>
          </a:xfrm>
          <a:prstGeom prst="rect">
            <a:avLst/>
          </a:prstGeom>
        </p:spPr>
        <p:txBody>
          <a:bodyPr wrap="none"/>
          <a:lstStyle>
            <a:lvl1pPr marL="0" indent="0" algn="l">
              <a:spcBef>
                <a:spcPts val="13700"/>
              </a:spcBef>
              <a:buSzTx/>
              <a:buNone/>
              <a:defRPr sz="8400" spc="168">
                <a:solidFill>
                  <a:srgbClr val="797979"/>
                </a:solidFill>
                <a:latin typeface="+mn-lt"/>
                <a:ea typeface="+mn-ea"/>
                <a:cs typeface="+mn-cs"/>
                <a:sym typeface="Bodoni SvtyTwo ITC TT-Book"/>
              </a:defRPr>
            </a:lvl1pPr>
          </a:lstStyle>
          <a:p>
            <a:fld id="{86CB4B4D-7CA3-9044-876B-883B54F8677D}" type="slidenum">
              <a:t>‹Nr.›</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21" name="Titeltext"/>
          <p:cNvSpPr txBox="1">
            <a:spLocks noGrp="1"/>
          </p:cNvSpPr>
          <p:nvPr>
            <p:ph type="title"/>
          </p:nvPr>
        </p:nvSpPr>
        <p:spPr>
          <a:xfrm>
            <a:off x="3841260" y="15083550"/>
            <a:ext cx="24687049" cy="2166200"/>
          </a:xfrm>
          <a:prstGeom prst="rect">
            <a:avLst/>
          </a:prstGeom>
        </p:spPr>
        <p:txBody>
          <a:bodyPr lIns="0" tIns="0" rIns="0" bIns="0" anchor="t"/>
          <a:lstStyle>
            <a:lvl1pPr>
              <a:defRPr sz="34000" spc="1700">
                <a:solidFill>
                  <a:srgbClr val="212121"/>
                </a:solidFill>
              </a:defRPr>
            </a:lvl1pPr>
          </a:lstStyle>
          <a:p>
            <a:r>
              <a:t>Titeltext</a:t>
            </a:r>
          </a:p>
        </p:txBody>
      </p:sp>
      <p:sp>
        <p:nvSpPr>
          <p:cNvPr id="522" name="Textebene 1…"/>
          <p:cNvSpPr txBox="1">
            <a:spLocks noGrp="1"/>
          </p:cNvSpPr>
          <p:nvPr>
            <p:ph type="body" sz="quarter" idx="1"/>
          </p:nvPr>
        </p:nvSpPr>
        <p:spPr>
          <a:xfrm>
            <a:off x="3841260" y="18183499"/>
            <a:ext cx="24687049" cy="7105949"/>
          </a:xfrm>
          <a:prstGeom prst="rect">
            <a:avLst/>
          </a:prstGeom>
        </p:spPr>
        <p:txBody>
          <a:bodyPr/>
          <a:lstStyle>
            <a:lvl1pPr>
              <a:lnSpc>
                <a:spcPct val="100000"/>
              </a:lnSpc>
              <a:defRPr sz="25200" b="1" spc="504">
                <a:solidFill>
                  <a:srgbClr val="212121"/>
                </a:solidFill>
                <a:latin typeface="Helvetica"/>
                <a:ea typeface="Helvetica"/>
                <a:cs typeface="Helvetica"/>
                <a:sym typeface="Helvetica"/>
              </a:defRPr>
            </a:lvl1pPr>
            <a:lvl2pPr>
              <a:lnSpc>
                <a:spcPct val="100000"/>
              </a:lnSpc>
              <a:defRPr sz="12600" spc="630">
                <a:solidFill>
                  <a:srgbClr val="212121"/>
                </a:solidFill>
                <a:latin typeface="Montserrat"/>
                <a:ea typeface="Montserrat"/>
                <a:cs typeface="Montserrat"/>
                <a:sym typeface="Montserrat"/>
              </a:defRPr>
            </a:lvl2pPr>
            <a:lvl3pPr>
              <a:lnSpc>
                <a:spcPct val="100000"/>
              </a:lnSpc>
              <a:spcBef>
                <a:spcPts val="18000"/>
              </a:spcBef>
              <a:defRPr sz="9000" spc="180">
                <a:latin typeface="Montserrat Light"/>
                <a:ea typeface="Montserrat Light"/>
                <a:cs typeface="Montserrat Light"/>
                <a:sym typeface="Montserrat Light"/>
              </a:defRPr>
            </a:lvl3pPr>
            <a:lvl4pPr>
              <a:lnSpc>
                <a:spcPct val="100000"/>
              </a:lnSpc>
              <a:spcBef>
                <a:spcPts val="13700"/>
              </a:spcBef>
              <a:defRPr sz="9000" spc="180">
                <a:solidFill>
                  <a:srgbClr val="929292"/>
                </a:solidFill>
                <a:latin typeface="+mn-lt"/>
                <a:ea typeface="+mn-ea"/>
                <a:cs typeface="+mn-cs"/>
                <a:sym typeface="Bodoni SvtyTwo ITC TT-Book"/>
              </a:defRPr>
            </a:lvl4pPr>
            <a:lvl5pPr>
              <a:lnSpc>
                <a:spcPct val="100000"/>
              </a:lnSpc>
              <a:defRPr sz="9000" spc="180">
                <a:solidFill>
                  <a:srgbClr val="009193"/>
                </a:solidFill>
                <a:latin typeface="+mn-lt"/>
                <a:ea typeface="+mn-ea"/>
                <a:cs typeface="+mn-cs"/>
                <a:sym typeface="Bodoni SvtyTwo ITC TT-Book"/>
              </a:defRPr>
            </a:lvl5pPr>
          </a:lstStyle>
          <a:p>
            <a:r>
              <a:t>Textebene 1</a:t>
            </a:r>
          </a:p>
          <a:p>
            <a:pPr lvl="1"/>
            <a:r>
              <a:t>Textebene 2</a:t>
            </a:r>
          </a:p>
          <a:p>
            <a:pPr lvl="2"/>
            <a:r>
              <a:t>Textebene 3</a:t>
            </a:r>
          </a:p>
          <a:p>
            <a:pPr lvl="3"/>
            <a:r>
              <a:t>Textebene 4</a:t>
            </a:r>
          </a:p>
          <a:p>
            <a:pPr lvl="4"/>
            <a:r>
              <a:t>Textebene 5</a:t>
            </a:r>
          </a:p>
        </p:txBody>
      </p:sp>
      <p:sp>
        <p:nvSpPr>
          <p:cNvPr id="523" name="Foliennummer"/>
          <p:cNvSpPr txBox="1">
            <a:spLocks noGrp="1"/>
          </p:cNvSpPr>
          <p:nvPr>
            <p:ph type="sldNum" sz="quarter" idx="2"/>
          </p:nvPr>
        </p:nvSpPr>
        <p:spPr>
          <a:xfrm>
            <a:off x="27926478" y="27590551"/>
            <a:ext cx="1316034" cy="1406153"/>
          </a:xfrm>
          <a:prstGeom prst="rect">
            <a:avLst/>
          </a:prstGeom>
        </p:spPr>
        <p:txBody>
          <a:bodyPr wrap="none"/>
          <a:lstStyle>
            <a:lvl1pPr marL="0" indent="0" algn="l">
              <a:spcBef>
                <a:spcPts val="13700"/>
              </a:spcBef>
              <a:buSzTx/>
              <a:buNone/>
              <a:defRPr sz="8400" spc="168">
                <a:solidFill>
                  <a:srgbClr val="797979"/>
                </a:solidFill>
                <a:latin typeface="+mn-lt"/>
                <a:ea typeface="+mn-ea"/>
                <a:cs typeface="+mn-cs"/>
                <a:sym typeface="Bodoni SvtyTwo ITC TT-Book"/>
              </a:defRPr>
            </a:lvl1p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005">
    <p:spTree>
      <p:nvGrpSpPr>
        <p:cNvPr id="1" name=""/>
        <p:cNvGrpSpPr/>
        <p:nvPr/>
      </p:nvGrpSpPr>
      <p:grpSpPr>
        <a:xfrm>
          <a:off x="0" y="0"/>
          <a:ext cx="0" cy="0"/>
          <a:chOff x="0" y="0"/>
          <a:chExt cx="0" cy="0"/>
        </a:xfrm>
      </p:grpSpPr>
      <p:sp>
        <p:nvSpPr>
          <p:cNvPr id="51" name="Bild"/>
          <p:cNvSpPr>
            <a:spLocks noGrp="1"/>
          </p:cNvSpPr>
          <p:nvPr>
            <p:ph type="pic" sz="quarter" idx="13"/>
          </p:nvPr>
        </p:nvSpPr>
        <p:spPr>
          <a:xfrm>
            <a:off x="20508982" y="14936709"/>
            <a:ext cx="8182819" cy="1203658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006">
    <p:spTree>
      <p:nvGrpSpPr>
        <p:cNvPr id="1" name=""/>
        <p:cNvGrpSpPr/>
        <p:nvPr/>
      </p:nvGrpSpPr>
      <p:grpSpPr>
        <a:xfrm>
          <a:off x="0" y="0"/>
          <a:ext cx="0" cy="0"/>
          <a:chOff x="0" y="0"/>
          <a:chExt cx="0" cy="0"/>
        </a:xfrm>
      </p:grpSpPr>
      <p:sp>
        <p:nvSpPr>
          <p:cNvPr id="59" name="placeholder.jpg"/>
          <p:cNvSpPr>
            <a:spLocks noGrp="1"/>
          </p:cNvSpPr>
          <p:nvPr>
            <p:ph type="pic" sz="quarter" idx="13"/>
          </p:nvPr>
        </p:nvSpPr>
        <p:spPr>
          <a:xfrm>
            <a:off x="4962340" y="17536969"/>
            <a:ext cx="11230044" cy="1203658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007">
    <p:spTree>
      <p:nvGrpSpPr>
        <p:cNvPr id="1" name=""/>
        <p:cNvGrpSpPr/>
        <p:nvPr/>
      </p:nvGrpSpPr>
      <p:grpSpPr>
        <a:xfrm>
          <a:off x="0" y="0"/>
          <a:ext cx="0" cy="0"/>
          <a:chOff x="0" y="0"/>
          <a:chExt cx="0" cy="0"/>
        </a:xfrm>
      </p:grpSpPr>
      <p:sp>
        <p:nvSpPr>
          <p:cNvPr id="67" name="placeholder.jpg"/>
          <p:cNvSpPr>
            <a:spLocks noGrp="1"/>
          </p:cNvSpPr>
          <p:nvPr>
            <p:ph type="pic" sz="quarter" idx="13"/>
          </p:nvPr>
        </p:nvSpPr>
        <p:spPr>
          <a:xfrm>
            <a:off x="4962340" y="22695267"/>
            <a:ext cx="9560624" cy="11950782"/>
          </a:xfrm>
          <a:prstGeom prst="rect">
            <a:avLst/>
          </a:prstGeom>
          <a:blipFill>
            <a:blip r:embed="rId2"/>
            <a:stretch>
              <a:fillRect/>
            </a:stretch>
          </a:blipFill>
        </p:spPr>
        <p:txBody>
          <a:bodyPr lIns="91439" tIns="45719" rIns="91439" bIns="45719">
            <a:noAutofit/>
          </a:bodyPr>
          <a:lstStyle/>
          <a:p>
            <a:endParaRPr/>
          </a:p>
        </p:txBody>
      </p:sp>
      <p:sp>
        <p:nvSpPr>
          <p:cNvPr id="68" name="placeholder.jpg"/>
          <p:cNvSpPr>
            <a:spLocks noGrp="1"/>
          </p:cNvSpPr>
          <p:nvPr>
            <p:ph type="pic" sz="quarter" idx="14"/>
          </p:nvPr>
        </p:nvSpPr>
        <p:spPr>
          <a:xfrm>
            <a:off x="17862090" y="22695267"/>
            <a:ext cx="9560625" cy="1195078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008">
    <p:spTree>
      <p:nvGrpSpPr>
        <p:cNvPr id="1" name=""/>
        <p:cNvGrpSpPr/>
        <p:nvPr/>
      </p:nvGrpSpPr>
      <p:grpSpPr>
        <a:xfrm>
          <a:off x="0" y="0"/>
          <a:ext cx="0" cy="0"/>
          <a:chOff x="0" y="0"/>
          <a:chExt cx="0" cy="0"/>
        </a:xfrm>
      </p:grpSpPr>
      <p:sp>
        <p:nvSpPr>
          <p:cNvPr id="76" name="placeholder.jpg"/>
          <p:cNvSpPr>
            <a:spLocks noGrp="1"/>
          </p:cNvSpPr>
          <p:nvPr>
            <p:ph type="pic" sz="quarter" idx="13"/>
          </p:nvPr>
        </p:nvSpPr>
        <p:spPr>
          <a:xfrm>
            <a:off x="4962340" y="14957617"/>
            <a:ext cx="11278050" cy="2169584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2265558" y="18393368"/>
            <a:ext cx="25307685" cy="564793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nchor="b">
            <a:normAutofit/>
          </a:bodyPr>
          <a:lstStyle/>
          <a:p>
            <a:r>
              <a:t>Titeltext</a:t>
            </a:r>
          </a:p>
        </p:txBody>
      </p:sp>
      <p:sp>
        <p:nvSpPr>
          <p:cNvPr id="3" name="Textebene 1…"/>
          <p:cNvSpPr txBox="1">
            <a:spLocks noGrp="1"/>
          </p:cNvSpPr>
          <p:nvPr>
            <p:ph type="body" idx="1"/>
          </p:nvPr>
        </p:nvSpPr>
        <p:spPr>
          <a:xfrm>
            <a:off x="3538658" y="21217335"/>
            <a:ext cx="25307685" cy="192894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normAutofit/>
          </a:bodyPr>
          <a:lstStyle/>
          <a:p>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Lst>
  <p:transition spd="med"/>
  <p:txStyles>
    <p:titleStyle>
      <a:lvl1pPr marL="0" marR="0" indent="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1pPr>
      <a:lvl2pPr marL="0" marR="0" indent="2286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2pPr>
      <a:lvl3pPr marL="0" marR="0" indent="4572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3pPr>
      <a:lvl4pPr marL="0" marR="0" indent="6858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4pPr>
      <a:lvl5pPr marL="0" marR="0" indent="9144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5pPr>
      <a:lvl6pPr marL="0" marR="0" indent="11430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6pPr>
      <a:lvl7pPr marL="0" marR="0" indent="13716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7pPr>
      <a:lvl8pPr marL="0" marR="0" indent="16002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8pPr>
      <a:lvl9pPr marL="0" marR="0" indent="1828800" algn="l" defTabSz="2522361" rtl="0" latinLnBrk="0">
        <a:lnSpc>
          <a:spcPct val="100000"/>
        </a:lnSpc>
        <a:spcBef>
          <a:spcPts val="0"/>
        </a:spcBef>
        <a:spcAft>
          <a:spcPts val="0"/>
        </a:spcAft>
        <a:buClrTx/>
        <a:buSzTx/>
        <a:buFontTx/>
        <a:buNone/>
        <a:tabLst/>
        <a:defRPr sz="12600" b="0" i="0" u="none" strike="noStrike" cap="none" spc="252" baseline="0">
          <a:ln>
            <a:noFill/>
          </a:ln>
          <a:solidFill>
            <a:srgbClr val="151314"/>
          </a:solidFill>
          <a:uFillTx/>
          <a:latin typeface="+mn-lt"/>
          <a:ea typeface="+mn-ea"/>
          <a:cs typeface="+mn-cs"/>
          <a:sym typeface="Bodoni SvtyTwo ITC TT-Book"/>
        </a:defRPr>
      </a:lvl9pPr>
    </p:titleStyle>
    <p:bodyStyle>
      <a:lvl1pPr marL="0" marR="0" indent="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1pPr>
      <a:lvl2pPr marL="0" marR="0" indent="2286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2pPr>
      <a:lvl3pPr marL="0" marR="0" indent="4572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3pPr>
      <a:lvl4pPr marL="0" marR="0" indent="6858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4pPr>
      <a:lvl5pPr marL="0" marR="0" indent="9144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5pPr>
      <a:lvl6pPr marL="0" marR="0" indent="11430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6pPr>
      <a:lvl7pPr marL="0" marR="0" indent="13716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7pPr>
      <a:lvl8pPr marL="0" marR="0" indent="16002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8pPr>
      <a:lvl9pPr marL="0" marR="0" indent="1828800" algn="l" defTabSz="2522361" rtl="0" latinLnBrk="0">
        <a:lnSpc>
          <a:spcPct val="120000"/>
        </a:lnSpc>
        <a:spcBef>
          <a:spcPts val="0"/>
        </a:spcBef>
        <a:spcAft>
          <a:spcPts val="0"/>
        </a:spcAft>
        <a:buClrTx/>
        <a:buSzTx/>
        <a:buFontTx/>
        <a:buNone/>
        <a:tabLst/>
        <a:defRPr sz="5600" b="0" i="0" u="none" strike="noStrike" cap="none" spc="0" baseline="0">
          <a:ln>
            <a:noFill/>
          </a:ln>
          <a:solidFill>
            <a:srgbClr val="5E5E5E"/>
          </a:solidFill>
          <a:uFillTx/>
          <a:latin typeface="Open Sans Light"/>
          <a:ea typeface="Open Sans Light"/>
          <a:cs typeface="Open Sans Light"/>
          <a:sym typeface="Open Sans Light"/>
        </a:defRPr>
      </a:lvl9pPr>
    </p:bodyStyle>
    <p:otherStyle>
      <a:lvl1pPr marL="978958" marR="0" indent="-851958" algn="r" defTabSz="2522361" rtl="0" latinLnBrk="0">
        <a:lnSpc>
          <a:spcPct val="100000"/>
        </a:lnSpc>
        <a:spcBef>
          <a:spcPts val="0"/>
        </a:spcBef>
        <a:spcAft>
          <a:spcPts val="0"/>
        </a:spcAft>
        <a:buClrTx/>
        <a:buSzPct val="100000"/>
        <a:buFontTx/>
        <a:buChar char="-"/>
        <a:tabLst/>
        <a:defRPr sz="7000" b="0" i="0" u="none" strike="noStrike" cap="none" spc="0" baseline="0">
          <a:ln>
            <a:noFill/>
          </a:ln>
          <a:solidFill>
            <a:schemeClr val="tx1"/>
          </a:solidFill>
          <a:uFillTx/>
          <a:latin typeface="+mn-lt"/>
          <a:ea typeface="+mn-ea"/>
          <a:cs typeface="+mn-cs"/>
          <a:sym typeface="Proxima Nova"/>
        </a:defRPr>
      </a:lvl1pPr>
      <a:lvl2pPr marL="1489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2pPr>
      <a:lvl3pPr marL="2124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3pPr>
      <a:lvl4pPr marL="2759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4pPr>
      <a:lvl5pPr marL="3394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5pPr>
      <a:lvl6pPr marL="4029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6pPr>
      <a:lvl7pPr marL="4664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7pPr>
      <a:lvl8pPr marL="5299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8pPr>
      <a:lvl9pPr marL="5934807" marR="0" indent="-854807" algn="r" defTabSz="2522361" rtl="0" latinLnBrk="0">
        <a:lnSpc>
          <a:spcPct val="100000"/>
        </a:lnSpc>
        <a:spcBef>
          <a:spcPts val="0"/>
        </a:spcBef>
        <a:spcAft>
          <a:spcPts val="0"/>
        </a:spcAft>
        <a:buClrTx/>
        <a:buSzPct val="75000"/>
        <a:buFontTx/>
        <a:buChar char="•"/>
        <a:tabLst/>
        <a:defRPr sz="7000" b="0" i="0" u="none" strike="noStrike" cap="none" spc="0" baseline="0">
          <a:ln>
            <a:noFill/>
          </a:ln>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fontawesome.com/v4.7.0/" TargetMode="External"/><Relationship Id="rId2" Type="http://schemas.openxmlformats.org/officeDocument/2006/relationships/hyperlink" Target="https://unsplash.com/collections/2539317" TargetMode="External"/><Relationship Id="rId1" Type="http://schemas.openxmlformats.org/officeDocument/2006/relationships/slideLayout" Target="../slideLayouts/slideLayout1.xml"/><Relationship Id="rId5" Type="http://schemas.openxmlformats.org/officeDocument/2006/relationships/hyperlink" Target="https://www.1001freefonts.com/bodoni.font" TargetMode="External"/><Relationship Id="rId4" Type="http://schemas.openxmlformats.org/officeDocument/2006/relationships/hyperlink" Target="https://www.fontsquirrel.com/fonts/open-san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For more Info and help please read the „Documentation“ in your download file.…"/>
          <p:cNvSpPr txBox="1"/>
          <p:nvPr/>
        </p:nvSpPr>
        <p:spPr>
          <a:xfrm>
            <a:off x="3265265" y="35967234"/>
            <a:ext cx="25854469" cy="419168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9729" tIns="79729" rIns="79729" bIns="79729" anchor="ctr"/>
          <a:lstStyle/>
          <a:p>
            <a:pPr>
              <a:lnSpc>
                <a:spcPct val="120000"/>
              </a:lnSpc>
              <a:defRPr sz="5600" spc="0">
                <a:solidFill>
                  <a:srgbClr val="5E5E5E"/>
                </a:solidFill>
                <a:latin typeface="Open Sans Light"/>
                <a:ea typeface="Open Sans Light"/>
                <a:cs typeface="Open Sans Light"/>
                <a:sym typeface="Open Sans Light"/>
              </a:defRPr>
            </a:pPr>
            <a:r>
              <a:t>For more Info and help please read the „Documentation“ in your download file.                            </a:t>
            </a:r>
          </a:p>
          <a:p>
            <a:pPr>
              <a:lnSpc>
                <a:spcPct val="120000"/>
              </a:lnSpc>
              <a:defRPr sz="5600" spc="0">
                <a:solidFill>
                  <a:srgbClr val="5E5E5E"/>
                </a:solidFill>
                <a:latin typeface="Open Sans Light"/>
                <a:ea typeface="Open Sans Light"/>
                <a:cs typeface="Open Sans Light"/>
                <a:sym typeface="Open Sans Light"/>
              </a:defRPr>
            </a:pPr>
            <a:endParaRPr/>
          </a:p>
          <a:p>
            <a:pPr>
              <a:lnSpc>
                <a:spcPct val="120000"/>
              </a:lnSpc>
              <a:defRPr sz="5600" spc="0">
                <a:solidFill>
                  <a:srgbClr val="5E5E5E"/>
                </a:solidFill>
                <a:latin typeface="Open Sans Light"/>
                <a:ea typeface="Open Sans Light"/>
                <a:cs typeface="Open Sans Light"/>
                <a:sym typeface="Open Sans Light"/>
              </a:defRPr>
            </a:pPr>
            <a:r>
              <a:t>Pixasquare says thanks!</a:t>
            </a:r>
          </a:p>
        </p:txBody>
      </p:sp>
      <p:grpSp>
        <p:nvGrpSpPr>
          <p:cNvPr id="535" name="Gruppieren"/>
          <p:cNvGrpSpPr/>
          <p:nvPr/>
        </p:nvGrpSpPr>
        <p:grpSpPr>
          <a:xfrm>
            <a:off x="3265265" y="31450833"/>
            <a:ext cx="25135076" cy="3132900"/>
            <a:chOff x="0" y="0"/>
            <a:chExt cx="25135075" cy="3132898"/>
          </a:xfrm>
        </p:grpSpPr>
        <p:sp>
          <p:nvSpPr>
            <p:cNvPr id="533" name="https://unsplash.com/collections/2539317"/>
            <p:cNvSpPr txBox="1"/>
            <p:nvPr/>
          </p:nvSpPr>
          <p:spPr>
            <a:xfrm>
              <a:off x="0" y="1806067"/>
              <a:ext cx="17442888" cy="1326832"/>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4600" u="sng" spc="0">
                  <a:solidFill>
                    <a:srgbClr val="0B0C11"/>
                  </a:solidFill>
                  <a:latin typeface="Open Sans"/>
                  <a:ea typeface="Open Sans"/>
                  <a:cs typeface="Open Sans"/>
                  <a:sym typeface="Open Sans"/>
                  <a:hlinkClick r:id="rId2"/>
                </a:defRPr>
              </a:lvl1pPr>
            </a:lstStyle>
            <a:p>
              <a:r>
                <a:rPr>
                  <a:hlinkClick r:id="rId2"/>
                </a:rPr>
                <a:t>https://unsplash.com/collections/2539317</a:t>
              </a:r>
            </a:p>
          </p:txBody>
        </p:sp>
        <p:sp>
          <p:nvSpPr>
            <p:cNvPr id="534" name="3. Image Collection „check and download“ Images that used in this template."/>
            <p:cNvSpPr txBox="1"/>
            <p:nvPr/>
          </p:nvSpPr>
          <p:spPr>
            <a:xfrm>
              <a:off x="0" y="0"/>
              <a:ext cx="25135076" cy="132683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3. Image Collection „check and download“ Images that used in this template.</a:t>
              </a:r>
            </a:p>
          </p:txBody>
        </p:sp>
      </p:grpSp>
      <p:sp>
        <p:nvSpPr>
          <p:cNvPr id="536" name="Rectangle 27"/>
          <p:cNvSpPr txBox="1"/>
          <p:nvPr/>
        </p:nvSpPr>
        <p:spPr>
          <a:xfrm>
            <a:off x="3265265" y="3573429"/>
            <a:ext cx="11418718"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Befor you start!</a:t>
            </a:r>
          </a:p>
        </p:txBody>
      </p:sp>
      <p:sp>
        <p:nvSpPr>
          <p:cNvPr id="537" name="Rectangle 27"/>
          <p:cNvSpPr txBox="1"/>
          <p:nvPr/>
        </p:nvSpPr>
        <p:spPr>
          <a:xfrm>
            <a:off x="3265265" y="7434641"/>
            <a:ext cx="25950046" cy="57092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pPr marL="683846" indent="-683846">
              <a:lnSpc>
                <a:spcPct val="120000"/>
              </a:lnSpc>
              <a:buSzPct val="75000"/>
              <a:buChar char="-"/>
              <a:defRPr sz="5600" spc="0">
                <a:solidFill>
                  <a:srgbClr val="5E5E5E"/>
                </a:solidFill>
                <a:latin typeface="Open Sans Light"/>
                <a:ea typeface="Open Sans Light"/>
                <a:cs typeface="Open Sans Light"/>
                <a:sym typeface="Open Sans Light"/>
              </a:defRPr>
            </a:pPr>
            <a:r>
              <a:t>Download „Fonts“ we used, that you see the same style as in the preview! </a:t>
            </a:r>
          </a:p>
          <a:p>
            <a:pPr marL="683846" indent="-683846">
              <a:lnSpc>
                <a:spcPct val="120000"/>
              </a:lnSpc>
              <a:buSzPct val="75000"/>
              <a:buChar char="-"/>
              <a:defRPr sz="5600" spc="0">
                <a:solidFill>
                  <a:srgbClr val="5E5E5E"/>
                </a:solidFill>
                <a:latin typeface="Open Sans Light"/>
                <a:ea typeface="Open Sans Light"/>
                <a:cs typeface="Open Sans Light"/>
                <a:sym typeface="Open Sans Light"/>
              </a:defRPr>
            </a:pPr>
            <a:r>
              <a:t>Our Vector Line Icons you find on the last slides, to see the „AwesomeFont Icons“ you need to Download and install it.</a:t>
            </a:r>
          </a:p>
          <a:p>
            <a:pPr>
              <a:lnSpc>
                <a:spcPct val="120000"/>
              </a:lnSpc>
              <a:defRPr sz="5600" spc="0">
                <a:solidFill>
                  <a:srgbClr val="5E5E5E"/>
                </a:solidFill>
                <a:latin typeface="Open Sans Light"/>
                <a:ea typeface="Open Sans Light"/>
                <a:cs typeface="Open Sans Light"/>
                <a:sym typeface="Open Sans Light"/>
              </a:defRPr>
            </a:pPr>
            <a:r>
              <a:t>-   Also check our Unsplash Collection with used Images in Preview and          download it for free! </a:t>
            </a:r>
          </a:p>
        </p:txBody>
      </p:sp>
      <p:grpSp>
        <p:nvGrpSpPr>
          <p:cNvPr id="541" name="Gruppieren"/>
          <p:cNvGrpSpPr/>
          <p:nvPr/>
        </p:nvGrpSpPr>
        <p:grpSpPr>
          <a:xfrm>
            <a:off x="3170293" y="23854998"/>
            <a:ext cx="23648926" cy="5424246"/>
            <a:chOff x="0" y="0"/>
            <a:chExt cx="23648925" cy="5424245"/>
          </a:xfrm>
        </p:grpSpPr>
        <p:sp>
          <p:nvSpPr>
            <p:cNvPr id="538" name="2. Install: Font Awesome 4 Icons - Version 4.7.0 (Not V.5)"/>
            <p:cNvSpPr txBox="1"/>
            <p:nvPr/>
          </p:nvSpPr>
          <p:spPr>
            <a:xfrm>
              <a:off x="0" y="0"/>
              <a:ext cx="23648926" cy="1738856"/>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2. Install: Font Awesome 4 Icons - Version 4.7.0 (Not V.5) </a:t>
              </a:r>
            </a:p>
          </p:txBody>
        </p:sp>
        <p:sp>
          <p:nvSpPr>
            <p:cNvPr id="539" name="https://fontawesome.com/v4.7.0/"/>
            <p:cNvSpPr txBox="1"/>
            <p:nvPr/>
          </p:nvSpPr>
          <p:spPr>
            <a:xfrm>
              <a:off x="24888" y="2216246"/>
              <a:ext cx="12499527" cy="1654720"/>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4600" u="sng" spc="0">
                  <a:solidFill>
                    <a:srgbClr val="0B0C11"/>
                  </a:solidFill>
                  <a:latin typeface="Open Sans"/>
                  <a:ea typeface="Open Sans"/>
                  <a:cs typeface="Open Sans"/>
                  <a:sym typeface="Open Sans"/>
                  <a:hlinkClick r:id="rId3"/>
                </a:defRPr>
              </a:lvl1pPr>
            </a:lstStyle>
            <a:p>
              <a:r>
                <a:rPr>
                  <a:hlinkClick r:id="rId3"/>
                </a:rPr>
                <a:t>https://fontawesome.com/v4.7.0/</a:t>
              </a:r>
            </a:p>
          </p:txBody>
        </p:sp>
        <p:sp>
          <p:nvSpPr>
            <p:cNvPr id="540" name="Rectangle 27"/>
            <p:cNvSpPr txBox="1"/>
            <p:nvPr/>
          </p:nvSpPr>
          <p:spPr>
            <a:xfrm>
              <a:off x="24888" y="4347938"/>
              <a:ext cx="18486195" cy="107630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 After install, close and open the template new! -</a:t>
              </a:r>
            </a:p>
          </p:txBody>
        </p:sp>
      </p:grpSp>
      <p:grpSp>
        <p:nvGrpSpPr>
          <p:cNvPr id="545" name="Gruppieren"/>
          <p:cNvGrpSpPr/>
          <p:nvPr/>
        </p:nvGrpSpPr>
        <p:grpSpPr>
          <a:xfrm>
            <a:off x="3265265" y="14957617"/>
            <a:ext cx="24227478" cy="7167496"/>
            <a:chOff x="0" y="0"/>
            <a:chExt cx="24227477" cy="7167494"/>
          </a:xfrm>
        </p:grpSpPr>
        <p:sp>
          <p:nvSpPr>
            <p:cNvPr id="542" name="https://www.fontsquirrel.com/fonts/open-sans"/>
            <p:cNvSpPr txBox="1"/>
            <p:nvPr/>
          </p:nvSpPr>
          <p:spPr>
            <a:xfrm>
              <a:off x="0" y="3482304"/>
              <a:ext cx="22824381" cy="1738857"/>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4600" u="sng" spc="0">
                  <a:solidFill>
                    <a:srgbClr val="0B0C11"/>
                  </a:solidFill>
                  <a:latin typeface="Open Sans"/>
                  <a:ea typeface="Open Sans"/>
                  <a:cs typeface="Open Sans"/>
                  <a:sym typeface="Open Sans"/>
                  <a:hlinkClick r:id="rId4"/>
                </a:defRPr>
              </a:lvl1pPr>
            </a:lstStyle>
            <a:p>
              <a:r>
                <a:rPr>
                  <a:hlinkClick r:id="rId4"/>
                </a:rPr>
                <a:t>https://www.fontsquirrel.com/fonts/open-sans</a:t>
              </a:r>
            </a:p>
          </p:txBody>
        </p:sp>
        <p:sp>
          <p:nvSpPr>
            <p:cNvPr id="543" name="1. Install: Open Sans Font and Bondoni 72 (Check link or other Website were you can download it)"/>
            <p:cNvSpPr txBox="1"/>
            <p:nvPr/>
          </p:nvSpPr>
          <p:spPr>
            <a:xfrm>
              <a:off x="0" y="0"/>
              <a:ext cx="24227478" cy="329701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1. Install: Open Sans Font and Bondoni 72 (Check link or other Website were you can download it)</a:t>
              </a:r>
            </a:p>
          </p:txBody>
        </p:sp>
        <p:sp>
          <p:nvSpPr>
            <p:cNvPr id="544" name="https://www.1001freefonts.com/bodoni.font"/>
            <p:cNvSpPr txBox="1"/>
            <p:nvPr/>
          </p:nvSpPr>
          <p:spPr>
            <a:xfrm>
              <a:off x="0" y="5884331"/>
              <a:ext cx="20466113" cy="1283164"/>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9729" tIns="79729" rIns="79729" bIns="79729" numCol="1" anchor="ctr">
              <a:noAutofit/>
            </a:bodyPr>
            <a:lstStyle>
              <a:lvl1pPr>
                <a:lnSpc>
                  <a:spcPct val="120000"/>
                </a:lnSpc>
                <a:defRPr sz="4600" u="sng" spc="0">
                  <a:solidFill>
                    <a:srgbClr val="0B0C11"/>
                  </a:solidFill>
                  <a:latin typeface="Open Sans"/>
                  <a:ea typeface="Open Sans"/>
                  <a:cs typeface="Open Sans"/>
                  <a:sym typeface="Open Sans"/>
                  <a:hlinkClick r:id="rId5"/>
                </a:defRPr>
              </a:lvl1pPr>
            </a:lstStyle>
            <a:p>
              <a:r>
                <a:rPr>
                  <a:hlinkClick r:id="rId5"/>
                </a:rPr>
                <a:t>https://www.1001freefonts.com/bodoni.font</a:t>
              </a:r>
            </a:p>
          </p:txBody>
        </p:sp>
      </p:grpSp>
      <p:sp>
        <p:nvSpPr>
          <p:cNvPr id="546" name="Rectangle 27"/>
          <p:cNvSpPr txBox="1"/>
          <p:nvPr/>
        </p:nvSpPr>
        <p:spPr>
          <a:xfrm>
            <a:off x="17123394" y="3804877"/>
            <a:ext cx="14372605" cy="146379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9055" tIns="59055" rIns="59055" bIns="59055">
            <a:spAutoFit/>
          </a:bodyPr>
          <a:lstStyle>
            <a:lvl1pPr defTabSz="2681346">
              <a:lnSpc>
                <a:spcPct val="110000"/>
              </a:lnSpc>
              <a:defRPr sz="8400" spc="168">
                <a:solidFill>
                  <a:srgbClr val="111111"/>
                </a:solidFill>
                <a:latin typeface="Open Sans Light"/>
                <a:ea typeface="Open Sans Light"/>
                <a:cs typeface="Open Sans Light"/>
                <a:sym typeface="Open Sans Light"/>
              </a:defRPr>
            </a:lvl1pPr>
          </a:lstStyle>
          <a:p>
            <a:r>
              <a:rPr dirty="0"/>
              <a:t>US Letter Vertical Design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OUR TEAM"/>
          <p:cNvSpPr txBox="1"/>
          <p:nvPr/>
        </p:nvSpPr>
        <p:spPr>
          <a:xfrm>
            <a:off x="4962340" y="5384619"/>
            <a:ext cx="10524040"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OUR TEAM</a:t>
            </a:r>
          </a:p>
        </p:txBody>
      </p:sp>
      <p:sp>
        <p:nvSpPr>
          <p:cNvPr id="624" name="TOM BRASD"/>
          <p:cNvSpPr txBox="1"/>
          <p:nvPr/>
        </p:nvSpPr>
        <p:spPr>
          <a:xfrm>
            <a:off x="4962340" y="19026816"/>
            <a:ext cx="4590876"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TOM BRASD</a:t>
            </a:r>
          </a:p>
        </p:txBody>
      </p:sp>
      <p:sp>
        <p:nvSpPr>
          <p:cNvPr id="625" name="Desndo frond idosan lares this greadon."/>
          <p:cNvSpPr txBox="1"/>
          <p:nvPr/>
        </p:nvSpPr>
        <p:spPr>
          <a:xfrm>
            <a:off x="4962340" y="20536623"/>
            <a:ext cx="8366122" cy="2246894"/>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26" name="MILLA BELLA"/>
          <p:cNvSpPr txBox="1"/>
          <p:nvPr/>
        </p:nvSpPr>
        <p:spPr>
          <a:xfrm>
            <a:off x="17491484" y="19026816"/>
            <a:ext cx="4590876"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MILLA BELLA</a:t>
            </a:r>
          </a:p>
        </p:txBody>
      </p:sp>
      <p:sp>
        <p:nvSpPr>
          <p:cNvPr id="627" name="Desndo frond idosan lares this greadon."/>
          <p:cNvSpPr txBox="1"/>
          <p:nvPr/>
        </p:nvSpPr>
        <p:spPr>
          <a:xfrm>
            <a:off x="17491484" y="20536623"/>
            <a:ext cx="8366122" cy="2246894"/>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28" name="JONA SMITH"/>
          <p:cNvSpPr txBox="1"/>
          <p:nvPr/>
        </p:nvSpPr>
        <p:spPr>
          <a:xfrm>
            <a:off x="4962340" y="33897152"/>
            <a:ext cx="4590877"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JONA SMITH</a:t>
            </a:r>
          </a:p>
        </p:txBody>
      </p:sp>
      <p:sp>
        <p:nvSpPr>
          <p:cNvPr id="629" name="Desndo frond idosan lares this greadon."/>
          <p:cNvSpPr txBox="1"/>
          <p:nvPr/>
        </p:nvSpPr>
        <p:spPr>
          <a:xfrm>
            <a:off x="4962340" y="35406961"/>
            <a:ext cx="8366123" cy="224689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30" name="TOM MORE"/>
          <p:cNvSpPr txBox="1"/>
          <p:nvPr/>
        </p:nvSpPr>
        <p:spPr>
          <a:xfrm>
            <a:off x="17491484" y="33897152"/>
            <a:ext cx="4590876"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TOM MORE</a:t>
            </a:r>
          </a:p>
        </p:txBody>
      </p:sp>
      <p:sp>
        <p:nvSpPr>
          <p:cNvPr id="631" name="Desndo frond idosan lares this greadon."/>
          <p:cNvSpPr txBox="1"/>
          <p:nvPr/>
        </p:nvSpPr>
        <p:spPr>
          <a:xfrm>
            <a:off x="17491484" y="35406961"/>
            <a:ext cx="8366122" cy="224689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3" name="Bildplatzhalter 2">
            <a:extLst>
              <a:ext uri="{FF2B5EF4-FFF2-40B4-BE49-F238E27FC236}">
                <a16:creationId xmlns:a16="http://schemas.microsoft.com/office/drawing/2014/main" id="{3CC1D09A-AF6F-C141-8F6A-7D7F6718D67B}"/>
              </a:ext>
            </a:extLst>
          </p:cNvPr>
          <p:cNvSpPr>
            <a:spLocks noGrp="1"/>
          </p:cNvSpPr>
          <p:nvPr>
            <p:ph type="pic" sz="quarter" idx="13"/>
          </p:nvPr>
        </p:nvSpPr>
        <p:spPr/>
      </p:sp>
      <p:sp>
        <p:nvSpPr>
          <p:cNvPr id="5" name="Bildplatzhalter 4">
            <a:extLst>
              <a:ext uri="{FF2B5EF4-FFF2-40B4-BE49-F238E27FC236}">
                <a16:creationId xmlns:a16="http://schemas.microsoft.com/office/drawing/2014/main" id="{5C31B74C-1C62-2F48-9674-CE59C0BE28B2}"/>
              </a:ext>
            </a:extLst>
          </p:cNvPr>
          <p:cNvSpPr>
            <a:spLocks noGrp="1"/>
          </p:cNvSpPr>
          <p:nvPr>
            <p:ph type="pic" sz="quarter" idx="14"/>
          </p:nvPr>
        </p:nvSpPr>
        <p:spPr/>
      </p:sp>
      <p:sp>
        <p:nvSpPr>
          <p:cNvPr id="7" name="Bildplatzhalter 6">
            <a:extLst>
              <a:ext uri="{FF2B5EF4-FFF2-40B4-BE49-F238E27FC236}">
                <a16:creationId xmlns:a16="http://schemas.microsoft.com/office/drawing/2014/main" id="{227B1039-913E-1B4D-AE23-2C3B616CACED}"/>
              </a:ext>
            </a:extLst>
          </p:cNvPr>
          <p:cNvSpPr>
            <a:spLocks noGrp="1"/>
          </p:cNvSpPr>
          <p:nvPr>
            <p:ph type="pic" sz="quarter" idx="15"/>
          </p:nvPr>
        </p:nvSpPr>
        <p:spPr/>
      </p:sp>
      <p:sp>
        <p:nvSpPr>
          <p:cNvPr id="9" name="Bildplatzhalter 8">
            <a:extLst>
              <a:ext uri="{FF2B5EF4-FFF2-40B4-BE49-F238E27FC236}">
                <a16:creationId xmlns:a16="http://schemas.microsoft.com/office/drawing/2014/main" id="{9778546A-E1BE-2442-8144-0910238421EE}"/>
              </a:ext>
            </a:extLst>
          </p:cNvPr>
          <p:cNvSpPr>
            <a:spLocks noGrp="1"/>
          </p:cNvSpPr>
          <p:nvPr>
            <p:ph type="pic" sz="quarter" idx="16"/>
          </p:nvPr>
        </p:nvSpPr>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Rectangle 27"/>
          <p:cNvSpPr txBox="1"/>
          <p:nvPr/>
        </p:nvSpPr>
        <p:spPr>
          <a:xfrm>
            <a:off x="4962340" y="5376140"/>
            <a:ext cx="15538871"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Online Shopping</a:t>
            </a:r>
          </a:p>
        </p:txBody>
      </p:sp>
      <p:sp>
        <p:nvSpPr>
          <p:cNvPr id="635" name="Rectangle 27"/>
          <p:cNvSpPr txBox="1"/>
          <p:nvPr/>
        </p:nvSpPr>
        <p:spPr>
          <a:xfrm>
            <a:off x="4962340" y="8693815"/>
            <a:ext cx="15005032"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Fosduo etoa jasom rebum.</a:t>
            </a:r>
          </a:p>
        </p:txBody>
      </p:sp>
      <p:sp>
        <p:nvSpPr>
          <p:cNvPr id="636" name="Rectangle 27"/>
          <p:cNvSpPr txBox="1"/>
          <p:nvPr/>
        </p:nvSpPr>
        <p:spPr>
          <a:xfrm>
            <a:off x="4962340" y="27161455"/>
            <a:ext cx="22459948"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Deteo clita kuasd fruda gubergren, nosotra sodma seada dero isoma meram takimata sanctus est Lorem sus At vero eos eta accusam eto justo fosduom dolores etomda idna jam takimta sanctus ipsit drin for the cons ins druamet.</a:t>
            </a:r>
          </a:p>
        </p:txBody>
      </p:sp>
      <p:sp>
        <p:nvSpPr>
          <p:cNvPr id="637" name="Rechteck"/>
          <p:cNvSpPr/>
          <p:nvPr/>
        </p:nvSpPr>
        <p:spPr>
          <a:xfrm>
            <a:off x="16240287" y="33343608"/>
            <a:ext cx="11182373" cy="3190253"/>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38" name="Form"/>
          <p:cNvSpPr/>
          <p:nvPr/>
        </p:nvSpPr>
        <p:spPr>
          <a:xfrm>
            <a:off x="18820606" y="34425988"/>
            <a:ext cx="1188992" cy="1025504"/>
          </a:xfrm>
          <a:custGeom>
            <a:avLst/>
            <a:gdLst/>
            <a:ahLst/>
            <a:cxnLst>
              <a:cxn ang="0">
                <a:pos x="wd2" y="hd2"/>
              </a:cxn>
              <a:cxn ang="5400000">
                <a:pos x="wd2" y="hd2"/>
              </a:cxn>
              <a:cxn ang="10800000">
                <a:pos x="wd2" y="hd2"/>
              </a:cxn>
              <a:cxn ang="16200000">
                <a:pos x="wd2" y="hd2"/>
              </a:cxn>
            </a:cxnLst>
            <a:rect l="0" t="0" r="r" b="b"/>
            <a:pathLst>
              <a:path w="21600" h="21600" extrusionOk="0">
                <a:moveTo>
                  <a:pt x="21015" y="3496"/>
                </a:moveTo>
                <a:lnTo>
                  <a:pt x="18585" y="3496"/>
                </a:lnTo>
                <a:lnTo>
                  <a:pt x="18585" y="678"/>
                </a:lnTo>
                <a:cubicBezTo>
                  <a:pt x="18585" y="522"/>
                  <a:pt x="18540" y="313"/>
                  <a:pt x="18405" y="209"/>
                </a:cubicBezTo>
                <a:cubicBezTo>
                  <a:pt x="18315" y="104"/>
                  <a:pt x="18135" y="0"/>
                  <a:pt x="18000" y="0"/>
                </a:cubicBezTo>
                <a:lnTo>
                  <a:pt x="2070" y="0"/>
                </a:lnTo>
                <a:cubicBezTo>
                  <a:pt x="945" y="0"/>
                  <a:pt x="0" y="1096"/>
                  <a:pt x="0" y="2400"/>
                </a:cubicBezTo>
                <a:cubicBezTo>
                  <a:pt x="0" y="2400"/>
                  <a:pt x="0" y="2400"/>
                  <a:pt x="0" y="2452"/>
                </a:cubicBezTo>
                <a:lnTo>
                  <a:pt x="0" y="20922"/>
                </a:lnTo>
                <a:cubicBezTo>
                  <a:pt x="0" y="21287"/>
                  <a:pt x="270" y="21600"/>
                  <a:pt x="585" y="21600"/>
                </a:cubicBezTo>
                <a:lnTo>
                  <a:pt x="21015" y="21600"/>
                </a:lnTo>
                <a:cubicBezTo>
                  <a:pt x="21330" y="21600"/>
                  <a:pt x="21600" y="21287"/>
                  <a:pt x="21600" y="20922"/>
                </a:cubicBezTo>
                <a:lnTo>
                  <a:pt x="21600" y="4174"/>
                </a:lnTo>
                <a:cubicBezTo>
                  <a:pt x="21600" y="3809"/>
                  <a:pt x="21330" y="3496"/>
                  <a:pt x="21015" y="3496"/>
                </a:cubicBezTo>
                <a:close/>
                <a:moveTo>
                  <a:pt x="2070" y="1357"/>
                </a:moveTo>
                <a:lnTo>
                  <a:pt x="17460" y="1357"/>
                </a:lnTo>
                <a:lnTo>
                  <a:pt x="17460" y="3496"/>
                </a:lnTo>
                <a:lnTo>
                  <a:pt x="2115" y="3496"/>
                </a:lnTo>
                <a:cubicBezTo>
                  <a:pt x="1620" y="3496"/>
                  <a:pt x="1215" y="3026"/>
                  <a:pt x="1215" y="2452"/>
                </a:cubicBezTo>
                <a:lnTo>
                  <a:pt x="1215" y="2452"/>
                </a:lnTo>
                <a:lnTo>
                  <a:pt x="1215" y="2452"/>
                </a:lnTo>
                <a:cubicBezTo>
                  <a:pt x="1170" y="1826"/>
                  <a:pt x="1575" y="1357"/>
                  <a:pt x="2070" y="1357"/>
                </a:cubicBezTo>
                <a:close/>
                <a:moveTo>
                  <a:pt x="1170" y="20243"/>
                </a:moveTo>
                <a:lnTo>
                  <a:pt x="1170" y="4591"/>
                </a:lnTo>
                <a:cubicBezTo>
                  <a:pt x="1440" y="4748"/>
                  <a:pt x="1755" y="4852"/>
                  <a:pt x="2070" y="4852"/>
                </a:cubicBezTo>
                <a:lnTo>
                  <a:pt x="20430" y="4852"/>
                </a:lnTo>
                <a:lnTo>
                  <a:pt x="20430" y="9809"/>
                </a:lnTo>
                <a:lnTo>
                  <a:pt x="19800" y="9809"/>
                </a:lnTo>
                <a:cubicBezTo>
                  <a:pt x="18495" y="9809"/>
                  <a:pt x="17415" y="11061"/>
                  <a:pt x="17415" y="12574"/>
                </a:cubicBezTo>
                <a:cubicBezTo>
                  <a:pt x="17415" y="14087"/>
                  <a:pt x="18495" y="15339"/>
                  <a:pt x="19800" y="15339"/>
                </a:cubicBezTo>
                <a:lnTo>
                  <a:pt x="20430" y="15339"/>
                </a:lnTo>
                <a:lnTo>
                  <a:pt x="20430" y="20296"/>
                </a:lnTo>
                <a:lnTo>
                  <a:pt x="1170" y="20296"/>
                </a:lnTo>
                <a:close/>
                <a:moveTo>
                  <a:pt x="20430" y="11113"/>
                </a:moveTo>
                <a:lnTo>
                  <a:pt x="20430" y="13983"/>
                </a:lnTo>
                <a:lnTo>
                  <a:pt x="19800" y="13983"/>
                </a:lnTo>
                <a:cubicBezTo>
                  <a:pt x="19125" y="13983"/>
                  <a:pt x="18585" y="13357"/>
                  <a:pt x="18585" y="12574"/>
                </a:cubicBezTo>
                <a:cubicBezTo>
                  <a:pt x="18585" y="11791"/>
                  <a:pt x="19125" y="11165"/>
                  <a:pt x="19800" y="11165"/>
                </a:cubicBezTo>
                <a:lnTo>
                  <a:pt x="20430" y="11165"/>
                </a:lnTo>
                <a:close/>
              </a:path>
            </a:pathLst>
          </a:custGeom>
          <a:solidFill>
            <a:srgbClr val="FFFFFF"/>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39" name="Form"/>
          <p:cNvSpPr/>
          <p:nvPr/>
        </p:nvSpPr>
        <p:spPr>
          <a:xfrm>
            <a:off x="21396748" y="34262497"/>
            <a:ext cx="869451" cy="1188990"/>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9" y="20385"/>
                </a:lnTo>
                <a:lnTo>
                  <a:pt x="1723" y="6210"/>
                </a:lnTo>
                <a:lnTo>
                  <a:pt x="19938" y="6210"/>
                </a:lnTo>
                <a:lnTo>
                  <a:pt x="19938" y="20385"/>
                </a:lnTo>
                <a:close/>
              </a:path>
            </a:pathLst>
          </a:custGeom>
          <a:solidFill>
            <a:srgbClr val="FFFFFF"/>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40" name="Form"/>
          <p:cNvSpPr/>
          <p:nvPr/>
        </p:nvSpPr>
        <p:spPr>
          <a:xfrm>
            <a:off x="23653346" y="34425988"/>
            <a:ext cx="1187485" cy="1025504"/>
          </a:xfrm>
          <a:custGeom>
            <a:avLst/>
            <a:gdLst/>
            <a:ahLst/>
            <a:cxnLst>
              <a:cxn ang="0">
                <a:pos x="wd2" y="hd2"/>
              </a:cxn>
              <a:cxn ang="5400000">
                <a:pos x="wd2" y="hd2"/>
              </a:cxn>
              <a:cxn ang="10800000">
                <a:pos x="wd2" y="hd2"/>
              </a:cxn>
              <a:cxn ang="16200000">
                <a:pos x="wd2" y="hd2"/>
              </a:cxn>
            </a:cxnLst>
            <a:rect l="0" t="0" r="r" b="b"/>
            <a:pathLst>
              <a:path w="21573" h="21600" extrusionOk="0">
                <a:moveTo>
                  <a:pt x="18675" y="14504"/>
                </a:moveTo>
                <a:lnTo>
                  <a:pt x="21555" y="3548"/>
                </a:lnTo>
                <a:cubicBezTo>
                  <a:pt x="21600" y="3339"/>
                  <a:pt x="21555" y="3130"/>
                  <a:pt x="21465" y="2974"/>
                </a:cubicBezTo>
                <a:cubicBezTo>
                  <a:pt x="21375" y="2817"/>
                  <a:pt x="21195" y="2713"/>
                  <a:pt x="21015" y="2713"/>
                </a:cubicBezTo>
                <a:lnTo>
                  <a:pt x="4410" y="2713"/>
                </a:lnTo>
                <a:lnTo>
                  <a:pt x="4095" y="0"/>
                </a:lnTo>
                <a:lnTo>
                  <a:pt x="585" y="0"/>
                </a:lnTo>
                <a:cubicBezTo>
                  <a:pt x="270" y="0"/>
                  <a:pt x="0" y="313"/>
                  <a:pt x="0" y="678"/>
                </a:cubicBezTo>
                <a:cubicBezTo>
                  <a:pt x="0" y="1043"/>
                  <a:pt x="270" y="1357"/>
                  <a:pt x="585" y="1357"/>
                </a:cubicBezTo>
                <a:lnTo>
                  <a:pt x="3060" y="1357"/>
                </a:lnTo>
                <a:lnTo>
                  <a:pt x="5175" y="18574"/>
                </a:lnTo>
                <a:lnTo>
                  <a:pt x="6345" y="18574"/>
                </a:lnTo>
                <a:cubicBezTo>
                  <a:pt x="6255" y="18835"/>
                  <a:pt x="6210" y="19096"/>
                  <a:pt x="6210" y="19409"/>
                </a:cubicBezTo>
                <a:cubicBezTo>
                  <a:pt x="6210" y="20609"/>
                  <a:pt x="7065" y="21600"/>
                  <a:pt x="8100" y="21600"/>
                </a:cubicBezTo>
                <a:cubicBezTo>
                  <a:pt x="9135" y="21600"/>
                  <a:pt x="9990" y="20609"/>
                  <a:pt x="9990" y="19409"/>
                </a:cubicBezTo>
                <a:cubicBezTo>
                  <a:pt x="9990" y="19096"/>
                  <a:pt x="9945" y="18835"/>
                  <a:pt x="9855" y="18574"/>
                </a:cubicBezTo>
                <a:lnTo>
                  <a:pt x="16290" y="18574"/>
                </a:lnTo>
                <a:cubicBezTo>
                  <a:pt x="16200" y="18835"/>
                  <a:pt x="16155" y="19096"/>
                  <a:pt x="16155" y="19409"/>
                </a:cubicBezTo>
                <a:cubicBezTo>
                  <a:pt x="16155" y="20609"/>
                  <a:pt x="17010" y="21600"/>
                  <a:pt x="18045" y="21600"/>
                </a:cubicBezTo>
                <a:cubicBezTo>
                  <a:pt x="19080" y="21600"/>
                  <a:pt x="19935" y="20609"/>
                  <a:pt x="19935" y="19409"/>
                </a:cubicBezTo>
                <a:cubicBezTo>
                  <a:pt x="19935" y="18209"/>
                  <a:pt x="19125" y="17270"/>
                  <a:pt x="18090" y="17217"/>
                </a:cubicBezTo>
                <a:cubicBezTo>
                  <a:pt x="18090" y="17217"/>
                  <a:pt x="18090" y="17217"/>
                  <a:pt x="18090" y="17217"/>
                </a:cubicBezTo>
                <a:lnTo>
                  <a:pt x="6255" y="17217"/>
                </a:lnTo>
                <a:lnTo>
                  <a:pt x="5985" y="15026"/>
                </a:lnTo>
                <a:lnTo>
                  <a:pt x="18180" y="15026"/>
                </a:lnTo>
                <a:cubicBezTo>
                  <a:pt x="18360" y="14974"/>
                  <a:pt x="18585" y="14765"/>
                  <a:pt x="18675" y="14504"/>
                </a:cubicBezTo>
                <a:close/>
                <a:moveTo>
                  <a:pt x="8820" y="19357"/>
                </a:moveTo>
                <a:cubicBezTo>
                  <a:pt x="8820" y="19826"/>
                  <a:pt x="8505" y="20191"/>
                  <a:pt x="8100" y="20191"/>
                </a:cubicBezTo>
                <a:cubicBezTo>
                  <a:pt x="7695" y="20191"/>
                  <a:pt x="7380" y="19826"/>
                  <a:pt x="7380" y="19357"/>
                </a:cubicBezTo>
                <a:cubicBezTo>
                  <a:pt x="7380" y="18887"/>
                  <a:pt x="7695" y="18522"/>
                  <a:pt x="8100" y="18522"/>
                </a:cubicBezTo>
                <a:cubicBezTo>
                  <a:pt x="8505" y="18522"/>
                  <a:pt x="8820" y="18887"/>
                  <a:pt x="8820" y="19357"/>
                </a:cubicBezTo>
                <a:close/>
                <a:moveTo>
                  <a:pt x="18045" y="20191"/>
                </a:moveTo>
                <a:cubicBezTo>
                  <a:pt x="17640" y="20191"/>
                  <a:pt x="17325" y="19826"/>
                  <a:pt x="17325" y="19357"/>
                </a:cubicBezTo>
                <a:cubicBezTo>
                  <a:pt x="17325" y="18887"/>
                  <a:pt x="17640" y="18522"/>
                  <a:pt x="18045" y="18522"/>
                </a:cubicBezTo>
                <a:cubicBezTo>
                  <a:pt x="18450" y="18522"/>
                  <a:pt x="18765" y="18887"/>
                  <a:pt x="18765" y="19357"/>
                </a:cubicBezTo>
                <a:cubicBezTo>
                  <a:pt x="18765" y="19826"/>
                  <a:pt x="18450" y="20191"/>
                  <a:pt x="18045" y="20191"/>
                </a:cubicBezTo>
                <a:close/>
                <a:moveTo>
                  <a:pt x="5760" y="13617"/>
                </a:moveTo>
                <a:lnTo>
                  <a:pt x="4590" y="3965"/>
                </a:lnTo>
                <a:lnTo>
                  <a:pt x="20250" y="3965"/>
                </a:lnTo>
                <a:lnTo>
                  <a:pt x="17730" y="13617"/>
                </a:lnTo>
                <a:lnTo>
                  <a:pt x="5760" y="13617"/>
                </a:lnTo>
                <a:close/>
              </a:path>
            </a:pathLst>
          </a:custGeom>
          <a:solidFill>
            <a:srgbClr val="FFFFFF"/>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FE7A3964-0AF9-094F-933D-744A759A1729}"/>
              </a:ext>
            </a:extLst>
          </p:cNvPr>
          <p:cNvSpPr>
            <a:spLocks noGrp="1"/>
          </p:cNvSpPr>
          <p:nvPr>
            <p:ph type="pic" sz="half" idx="13"/>
          </p:nvPr>
        </p:nvSpPr>
        <p:spPr/>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58CA3A14-209D-054A-BAC5-75E18014481C}"/>
              </a:ext>
            </a:extLst>
          </p:cNvPr>
          <p:cNvSpPr>
            <a:spLocks noGrp="1"/>
          </p:cNvSpPr>
          <p:nvPr>
            <p:ph type="pic" idx="13"/>
          </p:nvPr>
        </p:nvSpPr>
        <p:spPr/>
      </p:sp>
      <p:sp>
        <p:nvSpPr>
          <p:cNvPr id="643" name="Quadrat"/>
          <p:cNvSpPr/>
          <p:nvPr/>
        </p:nvSpPr>
        <p:spPr>
          <a:xfrm>
            <a:off x="10816359" y="14862041"/>
            <a:ext cx="10752283" cy="10752282"/>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44" name="Visit our Shop"/>
          <p:cNvSpPr txBox="1"/>
          <p:nvPr/>
        </p:nvSpPr>
        <p:spPr>
          <a:xfrm>
            <a:off x="10816359" y="18322394"/>
            <a:ext cx="10752282" cy="1915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lstStyle>
            <a:lvl1pPr algn="ctr">
              <a:lnSpc>
                <a:spcPct val="110000"/>
              </a:lnSpc>
              <a:defRPr sz="7800" spc="156">
                <a:solidFill>
                  <a:srgbClr val="111111"/>
                </a:solidFill>
                <a:latin typeface="Open Sans Light"/>
                <a:ea typeface="Open Sans Light"/>
                <a:cs typeface="Open Sans Light"/>
                <a:sym typeface="Open Sans Light"/>
              </a:defRPr>
            </a:lvl1pPr>
          </a:lstStyle>
          <a:p>
            <a:r>
              <a:t>Visit our Shop</a:t>
            </a:r>
          </a:p>
        </p:txBody>
      </p:sp>
      <p:sp>
        <p:nvSpPr>
          <p:cNvPr id="645" name="Form"/>
          <p:cNvSpPr/>
          <p:nvPr/>
        </p:nvSpPr>
        <p:spPr>
          <a:xfrm>
            <a:off x="15681166" y="21337303"/>
            <a:ext cx="1118242" cy="1529214"/>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8" y="20385"/>
                </a:lnTo>
                <a:lnTo>
                  <a:pt x="1723" y="6210"/>
                </a:lnTo>
                <a:lnTo>
                  <a:pt x="5108" y="6210"/>
                </a:lnTo>
                <a:lnTo>
                  <a:pt x="5108" y="7200"/>
                </a:lnTo>
                <a:cubicBezTo>
                  <a:pt x="5108" y="7515"/>
                  <a:pt x="5477" y="7785"/>
                  <a:pt x="5908" y="7785"/>
                </a:cubicBezTo>
                <a:cubicBezTo>
                  <a:pt x="6339" y="7785"/>
                  <a:pt x="6708" y="7515"/>
                  <a:pt x="6708" y="7200"/>
                </a:cubicBezTo>
                <a:lnTo>
                  <a:pt x="6708" y="6210"/>
                </a:lnTo>
                <a:lnTo>
                  <a:pt x="15015" y="6210"/>
                </a:lnTo>
                <a:lnTo>
                  <a:pt x="15015" y="7200"/>
                </a:lnTo>
                <a:cubicBezTo>
                  <a:pt x="15015" y="7515"/>
                  <a:pt x="15385" y="7785"/>
                  <a:pt x="15815" y="7785"/>
                </a:cubicBezTo>
                <a:cubicBezTo>
                  <a:pt x="16246" y="7785"/>
                  <a:pt x="16615" y="7515"/>
                  <a:pt x="16615" y="7200"/>
                </a:cubicBezTo>
                <a:lnTo>
                  <a:pt x="16615" y="6210"/>
                </a:lnTo>
                <a:lnTo>
                  <a:pt x="20000" y="6210"/>
                </a:lnTo>
                <a:lnTo>
                  <a:pt x="20000" y="2038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OBILE SHOP">
            <a:extLst>
              <a:ext uri="{FF2B5EF4-FFF2-40B4-BE49-F238E27FC236}">
                <a16:creationId xmlns:a16="http://schemas.microsoft.com/office/drawing/2014/main" id="{B936B532-9A43-0641-9299-9317E6403398}"/>
              </a:ext>
            </a:extLst>
          </p:cNvPr>
          <p:cNvSpPr txBox="1"/>
          <p:nvPr/>
        </p:nvSpPr>
        <p:spPr>
          <a:xfrm>
            <a:off x="4962340" y="5384619"/>
            <a:ext cx="11505249"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MOBILE SHOP</a:t>
            </a:r>
          </a:p>
        </p:txBody>
      </p:sp>
      <p:sp>
        <p:nvSpPr>
          <p:cNvPr id="5" name="Rechteck">
            <a:extLst>
              <a:ext uri="{FF2B5EF4-FFF2-40B4-BE49-F238E27FC236}">
                <a16:creationId xmlns:a16="http://schemas.microsoft.com/office/drawing/2014/main" id="{530243EA-11DE-B449-98EA-57A413B5D137}"/>
              </a:ext>
            </a:extLst>
          </p:cNvPr>
          <p:cNvSpPr/>
          <p:nvPr/>
        </p:nvSpPr>
        <p:spPr>
          <a:xfrm>
            <a:off x="1" y="23815444"/>
            <a:ext cx="32384998" cy="1809455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 name="Uno etoaus jaom froau cohe indan in the onda cornso.">
            <a:extLst>
              <a:ext uri="{FF2B5EF4-FFF2-40B4-BE49-F238E27FC236}">
                <a16:creationId xmlns:a16="http://schemas.microsoft.com/office/drawing/2014/main" id="{0370F1A2-9458-1343-B3F9-A472CFBA399D}"/>
              </a:ext>
            </a:extLst>
          </p:cNvPr>
          <p:cNvSpPr txBox="1"/>
          <p:nvPr/>
        </p:nvSpPr>
        <p:spPr>
          <a:xfrm>
            <a:off x="4962340" y="10207913"/>
            <a:ext cx="18798509"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etoaus jaom froau cohe indan in the onda cornso.</a:t>
            </a:r>
          </a:p>
        </p:txBody>
      </p:sp>
      <p:sp>
        <p:nvSpPr>
          <p:cNvPr id="7" name="Rechteck">
            <a:extLst>
              <a:ext uri="{FF2B5EF4-FFF2-40B4-BE49-F238E27FC236}">
                <a16:creationId xmlns:a16="http://schemas.microsoft.com/office/drawing/2014/main" id="{7D91B9C9-FC66-5F46-98AB-C0887CC3EBDB}"/>
              </a:ext>
            </a:extLst>
          </p:cNvPr>
          <p:cNvSpPr/>
          <p:nvPr/>
        </p:nvSpPr>
        <p:spPr>
          <a:xfrm rot="16200000">
            <a:off x="25630612" y="14937306"/>
            <a:ext cx="3584094"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grpSp>
        <p:nvGrpSpPr>
          <p:cNvPr id="8" name="Gruppieren">
            <a:extLst>
              <a:ext uri="{FF2B5EF4-FFF2-40B4-BE49-F238E27FC236}">
                <a16:creationId xmlns:a16="http://schemas.microsoft.com/office/drawing/2014/main" id="{6592D094-80A4-6845-B16E-EDBB07DAAAAE}"/>
              </a:ext>
            </a:extLst>
          </p:cNvPr>
          <p:cNvGrpSpPr/>
          <p:nvPr/>
        </p:nvGrpSpPr>
        <p:grpSpPr>
          <a:xfrm>
            <a:off x="17706686" y="17985215"/>
            <a:ext cx="6848701" cy="13817643"/>
            <a:chOff x="0" y="0"/>
            <a:chExt cx="6848699" cy="13817641"/>
          </a:xfrm>
        </p:grpSpPr>
        <p:sp>
          <p:nvSpPr>
            <p:cNvPr id="9" name="Abgerundetes Rechteck">
              <a:extLst>
                <a:ext uri="{FF2B5EF4-FFF2-40B4-BE49-F238E27FC236}">
                  <a16:creationId xmlns:a16="http://schemas.microsoft.com/office/drawing/2014/main" id="{9BD12CEF-ED63-5D49-A04D-6F2DE96555DE}"/>
                </a:ext>
              </a:extLst>
            </p:cNvPr>
            <p:cNvSpPr/>
            <p:nvPr/>
          </p:nvSpPr>
          <p:spPr>
            <a:xfrm>
              <a:off x="50367" y="0"/>
              <a:ext cx="6747963" cy="13817642"/>
            </a:xfrm>
            <a:prstGeom prst="roundRect">
              <a:avLst>
                <a:gd name="adj" fmla="val 14497"/>
              </a:avLst>
            </a:prstGeom>
            <a:solidFill>
              <a:srgbClr val="FCFCFC"/>
            </a:solidFill>
            <a:ln w="3175" cap="flat">
              <a:noFill/>
              <a:miter lim="400000"/>
            </a:ln>
            <a:effectLst>
              <a:outerShdw blurRad="190500" dist="76200" dir="5400000" rotWithShape="0">
                <a:srgbClr val="000000">
                  <a:alpha val="40000"/>
                </a:srgbClr>
              </a:outerShdw>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0" name="Gruppieren">
              <a:extLst>
                <a:ext uri="{FF2B5EF4-FFF2-40B4-BE49-F238E27FC236}">
                  <a16:creationId xmlns:a16="http://schemas.microsoft.com/office/drawing/2014/main" id="{E6BCBDBA-E822-3144-A7EA-944371E308D3}"/>
                </a:ext>
              </a:extLst>
            </p:cNvPr>
            <p:cNvGrpSpPr/>
            <p:nvPr/>
          </p:nvGrpSpPr>
          <p:grpSpPr>
            <a:xfrm>
              <a:off x="0" y="1802004"/>
              <a:ext cx="6848700" cy="3324226"/>
              <a:chOff x="0" y="0"/>
              <a:chExt cx="6848699" cy="3324225"/>
            </a:xfrm>
          </p:grpSpPr>
          <p:sp>
            <p:nvSpPr>
              <p:cNvPr id="11" name="Form">
                <a:extLst>
                  <a:ext uri="{FF2B5EF4-FFF2-40B4-BE49-F238E27FC236}">
                    <a16:creationId xmlns:a16="http://schemas.microsoft.com/office/drawing/2014/main" id="{73FB5730-A26B-1F4E-A5E4-29BDF8C0F013}"/>
                  </a:ext>
                </a:extLst>
              </p:cNvPr>
              <p:cNvSpPr/>
              <p:nvPr/>
            </p:nvSpPr>
            <p:spPr>
              <a:xfrm>
                <a:off x="0" y="0"/>
                <a:ext cx="167324" cy="514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2" name="Form">
                <a:extLst>
                  <a:ext uri="{FF2B5EF4-FFF2-40B4-BE49-F238E27FC236}">
                    <a16:creationId xmlns:a16="http://schemas.microsoft.com/office/drawing/2014/main" id="{38D82BBC-8ACE-294D-A0B0-70C8BD1A7077}"/>
                  </a:ext>
                </a:extLst>
              </p:cNvPr>
              <p:cNvSpPr/>
              <p:nvPr/>
            </p:nvSpPr>
            <p:spPr>
              <a:xfrm>
                <a:off x="0" y="1142568"/>
                <a:ext cx="201171" cy="9713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3" name="Form">
                <a:extLst>
                  <a:ext uri="{FF2B5EF4-FFF2-40B4-BE49-F238E27FC236}">
                    <a16:creationId xmlns:a16="http://schemas.microsoft.com/office/drawing/2014/main" id="{3196FF3A-CB6B-ED48-90DA-97F9EA808793}"/>
                  </a:ext>
                </a:extLst>
              </p:cNvPr>
              <p:cNvSpPr/>
              <p:nvPr/>
            </p:nvSpPr>
            <p:spPr>
              <a:xfrm>
                <a:off x="0" y="2378235"/>
                <a:ext cx="167324" cy="94599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4" name="Form">
                <a:extLst>
                  <a:ext uri="{FF2B5EF4-FFF2-40B4-BE49-F238E27FC236}">
                    <a16:creationId xmlns:a16="http://schemas.microsoft.com/office/drawing/2014/main" id="{F8E10EE5-8F5F-0745-A6BF-90DD77AB11A9}"/>
                  </a:ext>
                </a:extLst>
              </p:cNvPr>
              <p:cNvSpPr/>
              <p:nvPr/>
            </p:nvSpPr>
            <p:spPr>
              <a:xfrm>
                <a:off x="6706765" y="1339949"/>
                <a:ext cx="141935" cy="1680257"/>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grpSp>
        <p:nvGrpSpPr>
          <p:cNvPr id="15" name="Gruppieren">
            <a:extLst>
              <a:ext uri="{FF2B5EF4-FFF2-40B4-BE49-F238E27FC236}">
                <a16:creationId xmlns:a16="http://schemas.microsoft.com/office/drawing/2014/main" id="{42EB4DDF-7DDD-1A40-A7B2-A951F4C6B687}"/>
              </a:ext>
            </a:extLst>
          </p:cNvPr>
          <p:cNvGrpSpPr/>
          <p:nvPr/>
        </p:nvGrpSpPr>
        <p:grpSpPr>
          <a:xfrm>
            <a:off x="7829615" y="17985215"/>
            <a:ext cx="6848700" cy="13817643"/>
            <a:chOff x="0" y="0"/>
            <a:chExt cx="6848699" cy="13817641"/>
          </a:xfrm>
        </p:grpSpPr>
        <p:sp>
          <p:nvSpPr>
            <p:cNvPr id="16" name="Abgerundetes Rechteck">
              <a:extLst>
                <a:ext uri="{FF2B5EF4-FFF2-40B4-BE49-F238E27FC236}">
                  <a16:creationId xmlns:a16="http://schemas.microsoft.com/office/drawing/2014/main" id="{485DD215-469D-0746-8EFE-293FE3290705}"/>
                </a:ext>
              </a:extLst>
            </p:cNvPr>
            <p:cNvSpPr/>
            <p:nvPr/>
          </p:nvSpPr>
          <p:spPr>
            <a:xfrm>
              <a:off x="50367" y="0"/>
              <a:ext cx="6747963" cy="13817642"/>
            </a:xfrm>
            <a:prstGeom prst="roundRect">
              <a:avLst>
                <a:gd name="adj" fmla="val 14497"/>
              </a:avLst>
            </a:prstGeom>
            <a:solidFill>
              <a:srgbClr val="FCFCFC"/>
            </a:solidFill>
            <a:ln w="3175" cap="flat">
              <a:noFill/>
              <a:miter lim="400000"/>
            </a:ln>
            <a:effectLst>
              <a:outerShdw blurRad="190500" dist="76200" dir="5400000" rotWithShape="0">
                <a:srgbClr val="000000">
                  <a:alpha val="40000"/>
                </a:srgbClr>
              </a:outerShdw>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7" name="Gruppieren">
              <a:extLst>
                <a:ext uri="{FF2B5EF4-FFF2-40B4-BE49-F238E27FC236}">
                  <a16:creationId xmlns:a16="http://schemas.microsoft.com/office/drawing/2014/main" id="{CE6E43C4-A678-3842-AFDE-4CD44A183310}"/>
                </a:ext>
              </a:extLst>
            </p:cNvPr>
            <p:cNvGrpSpPr/>
            <p:nvPr/>
          </p:nvGrpSpPr>
          <p:grpSpPr>
            <a:xfrm>
              <a:off x="0" y="1802004"/>
              <a:ext cx="6848700" cy="3324226"/>
              <a:chOff x="0" y="0"/>
              <a:chExt cx="6848699" cy="3324225"/>
            </a:xfrm>
          </p:grpSpPr>
          <p:sp>
            <p:nvSpPr>
              <p:cNvPr id="18" name="Form">
                <a:extLst>
                  <a:ext uri="{FF2B5EF4-FFF2-40B4-BE49-F238E27FC236}">
                    <a16:creationId xmlns:a16="http://schemas.microsoft.com/office/drawing/2014/main" id="{14AF0037-A341-854A-8354-3D0AF54A67F7}"/>
                  </a:ext>
                </a:extLst>
              </p:cNvPr>
              <p:cNvSpPr/>
              <p:nvPr/>
            </p:nvSpPr>
            <p:spPr>
              <a:xfrm>
                <a:off x="0" y="0"/>
                <a:ext cx="167324" cy="5143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0927E656-F5D7-0641-98A7-63C0454752E1}"/>
                  </a:ext>
                </a:extLst>
              </p:cNvPr>
              <p:cNvSpPr/>
              <p:nvPr/>
            </p:nvSpPr>
            <p:spPr>
              <a:xfrm>
                <a:off x="0" y="1142568"/>
                <a:ext cx="201171" cy="9713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C412F8A2-72A1-8B41-A161-D52D896B8FD1}"/>
                  </a:ext>
                </a:extLst>
              </p:cNvPr>
              <p:cNvSpPr/>
              <p:nvPr/>
            </p:nvSpPr>
            <p:spPr>
              <a:xfrm>
                <a:off x="0" y="2378235"/>
                <a:ext cx="167324" cy="94599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1" name="Form">
                <a:extLst>
                  <a:ext uri="{FF2B5EF4-FFF2-40B4-BE49-F238E27FC236}">
                    <a16:creationId xmlns:a16="http://schemas.microsoft.com/office/drawing/2014/main" id="{3AEA12CF-A7AB-3642-8877-9FDB9419B2EF}"/>
                  </a:ext>
                </a:extLst>
              </p:cNvPr>
              <p:cNvSpPr/>
              <p:nvPr/>
            </p:nvSpPr>
            <p:spPr>
              <a:xfrm>
                <a:off x="6706765" y="1339949"/>
                <a:ext cx="141935" cy="1680257"/>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sp>
        <p:nvSpPr>
          <p:cNvPr id="2" name="Bildplatzhalter 1">
            <a:extLst>
              <a:ext uri="{FF2B5EF4-FFF2-40B4-BE49-F238E27FC236}">
                <a16:creationId xmlns:a16="http://schemas.microsoft.com/office/drawing/2014/main" id="{B5220821-40AF-C449-BA18-7D07EAAA1C53}"/>
              </a:ext>
            </a:extLst>
          </p:cNvPr>
          <p:cNvSpPr>
            <a:spLocks noGrp="1"/>
          </p:cNvSpPr>
          <p:nvPr>
            <p:ph type="pic" idx="26"/>
          </p:nvPr>
        </p:nvSpPr>
        <p:spPr/>
      </p:sp>
      <p:sp>
        <p:nvSpPr>
          <p:cNvPr id="3" name="Bildplatzhalter 2">
            <a:extLst>
              <a:ext uri="{FF2B5EF4-FFF2-40B4-BE49-F238E27FC236}">
                <a16:creationId xmlns:a16="http://schemas.microsoft.com/office/drawing/2014/main" id="{DA31F643-6AEC-7C4E-8A11-F84EC130579A}"/>
              </a:ext>
            </a:extLst>
          </p:cNvPr>
          <p:cNvSpPr>
            <a:spLocks noGrp="1"/>
          </p:cNvSpPr>
          <p:nvPr>
            <p:ph type="pic" idx="27"/>
          </p:nvPr>
        </p:nvSpPr>
        <p:spPr/>
      </p:sp>
      <p:grpSp>
        <p:nvGrpSpPr>
          <p:cNvPr id="22" name="Gruppieren">
            <a:extLst>
              <a:ext uri="{FF2B5EF4-FFF2-40B4-BE49-F238E27FC236}">
                <a16:creationId xmlns:a16="http://schemas.microsoft.com/office/drawing/2014/main" id="{300782CD-8043-DF41-8E9A-C829E31A3582}"/>
              </a:ext>
            </a:extLst>
          </p:cNvPr>
          <p:cNvGrpSpPr/>
          <p:nvPr/>
        </p:nvGrpSpPr>
        <p:grpSpPr>
          <a:xfrm>
            <a:off x="19294078" y="18201130"/>
            <a:ext cx="3612448" cy="588312"/>
            <a:chOff x="0" y="0"/>
            <a:chExt cx="3612447" cy="588310"/>
          </a:xfrm>
        </p:grpSpPr>
        <p:grpSp>
          <p:nvGrpSpPr>
            <p:cNvPr id="23" name="Gruppieren">
              <a:extLst>
                <a:ext uri="{FF2B5EF4-FFF2-40B4-BE49-F238E27FC236}">
                  <a16:creationId xmlns:a16="http://schemas.microsoft.com/office/drawing/2014/main" id="{443783CA-0EB4-D34E-B919-7F95E884799A}"/>
                </a:ext>
              </a:extLst>
            </p:cNvPr>
            <p:cNvGrpSpPr/>
            <p:nvPr/>
          </p:nvGrpSpPr>
          <p:grpSpPr>
            <a:xfrm>
              <a:off x="-1" y="0"/>
              <a:ext cx="3612449" cy="588311"/>
              <a:chOff x="0" y="0"/>
              <a:chExt cx="3612447" cy="588310"/>
            </a:xfrm>
          </p:grpSpPr>
          <p:grpSp>
            <p:nvGrpSpPr>
              <p:cNvPr id="27" name="Gruppieren">
                <a:extLst>
                  <a:ext uri="{FF2B5EF4-FFF2-40B4-BE49-F238E27FC236}">
                    <a16:creationId xmlns:a16="http://schemas.microsoft.com/office/drawing/2014/main" id="{DF260690-465A-7245-ABF8-ED32B99C5F9D}"/>
                  </a:ext>
                </a:extLst>
              </p:cNvPr>
              <p:cNvGrpSpPr/>
              <p:nvPr/>
            </p:nvGrpSpPr>
            <p:grpSpPr>
              <a:xfrm>
                <a:off x="0" y="120164"/>
                <a:ext cx="3612448" cy="468147"/>
                <a:chOff x="0" y="0"/>
                <a:chExt cx="3612447" cy="468146"/>
              </a:xfrm>
            </p:grpSpPr>
            <p:sp>
              <p:nvSpPr>
                <p:cNvPr id="29" name="Form">
                  <a:extLst>
                    <a:ext uri="{FF2B5EF4-FFF2-40B4-BE49-F238E27FC236}">
                      <a16:creationId xmlns:a16="http://schemas.microsoft.com/office/drawing/2014/main" id="{28943B24-2799-714B-A57E-7DEF56E2D2E9}"/>
                    </a:ext>
                  </a:extLst>
                </p:cNvPr>
                <p:cNvSpPr/>
                <p:nvPr/>
              </p:nvSpPr>
              <p:spPr>
                <a:xfrm>
                  <a:off x="0" y="0"/>
                  <a:ext cx="151627" cy="1516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0" name="Form">
                  <a:extLst>
                    <a:ext uri="{FF2B5EF4-FFF2-40B4-BE49-F238E27FC236}">
                      <a16:creationId xmlns:a16="http://schemas.microsoft.com/office/drawing/2014/main" id="{BC6A990D-D8AA-7D4A-BB66-D3366EB59FD3}"/>
                    </a:ext>
                  </a:extLst>
                </p:cNvPr>
                <p:cNvSpPr/>
                <p:nvPr/>
              </p:nvSpPr>
              <p:spPr>
                <a:xfrm>
                  <a:off x="139756" y="0"/>
                  <a:ext cx="3332936" cy="468147"/>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0D0BEDFE-D4FC-7540-A091-9B7043D54032}"/>
                    </a:ext>
                  </a:extLst>
                </p:cNvPr>
                <p:cNvSpPr/>
                <p:nvPr/>
              </p:nvSpPr>
              <p:spPr>
                <a:xfrm flipH="1">
                  <a:off x="3460821" y="0"/>
                  <a:ext cx="151627" cy="1516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8" name="Rechteck">
                <a:extLst>
                  <a:ext uri="{FF2B5EF4-FFF2-40B4-BE49-F238E27FC236}">
                    <a16:creationId xmlns:a16="http://schemas.microsoft.com/office/drawing/2014/main" id="{3C13C0F3-2777-9849-AA00-F07E32EC1079}"/>
                  </a:ext>
                </a:extLst>
              </p:cNvPr>
              <p:cNvSpPr/>
              <p:nvPr/>
            </p:nvSpPr>
            <p:spPr>
              <a:xfrm>
                <a:off x="6126" y="0"/>
                <a:ext cx="3600196" cy="120165"/>
              </a:xfrm>
              <a:prstGeom prst="rect">
                <a:avLst/>
              </a:prstGeom>
              <a:solidFill>
                <a:srgbClr val="FCFCFC"/>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4" name="Gruppieren">
              <a:extLst>
                <a:ext uri="{FF2B5EF4-FFF2-40B4-BE49-F238E27FC236}">
                  <a16:creationId xmlns:a16="http://schemas.microsoft.com/office/drawing/2014/main" id="{BB9DDE50-2E48-4C43-8911-A612FF44EA78}"/>
                </a:ext>
              </a:extLst>
            </p:cNvPr>
            <p:cNvGrpSpPr/>
            <p:nvPr/>
          </p:nvGrpSpPr>
          <p:grpSpPr>
            <a:xfrm>
              <a:off x="1169705" y="208812"/>
              <a:ext cx="1273038" cy="142238"/>
              <a:chOff x="975554" y="172403"/>
              <a:chExt cx="1273036" cy="142236"/>
            </a:xfrm>
          </p:grpSpPr>
          <p:sp>
            <p:nvSpPr>
              <p:cNvPr id="25" name="Form">
                <a:extLst>
                  <a:ext uri="{FF2B5EF4-FFF2-40B4-BE49-F238E27FC236}">
                    <a16:creationId xmlns:a16="http://schemas.microsoft.com/office/drawing/2014/main" id="{9D98E009-C426-D54E-BF08-06EBBD4385FC}"/>
                  </a:ext>
                </a:extLst>
              </p:cNvPr>
              <p:cNvSpPr/>
              <p:nvPr/>
            </p:nvSpPr>
            <p:spPr>
              <a:xfrm>
                <a:off x="975554" y="200850"/>
                <a:ext cx="891238" cy="853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6" name="Gruppieren">
                <a:extLst>
                  <a:ext uri="{FF2B5EF4-FFF2-40B4-BE49-F238E27FC236}">
                    <a16:creationId xmlns:a16="http://schemas.microsoft.com/office/drawing/2014/main" id="{F278418C-508F-C449-AF07-882DC5317E9C}"/>
                  </a:ext>
                </a:extLst>
              </p:cNvPr>
              <p:cNvSpPr/>
              <p:nvPr/>
            </p:nvSpPr>
            <p:spPr>
              <a:xfrm>
                <a:off x="2106353" y="172403"/>
                <a:ext cx="142238" cy="14223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grpSp>
        <p:nvGrpSpPr>
          <p:cNvPr id="32" name="Gruppieren">
            <a:extLst>
              <a:ext uri="{FF2B5EF4-FFF2-40B4-BE49-F238E27FC236}">
                <a16:creationId xmlns:a16="http://schemas.microsoft.com/office/drawing/2014/main" id="{70D1669F-D77E-594B-887A-234C8F3AAD10}"/>
              </a:ext>
            </a:extLst>
          </p:cNvPr>
          <p:cNvGrpSpPr/>
          <p:nvPr/>
        </p:nvGrpSpPr>
        <p:grpSpPr>
          <a:xfrm>
            <a:off x="9447742" y="18201130"/>
            <a:ext cx="3612449" cy="588312"/>
            <a:chOff x="0" y="0"/>
            <a:chExt cx="3612447" cy="588310"/>
          </a:xfrm>
        </p:grpSpPr>
        <p:grpSp>
          <p:nvGrpSpPr>
            <p:cNvPr id="33" name="Gruppieren">
              <a:extLst>
                <a:ext uri="{FF2B5EF4-FFF2-40B4-BE49-F238E27FC236}">
                  <a16:creationId xmlns:a16="http://schemas.microsoft.com/office/drawing/2014/main" id="{E31F32AA-5D32-4C4B-B2FE-DE72CC614B12}"/>
                </a:ext>
              </a:extLst>
            </p:cNvPr>
            <p:cNvGrpSpPr/>
            <p:nvPr/>
          </p:nvGrpSpPr>
          <p:grpSpPr>
            <a:xfrm>
              <a:off x="-1" y="0"/>
              <a:ext cx="3612449" cy="588311"/>
              <a:chOff x="0" y="0"/>
              <a:chExt cx="3612447" cy="588310"/>
            </a:xfrm>
          </p:grpSpPr>
          <p:grpSp>
            <p:nvGrpSpPr>
              <p:cNvPr id="37" name="Gruppieren">
                <a:extLst>
                  <a:ext uri="{FF2B5EF4-FFF2-40B4-BE49-F238E27FC236}">
                    <a16:creationId xmlns:a16="http://schemas.microsoft.com/office/drawing/2014/main" id="{DB6B47CD-94FC-3548-905C-81BB8A37E88D}"/>
                  </a:ext>
                </a:extLst>
              </p:cNvPr>
              <p:cNvGrpSpPr/>
              <p:nvPr/>
            </p:nvGrpSpPr>
            <p:grpSpPr>
              <a:xfrm>
                <a:off x="0" y="120164"/>
                <a:ext cx="3612448" cy="468147"/>
                <a:chOff x="0" y="0"/>
                <a:chExt cx="3612447" cy="468146"/>
              </a:xfrm>
            </p:grpSpPr>
            <p:sp>
              <p:nvSpPr>
                <p:cNvPr id="39" name="Form">
                  <a:extLst>
                    <a:ext uri="{FF2B5EF4-FFF2-40B4-BE49-F238E27FC236}">
                      <a16:creationId xmlns:a16="http://schemas.microsoft.com/office/drawing/2014/main" id="{01A2022E-7177-7D45-B85D-8942205C8266}"/>
                    </a:ext>
                  </a:extLst>
                </p:cNvPr>
                <p:cNvSpPr/>
                <p:nvPr/>
              </p:nvSpPr>
              <p:spPr>
                <a:xfrm>
                  <a:off x="0" y="0"/>
                  <a:ext cx="151627" cy="1516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0" name="Form">
                  <a:extLst>
                    <a:ext uri="{FF2B5EF4-FFF2-40B4-BE49-F238E27FC236}">
                      <a16:creationId xmlns:a16="http://schemas.microsoft.com/office/drawing/2014/main" id="{13A3D1D9-6EDD-094C-920F-DC1216E5046C}"/>
                    </a:ext>
                  </a:extLst>
                </p:cNvPr>
                <p:cNvSpPr/>
                <p:nvPr/>
              </p:nvSpPr>
              <p:spPr>
                <a:xfrm>
                  <a:off x="139756" y="0"/>
                  <a:ext cx="3332936" cy="468147"/>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41" name="Form">
                  <a:extLst>
                    <a:ext uri="{FF2B5EF4-FFF2-40B4-BE49-F238E27FC236}">
                      <a16:creationId xmlns:a16="http://schemas.microsoft.com/office/drawing/2014/main" id="{3E85098A-D61F-5F48-977B-4184D94D40DF}"/>
                    </a:ext>
                  </a:extLst>
                </p:cNvPr>
                <p:cNvSpPr/>
                <p:nvPr/>
              </p:nvSpPr>
              <p:spPr>
                <a:xfrm flipH="1">
                  <a:off x="3460821" y="0"/>
                  <a:ext cx="151627" cy="15162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38" name="Rechteck">
                <a:extLst>
                  <a:ext uri="{FF2B5EF4-FFF2-40B4-BE49-F238E27FC236}">
                    <a16:creationId xmlns:a16="http://schemas.microsoft.com/office/drawing/2014/main" id="{E9222111-6D54-AB4C-A25D-D7D71800E94B}"/>
                  </a:ext>
                </a:extLst>
              </p:cNvPr>
              <p:cNvSpPr/>
              <p:nvPr/>
            </p:nvSpPr>
            <p:spPr>
              <a:xfrm>
                <a:off x="6126" y="0"/>
                <a:ext cx="3600196" cy="120165"/>
              </a:xfrm>
              <a:prstGeom prst="rect">
                <a:avLst/>
              </a:prstGeom>
              <a:solidFill>
                <a:srgbClr val="FCFCFC"/>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34" name="Gruppieren">
              <a:extLst>
                <a:ext uri="{FF2B5EF4-FFF2-40B4-BE49-F238E27FC236}">
                  <a16:creationId xmlns:a16="http://schemas.microsoft.com/office/drawing/2014/main" id="{14C9AEE7-632D-A849-9A19-7CF3EF530F4F}"/>
                </a:ext>
              </a:extLst>
            </p:cNvPr>
            <p:cNvGrpSpPr/>
            <p:nvPr/>
          </p:nvGrpSpPr>
          <p:grpSpPr>
            <a:xfrm>
              <a:off x="1169705" y="208812"/>
              <a:ext cx="1273038" cy="142238"/>
              <a:chOff x="975554" y="172403"/>
              <a:chExt cx="1273036" cy="142236"/>
            </a:xfrm>
          </p:grpSpPr>
          <p:sp>
            <p:nvSpPr>
              <p:cNvPr id="35" name="Form">
                <a:extLst>
                  <a:ext uri="{FF2B5EF4-FFF2-40B4-BE49-F238E27FC236}">
                    <a16:creationId xmlns:a16="http://schemas.microsoft.com/office/drawing/2014/main" id="{9D60493B-B760-7F49-B127-46A35AACC92C}"/>
                  </a:ext>
                </a:extLst>
              </p:cNvPr>
              <p:cNvSpPr/>
              <p:nvPr/>
            </p:nvSpPr>
            <p:spPr>
              <a:xfrm>
                <a:off x="975554" y="200850"/>
                <a:ext cx="891238" cy="85343"/>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36" name="Gruppieren">
                <a:extLst>
                  <a:ext uri="{FF2B5EF4-FFF2-40B4-BE49-F238E27FC236}">
                    <a16:creationId xmlns:a16="http://schemas.microsoft.com/office/drawing/2014/main" id="{0A872B4E-BFA9-A24B-AC30-6B6F785CDECE}"/>
                  </a:ext>
                </a:extLst>
              </p:cNvPr>
              <p:cNvSpPr/>
              <p:nvPr/>
            </p:nvSpPr>
            <p:spPr>
              <a:xfrm>
                <a:off x="2106353" y="172403"/>
                <a:ext cx="142238" cy="14223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spTree>
    <p:extLst>
      <p:ext uri="{BB962C8B-B14F-4D97-AF65-F5344CB8AC3E}">
        <p14:creationId xmlns:p14="http://schemas.microsoft.com/office/powerpoint/2010/main" val="88912889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AE2A9B3B-F208-9F44-8A27-8D002B5CD429}"/>
              </a:ext>
            </a:extLst>
          </p:cNvPr>
          <p:cNvSpPr>
            <a:spLocks noGrp="1"/>
          </p:cNvSpPr>
          <p:nvPr>
            <p:ph type="pic" sz="quarter" idx="13"/>
          </p:nvPr>
        </p:nvSpPr>
        <p:spPr/>
      </p:sp>
      <p:sp>
        <p:nvSpPr>
          <p:cNvPr id="5" name="Bildplatzhalter 4">
            <a:extLst>
              <a:ext uri="{FF2B5EF4-FFF2-40B4-BE49-F238E27FC236}">
                <a16:creationId xmlns:a16="http://schemas.microsoft.com/office/drawing/2014/main" id="{4FA9A02E-C21B-8245-AA3B-47F2876660EE}"/>
              </a:ext>
            </a:extLst>
          </p:cNvPr>
          <p:cNvSpPr>
            <a:spLocks noGrp="1"/>
          </p:cNvSpPr>
          <p:nvPr>
            <p:ph type="pic" sz="quarter" idx="14"/>
          </p:nvPr>
        </p:nvSpPr>
        <p:spPr/>
      </p:sp>
      <p:sp>
        <p:nvSpPr>
          <p:cNvPr id="690" name="COLLECTION"/>
          <p:cNvSpPr txBox="1"/>
          <p:nvPr/>
        </p:nvSpPr>
        <p:spPr>
          <a:xfrm>
            <a:off x="17497209" y="5384619"/>
            <a:ext cx="11717497"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COLLECTION</a:t>
            </a:r>
          </a:p>
        </p:txBody>
      </p:sp>
      <p:grpSp>
        <p:nvGrpSpPr>
          <p:cNvPr id="693" name="Gruppieren"/>
          <p:cNvGrpSpPr/>
          <p:nvPr/>
        </p:nvGrpSpPr>
        <p:grpSpPr>
          <a:xfrm>
            <a:off x="11869724" y="25360337"/>
            <a:ext cx="8645551" cy="2058465"/>
            <a:chOff x="0" y="0"/>
            <a:chExt cx="8645550" cy="2058464"/>
          </a:xfrm>
        </p:grpSpPr>
        <p:sp>
          <p:nvSpPr>
            <p:cNvPr id="691" name="Rechteck"/>
            <p:cNvSpPr/>
            <p:nvPr/>
          </p:nvSpPr>
          <p:spPr>
            <a:xfrm>
              <a:off x="0" y="0"/>
              <a:ext cx="8645551" cy="2058465"/>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692" name="New Design"/>
            <p:cNvSpPr txBox="1"/>
            <p:nvPr/>
          </p:nvSpPr>
          <p:spPr>
            <a:xfrm>
              <a:off x="0" y="301731"/>
              <a:ext cx="8645551" cy="1455003"/>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lnSpc>
                  <a:spcPct val="120000"/>
                </a:lnSpc>
                <a:defRPr sz="5600" spc="0">
                  <a:solidFill>
                    <a:srgbClr val="6B6B75"/>
                  </a:solidFill>
                  <a:latin typeface="Open Sans Light"/>
                  <a:ea typeface="Open Sans Light"/>
                  <a:cs typeface="Open Sans Light"/>
                  <a:sym typeface="Open Sans Light"/>
                </a:defRPr>
              </a:lvl1pPr>
            </a:lstStyle>
            <a:p>
              <a:r>
                <a:t>New Design</a:t>
              </a:r>
            </a:p>
          </p:txBody>
        </p:sp>
      </p:grpSp>
      <p:sp>
        <p:nvSpPr>
          <p:cNvPr id="694" name="Uno etoa jaom froan modern clean minimal creative design."/>
          <p:cNvSpPr txBox="1"/>
          <p:nvPr/>
        </p:nvSpPr>
        <p:spPr>
          <a:xfrm>
            <a:off x="3170293" y="32070778"/>
            <a:ext cx="10802061"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minimal creative design.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BBBF5230-941C-094E-A90B-9DA861126B13}"/>
              </a:ext>
            </a:extLst>
          </p:cNvPr>
          <p:cNvSpPr>
            <a:spLocks noGrp="1"/>
          </p:cNvSpPr>
          <p:nvPr>
            <p:ph type="pic" sz="quarter" idx="14"/>
          </p:nvPr>
        </p:nvSpPr>
        <p:spPr/>
      </p:sp>
      <p:sp>
        <p:nvSpPr>
          <p:cNvPr id="5" name="Bildplatzhalter 4">
            <a:extLst>
              <a:ext uri="{FF2B5EF4-FFF2-40B4-BE49-F238E27FC236}">
                <a16:creationId xmlns:a16="http://schemas.microsoft.com/office/drawing/2014/main" id="{3E4C19DB-F953-AA42-A730-8F25C2745681}"/>
              </a:ext>
            </a:extLst>
          </p:cNvPr>
          <p:cNvSpPr>
            <a:spLocks noGrp="1"/>
          </p:cNvSpPr>
          <p:nvPr>
            <p:ph type="pic" sz="quarter" idx="13"/>
          </p:nvPr>
        </p:nvSpPr>
        <p:spPr/>
      </p:sp>
      <p:sp>
        <p:nvSpPr>
          <p:cNvPr id="698" name="NEW…"/>
          <p:cNvSpPr txBox="1"/>
          <p:nvPr/>
        </p:nvSpPr>
        <p:spPr>
          <a:xfrm>
            <a:off x="4962340" y="32544996"/>
            <a:ext cx="5401030"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NEW</a:t>
            </a:r>
          </a:p>
          <a:p>
            <a:r>
              <a:t>STYLE</a:t>
            </a:r>
          </a:p>
        </p:txBody>
      </p:sp>
      <p:sp>
        <p:nvSpPr>
          <p:cNvPr id="699" name="Uno etoa jaom froan modern clean creative design."/>
          <p:cNvSpPr txBox="1"/>
          <p:nvPr/>
        </p:nvSpPr>
        <p:spPr>
          <a:xfrm>
            <a:off x="4962340" y="5420464"/>
            <a:ext cx="10802061"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700" name="Rechteck"/>
          <p:cNvSpPr/>
          <p:nvPr/>
        </p:nvSpPr>
        <p:spPr>
          <a:xfrm>
            <a:off x="11326999" y="24193034"/>
            <a:ext cx="9731001" cy="231690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01" name="Collection"/>
          <p:cNvSpPr txBox="1"/>
          <p:nvPr/>
        </p:nvSpPr>
        <p:spPr>
          <a:xfrm>
            <a:off x="11326999" y="24236683"/>
            <a:ext cx="9731001" cy="222961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lstStyle>
            <a:lvl1pPr algn="ctr">
              <a:lnSpc>
                <a:spcPct val="110000"/>
              </a:lnSpc>
              <a:defRPr sz="7800" spc="156">
                <a:solidFill>
                  <a:srgbClr val="111111"/>
                </a:solidFill>
                <a:latin typeface="Open Sans Light"/>
                <a:ea typeface="Open Sans Light"/>
                <a:cs typeface="Open Sans Light"/>
                <a:sym typeface="Open Sans Light"/>
              </a:defRPr>
            </a:lvl1pPr>
          </a:lstStyle>
          <a:p>
            <a:r>
              <a:t>Collection</a:t>
            </a:r>
          </a:p>
        </p:txBody>
      </p:sp>
      <p:sp>
        <p:nvSpPr>
          <p:cNvPr id="702" name="Rechteck"/>
          <p:cNvSpPr/>
          <p:nvPr/>
        </p:nvSpPr>
        <p:spPr>
          <a:xfrm rot="16200000">
            <a:off x="16270155" y="14091460"/>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Quadrat"/>
          <p:cNvSpPr/>
          <p:nvPr/>
        </p:nvSpPr>
        <p:spPr>
          <a:xfrm>
            <a:off x="4962340" y="3584093"/>
            <a:ext cx="9485902" cy="9485902"/>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06" name="Dosn merads corns mura…"/>
          <p:cNvSpPr txBox="1"/>
          <p:nvPr/>
        </p:nvSpPr>
        <p:spPr>
          <a:xfrm>
            <a:off x="4962340" y="21014560"/>
            <a:ext cx="7900749"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Dosn merads corns mura</a:t>
            </a:r>
          </a:p>
          <a:p>
            <a:pPr>
              <a:lnSpc>
                <a:spcPct val="110000"/>
              </a:lnSpc>
              <a:defRPr sz="7800" spc="156">
                <a:solidFill>
                  <a:srgbClr val="111111"/>
                </a:solidFill>
                <a:latin typeface="Open Sans Light"/>
                <a:ea typeface="Open Sans Light"/>
                <a:cs typeface="Open Sans Light"/>
                <a:sym typeface="Open Sans Light"/>
              </a:defRPr>
            </a:pPr>
            <a:r>
              <a:t>iam con yos demgo.</a:t>
            </a:r>
          </a:p>
        </p:txBody>
      </p:sp>
      <p:sp>
        <p:nvSpPr>
          <p:cNvPr id="707" name="COLLECTION"/>
          <p:cNvSpPr txBox="1"/>
          <p:nvPr/>
        </p:nvSpPr>
        <p:spPr>
          <a:xfrm>
            <a:off x="6754386" y="5384619"/>
            <a:ext cx="14140180"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COLLECTION</a:t>
            </a:r>
          </a:p>
        </p:txBody>
      </p:sp>
      <p:sp>
        <p:nvSpPr>
          <p:cNvPr id="708" name="Rechteck"/>
          <p:cNvSpPr/>
          <p:nvPr/>
        </p:nvSpPr>
        <p:spPr>
          <a:xfrm>
            <a:off x="12731672" y="11708039"/>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2AC198C2-3DEC-5146-9FC3-314205A1AE37}"/>
              </a:ext>
            </a:extLst>
          </p:cNvPr>
          <p:cNvSpPr>
            <a:spLocks noGrp="1"/>
          </p:cNvSpPr>
          <p:nvPr>
            <p:ph type="pic" sz="quarter" idx="13"/>
          </p:nvPr>
        </p:nvSpPr>
        <p:spPr/>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CFB47266-77D7-F541-8763-61E849B7C21F}"/>
              </a:ext>
            </a:extLst>
          </p:cNvPr>
          <p:cNvSpPr>
            <a:spLocks noGrp="1"/>
          </p:cNvSpPr>
          <p:nvPr>
            <p:ph type="pic" sz="quarter" idx="13"/>
          </p:nvPr>
        </p:nvSpPr>
        <p:spPr/>
      </p:sp>
      <p:sp>
        <p:nvSpPr>
          <p:cNvPr id="5" name="Bildplatzhalter 4">
            <a:extLst>
              <a:ext uri="{FF2B5EF4-FFF2-40B4-BE49-F238E27FC236}">
                <a16:creationId xmlns:a16="http://schemas.microsoft.com/office/drawing/2014/main" id="{C579C8D9-29DF-EE43-9105-C2C01FCFD805}"/>
              </a:ext>
            </a:extLst>
          </p:cNvPr>
          <p:cNvSpPr>
            <a:spLocks noGrp="1"/>
          </p:cNvSpPr>
          <p:nvPr>
            <p:ph type="pic" sz="quarter" idx="14"/>
          </p:nvPr>
        </p:nvSpPr>
        <p:spPr/>
      </p:sp>
      <p:sp>
        <p:nvSpPr>
          <p:cNvPr id="7" name="Bildplatzhalter 6">
            <a:extLst>
              <a:ext uri="{FF2B5EF4-FFF2-40B4-BE49-F238E27FC236}">
                <a16:creationId xmlns:a16="http://schemas.microsoft.com/office/drawing/2014/main" id="{4A01D84D-D771-1C4C-AF51-0370E3B65D9A}"/>
              </a:ext>
            </a:extLst>
          </p:cNvPr>
          <p:cNvSpPr>
            <a:spLocks noGrp="1"/>
          </p:cNvSpPr>
          <p:nvPr>
            <p:ph type="pic" sz="quarter" idx="15"/>
          </p:nvPr>
        </p:nvSpPr>
        <p:spPr/>
      </p:sp>
      <p:sp>
        <p:nvSpPr>
          <p:cNvPr id="9" name="Bildplatzhalter 8">
            <a:extLst>
              <a:ext uri="{FF2B5EF4-FFF2-40B4-BE49-F238E27FC236}">
                <a16:creationId xmlns:a16="http://schemas.microsoft.com/office/drawing/2014/main" id="{9E53696F-24F0-F443-8DA4-DA5873592D61}"/>
              </a:ext>
            </a:extLst>
          </p:cNvPr>
          <p:cNvSpPr>
            <a:spLocks noGrp="1"/>
          </p:cNvSpPr>
          <p:nvPr>
            <p:ph type="pic" sz="quarter" idx="16"/>
          </p:nvPr>
        </p:nvSpPr>
        <p:spPr/>
      </p:sp>
      <p:sp>
        <p:nvSpPr>
          <p:cNvPr id="11" name="Bildplatzhalter 10">
            <a:extLst>
              <a:ext uri="{FF2B5EF4-FFF2-40B4-BE49-F238E27FC236}">
                <a16:creationId xmlns:a16="http://schemas.microsoft.com/office/drawing/2014/main" id="{D17FDFD9-454F-A44B-A01B-1E1AFD4C30FE}"/>
              </a:ext>
            </a:extLst>
          </p:cNvPr>
          <p:cNvSpPr>
            <a:spLocks noGrp="1"/>
          </p:cNvSpPr>
          <p:nvPr>
            <p:ph type="pic" sz="quarter" idx="17"/>
          </p:nvPr>
        </p:nvSpPr>
        <p:spPr/>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Rechteck"/>
          <p:cNvSpPr/>
          <p:nvPr/>
        </p:nvSpPr>
        <p:spPr>
          <a:xfrm>
            <a:off x="4962339" y="3584093"/>
            <a:ext cx="22460320" cy="34789601"/>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17" name="NEW…"/>
          <p:cNvSpPr txBox="1"/>
          <p:nvPr/>
        </p:nvSpPr>
        <p:spPr>
          <a:xfrm>
            <a:off x="6754386" y="5393097"/>
            <a:ext cx="6388648"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NEW </a:t>
            </a:r>
          </a:p>
          <a:p>
            <a:r>
              <a:t>STYLE</a:t>
            </a:r>
          </a:p>
        </p:txBody>
      </p:sp>
      <p:sp>
        <p:nvSpPr>
          <p:cNvPr id="3" name="Bildplatzhalter 2">
            <a:extLst>
              <a:ext uri="{FF2B5EF4-FFF2-40B4-BE49-F238E27FC236}">
                <a16:creationId xmlns:a16="http://schemas.microsoft.com/office/drawing/2014/main" id="{D331D518-F3F4-AF41-BE65-2B1EA122383B}"/>
              </a:ext>
            </a:extLst>
          </p:cNvPr>
          <p:cNvSpPr>
            <a:spLocks noGrp="1"/>
          </p:cNvSpPr>
          <p:nvPr>
            <p:ph type="pic" sz="quarter" idx="15"/>
          </p:nvPr>
        </p:nvSpPr>
        <p:spPr/>
      </p:sp>
      <p:sp>
        <p:nvSpPr>
          <p:cNvPr id="721" name="Rechteck"/>
          <p:cNvSpPr/>
          <p:nvPr/>
        </p:nvSpPr>
        <p:spPr>
          <a:xfrm>
            <a:off x="14746169" y="14897881"/>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05ADB238-1917-974D-AA1B-968518BED147}"/>
              </a:ext>
            </a:extLst>
          </p:cNvPr>
          <p:cNvSpPr>
            <a:spLocks noGrp="1"/>
          </p:cNvSpPr>
          <p:nvPr>
            <p:ph type="pic" sz="quarter" idx="14"/>
          </p:nvPr>
        </p:nvSpPr>
        <p:spPr/>
      </p:sp>
      <p:sp>
        <p:nvSpPr>
          <p:cNvPr id="7" name="Bildplatzhalter 6">
            <a:extLst>
              <a:ext uri="{FF2B5EF4-FFF2-40B4-BE49-F238E27FC236}">
                <a16:creationId xmlns:a16="http://schemas.microsoft.com/office/drawing/2014/main" id="{1892A5FC-F6D8-5248-9B09-4C2A27FF7B82}"/>
              </a:ext>
            </a:extLst>
          </p:cNvPr>
          <p:cNvSpPr>
            <a:spLocks noGrp="1"/>
          </p:cNvSpPr>
          <p:nvPr>
            <p:ph type="pic" sz="quarter" idx="13"/>
          </p:nvPr>
        </p:nvSpPr>
        <p:spPr/>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MAON STYLE"/>
          <p:cNvSpPr txBox="1"/>
          <p:nvPr/>
        </p:nvSpPr>
        <p:spPr>
          <a:xfrm>
            <a:off x="4962340" y="3592571"/>
            <a:ext cx="11324741"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STYLE</a:t>
            </a:r>
          </a:p>
        </p:txBody>
      </p:sp>
      <p:sp>
        <p:nvSpPr>
          <p:cNvPr id="728" name="Uno etoa jaom froan modern clean creative design."/>
          <p:cNvSpPr txBox="1"/>
          <p:nvPr/>
        </p:nvSpPr>
        <p:spPr>
          <a:xfrm>
            <a:off x="4962340" y="7211610"/>
            <a:ext cx="20166587"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3" name="Bildplatzhalter 2">
            <a:extLst>
              <a:ext uri="{FF2B5EF4-FFF2-40B4-BE49-F238E27FC236}">
                <a16:creationId xmlns:a16="http://schemas.microsoft.com/office/drawing/2014/main" id="{9C4E16D9-9FE9-1C4F-87C1-877929A113AB}"/>
              </a:ext>
            </a:extLst>
          </p:cNvPr>
          <p:cNvSpPr>
            <a:spLocks noGrp="1"/>
          </p:cNvSpPr>
          <p:nvPr>
            <p:ph type="pic" sz="quarter" idx="13"/>
          </p:nvPr>
        </p:nvSpPr>
        <p:spPr/>
      </p:sp>
      <p:sp>
        <p:nvSpPr>
          <p:cNvPr id="5" name="Bildplatzhalter 4">
            <a:extLst>
              <a:ext uri="{FF2B5EF4-FFF2-40B4-BE49-F238E27FC236}">
                <a16:creationId xmlns:a16="http://schemas.microsoft.com/office/drawing/2014/main" id="{ACA6EA9D-69B7-634B-925C-B5796872F2B4}"/>
              </a:ext>
            </a:extLst>
          </p:cNvPr>
          <p:cNvSpPr>
            <a:spLocks noGrp="1"/>
          </p:cNvSpPr>
          <p:nvPr>
            <p:ph type="pic" sz="quarter" idx="16"/>
          </p:nvPr>
        </p:nvSpPr>
        <p:spPr/>
      </p:sp>
      <p:sp>
        <p:nvSpPr>
          <p:cNvPr id="7" name="Bildplatzhalter 6">
            <a:extLst>
              <a:ext uri="{FF2B5EF4-FFF2-40B4-BE49-F238E27FC236}">
                <a16:creationId xmlns:a16="http://schemas.microsoft.com/office/drawing/2014/main" id="{A235B8EC-A7C2-F145-ACA6-D4B6235869C8}"/>
              </a:ext>
            </a:extLst>
          </p:cNvPr>
          <p:cNvSpPr>
            <a:spLocks noGrp="1"/>
          </p:cNvSpPr>
          <p:nvPr>
            <p:ph type="pic" sz="quarter" idx="15"/>
          </p:nvPr>
        </p:nvSpPr>
        <p:spPr/>
      </p:sp>
      <p:sp>
        <p:nvSpPr>
          <p:cNvPr id="9" name="Bildplatzhalter 8">
            <a:extLst>
              <a:ext uri="{FF2B5EF4-FFF2-40B4-BE49-F238E27FC236}">
                <a16:creationId xmlns:a16="http://schemas.microsoft.com/office/drawing/2014/main" id="{0747696E-995F-1341-8439-FAC7F81FC0FE}"/>
              </a:ext>
            </a:extLst>
          </p:cNvPr>
          <p:cNvSpPr>
            <a:spLocks noGrp="1"/>
          </p:cNvSpPr>
          <p:nvPr>
            <p:ph type="pic" sz="quarter" idx="14"/>
          </p:nvPr>
        </p:nvSpPr>
        <p:spPr/>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57C3DD70-33DB-4141-A770-B26FBD499993}"/>
              </a:ext>
            </a:extLst>
          </p:cNvPr>
          <p:cNvSpPr>
            <a:spLocks noGrp="1"/>
          </p:cNvSpPr>
          <p:nvPr>
            <p:ph type="pic" sz="quarter" idx="13"/>
          </p:nvPr>
        </p:nvSpPr>
        <p:spPr/>
      </p:sp>
      <p:sp>
        <p:nvSpPr>
          <p:cNvPr id="549" name="MAON"/>
          <p:cNvSpPr txBox="1"/>
          <p:nvPr/>
        </p:nvSpPr>
        <p:spPr>
          <a:xfrm>
            <a:off x="20233631" y="27763635"/>
            <a:ext cx="8981077"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a:t>
            </a:r>
          </a:p>
        </p:txBody>
      </p:sp>
      <p:sp>
        <p:nvSpPr>
          <p:cNvPr id="550" name="Simple &amp; Modern Presentation Template"/>
          <p:cNvSpPr txBox="1"/>
          <p:nvPr/>
        </p:nvSpPr>
        <p:spPr>
          <a:xfrm>
            <a:off x="3170293" y="33134259"/>
            <a:ext cx="22448373"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Simple &amp; Modern Presentation Template</a:t>
            </a:r>
          </a:p>
        </p:txBody>
      </p:sp>
      <p:sp>
        <p:nvSpPr>
          <p:cNvPr id="551" name="Rechteck"/>
          <p:cNvSpPr/>
          <p:nvPr/>
        </p:nvSpPr>
        <p:spPr>
          <a:xfrm>
            <a:off x="15317632" y="14316064"/>
            <a:ext cx="3106215" cy="54758"/>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hteck"/>
          <p:cNvSpPr/>
          <p:nvPr/>
        </p:nvSpPr>
        <p:spPr>
          <a:xfrm>
            <a:off x="3170293" y="14957617"/>
            <a:ext cx="26044414" cy="9748735"/>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34" name="Desoa jaom fron modern clean and creative style design."/>
          <p:cNvSpPr txBox="1"/>
          <p:nvPr/>
        </p:nvSpPr>
        <p:spPr>
          <a:xfrm>
            <a:off x="4962340" y="18011679"/>
            <a:ext cx="15922085"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jaom fron modern clean and creative style design.</a:t>
            </a:r>
          </a:p>
        </p:txBody>
      </p:sp>
      <p:sp>
        <p:nvSpPr>
          <p:cNvPr id="735" name="Rechteck"/>
          <p:cNvSpPr/>
          <p:nvPr/>
        </p:nvSpPr>
        <p:spPr>
          <a:xfrm rot="16200000">
            <a:off x="23826037" y="20947036"/>
            <a:ext cx="3584094"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A9B29425-AC15-EF45-BEE7-E641573E5DFA}"/>
              </a:ext>
            </a:extLst>
          </p:cNvPr>
          <p:cNvSpPr>
            <a:spLocks noGrp="1"/>
          </p:cNvSpPr>
          <p:nvPr>
            <p:ph type="pic" sz="half" idx="13"/>
          </p:nvPr>
        </p:nvSpPr>
        <p:spPr/>
      </p:sp>
      <p:sp>
        <p:nvSpPr>
          <p:cNvPr id="5" name="Bildplatzhalter 4">
            <a:extLst>
              <a:ext uri="{FF2B5EF4-FFF2-40B4-BE49-F238E27FC236}">
                <a16:creationId xmlns:a16="http://schemas.microsoft.com/office/drawing/2014/main" id="{3470737C-A226-DB41-9AB2-3F44FDEDA5F2}"/>
              </a:ext>
            </a:extLst>
          </p:cNvPr>
          <p:cNvSpPr>
            <a:spLocks noGrp="1"/>
          </p:cNvSpPr>
          <p:nvPr>
            <p:ph type="pic" sz="quarter" idx="14"/>
          </p:nvPr>
        </p:nvSpPr>
        <p:spPr/>
      </p:sp>
      <p:sp>
        <p:nvSpPr>
          <p:cNvPr id="7" name="Bildplatzhalter 6">
            <a:extLst>
              <a:ext uri="{FF2B5EF4-FFF2-40B4-BE49-F238E27FC236}">
                <a16:creationId xmlns:a16="http://schemas.microsoft.com/office/drawing/2014/main" id="{9ABFFACA-2D62-0B40-8B88-8747383F6370}"/>
              </a:ext>
            </a:extLst>
          </p:cNvPr>
          <p:cNvSpPr>
            <a:spLocks noGrp="1"/>
          </p:cNvSpPr>
          <p:nvPr>
            <p:ph type="pic" sz="quarter" idx="15"/>
          </p:nvPr>
        </p:nvSpPr>
        <p:spPr/>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Rechteck"/>
          <p:cNvSpPr/>
          <p:nvPr/>
        </p:nvSpPr>
        <p:spPr>
          <a:xfrm>
            <a:off x="4962340" y="7801376"/>
            <a:ext cx="22460320" cy="28732483"/>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38" name="Rechteck"/>
          <p:cNvSpPr/>
          <p:nvPr/>
        </p:nvSpPr>
        <p:spPr>
          <a:xfrm rot="16200000">
            <a:off x="14400452" y="7771509"/>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739" name="Rectangle 27"/>
          <p:cNvSpPr txBox="1"/>
          <p:nvPr/>
        </p:nvSpPr>
        <p:spPr>
          <a:xfrm>
            <a:off x="8474750" y="18577551"/>
            <a:ext cx="15531074" cy="78327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gn="ctr">
              <a:defRPr spc="1260">
                <a:solidFill>
                  <a:srgbClr val="111111"/>
                </a:solidFill>
              </a:defRPr>
            </a:lvl1pPr>
          </a:lstStyle>
          <a:p>
            <a:r>
              <a:t>ESDA MES THE BEAN UNDANO IN CORDA ONCS IN MERADA.</a:t>
            </a:r>
          </a:p>
        </p:txBody>
      </p:sp>
      <p:sp>
        <p:nvSpPr>
          <p:cNvPr id="740" name="Modern minimal clean design."/>
          <p:cNvSpPr txBox="1"/>
          <p:nvPr/>
        </p:nvSpPr>
        <p:spPr>
          <a:xfrm>
            <a:off x="10820220" y="15934289"/>
            <a:ext cx="10875976"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gn="ctr">
              <a:lnSpc>
                <a:spcPct val="120000"/>
              </a:lnSpc>
              <a:defRPr sz="5600" spc="0">
                <a:solidFill>
                  <a:srgbClr val="5E5E5E"/>
                </a:solidFill>
                <a:latin typeface="Open Sans Light"/>
                <a:ea typeface="Open Sans Light"/>
                <a:cs typeface="Open Sans Light"/>
                <a:sym typeface="Open Sans Light"/>
              </a:defRPr>
            </a:lvl1pPr>
          </a:lstStyle>
          <a:p>
            <a:r>
              <a:t>Modern minimal clean design.</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Rechteck"/>
          <p:cNvSpPr/>
          <p:nvPr/>
        </p:nvSpPr>
        <p:spPr>
          <a:xfrm>
            <a:off x="16240287" y="1792046"/>
            <a:ext cx="16239667" cy="1454377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44" name="MAON NEW"/>
          <p:cNvSpPr txBox="1"/>
          <p:nvPr/>
        </p:nvSpPr>
        <p:spPr>
          <a:xfrm>
            <a:off x="18859506" y="5384619"/>
            <a:ext cx="9528028"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NEW</a:t>
            </a:r>
          </a:p>
        </p:txBody>
      </p:sp>
      <p:grpSp>
        <p:nvGrpSpPr>
          <p:cNvPr id="747" name="Gruppieren"/>
          <p:cNvGrpSpPr/>
          <p:nvPr/>
        </p:nvGrpSpPr>
        <p:grpSpPr>
          <a:xfrm>
            <a:off x="18859506" y="10178825"/>
            <a:ext cx="8563153" cy="2038847"/>
            <a:chOff x="0" y="0"/>
            <a:chExt cx="8563152" cy="2038846"/>
          </a:xfrm>
        </p:grpSpPr>
        <p:sp>
          <p:nvSpPr>
            <p:cNvPr id="745" name="Rechteck"/>
            <p:cNvSpPr/>
            <p:nvPr/>
          </p:nvSpPr>
          <p:spPr>
            <a:xfrm>
              <a:off x="0" y="0"/>
              <a:ext cx="8563153" cy="2038847"/>
            </a:xfrm>
            <a:prstGeom prst="rect">
              <a:avLst/>
            </a:prstGeom>
            <a:solidFill>
              <a:srgbClr val="FFFFFF"/>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46" name="Collection"/>
            <p:cNvSpPr txBox="1"/>
            <p:nvPr/>
          </p:nvSpPr>
          <p:spPr>
            <a:xfrm>
              <a:off x="0" y="38409"/>
              <a:ext cx="8563153" cy="196202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lnSpc>
                  <a:spcPct val="110000"/>
                </a:lnSpc>
                <a:defRPr sz="7800" spc="156">
                  <a:solidFill>
                    <a:srgbClr val="111111"/>
                  </a:solidFill>
                  <a:latin typeface="Open Sans Light"/>
                  <a:ea typeface="Open Sans Light"/>
                  <a:cs typeface="Open Sans Light"/>
                  <a:sym typeface="Open Sans Light"/>
                </a:defRPr>
              </a:lvl1pPr>
            </a:lstStyle>
            <a:p>
              <a:r>
                <a:t>Collection</a:t>
              </a:r>
            </a:p>
          </p:txBody>
        </p:sp>
      </p:grpSp>
      <p:sp>
        <p:nvSpPr>
          <p:cNvPr id="748" name="Rechteck"/>
          <p:cNvSpPr/>
          <p:nvPr/>
        </p:nvSpPr>
        <p:spPr>
          <a:xfrm>
            <a:off x="14400452" y="14897881"/>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429B43E6-95E1-CF40-82D6-CDD45EFA68BA}"/>
              </a:ext>
            </a:extLst>
          </p:cNvPr>
          <p:cNvSpPr>
            <a:spLocks noGrp="1"/>
          </p:cNvSpPr>
          <p:nvPr>
            <p:ph type="pic" sz="quarter" idx="13"/>
          </p:nvPr>
        </p:nvSpPr>
        <p:spPr/>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13CC7E1-89A0-3440-9C18-AE8F5381CA78}"/>
              </a:ext>
            </a:extLst>
          </p:cNvPr>
          <p:cNvSpPr>
            <a:spLocks noGrp="1"/>
          </p:cNvSpPr>
          <p:nvPr>
            <p:ph type="pic" sz="quarter" idx="13"/>
          </p:nvPr>
        </p:nvSpPr>
        <p:spPr/>
      </p:sp>
      <p:sp>
        <p:nvSpPr>
          <p:cNvPr id="752" name="MAON STYLE"/>
          <p:cNvSpPr txBox="1"/>
          <p:nvPr/>
        </p:nvSpPr>
        <p:spPr>
          <a:xfrm>
            <a:off x="4962340" y="3583095"/>
            <a:ext cx="10802061" cy="250190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STYLE</a:t>
            </a:r>
          </a:p>
        </p:txBody>
      </p:sp>
      <p:sp>
        <p:nvSpPr>
          <p:cNvPr id="753" name="Uno etoa jaom froan modern clean creative in minimal design."/>
          <p:cNvSpPr txBox="1"/>
          <p:nvPr/>
        </p:nvSpPr>
        <p:spPr>
          <a:xfrm>
            <a:off x="4962340" y="33566646"/>
            <a:ext cx="15533065" cy="293812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in minimal design.</a:t>
            </a:r>
          </a:p>
        </p:txBody>
      </p:sp>
      <p:sp>
        <p:nvSpPr>
          <p:cNvPr id="754" name="Rechteck"/>
          <p:cNvSpPr/>
          <p:nvPr/>
        </p:nvSpPr>
        <p:spPr>
          <a:xfrm>
            <a:off x="13443948" y="11373523"/>
            <a:ext cx="3584095" cy="131416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55" name="Rechteck"/>
          <p:cNvSpPr/>
          <p:nvPr/>
        </p:nvSpPr>
        <p:spPr>
          <a:xfrm rot="16200000">
            <a:off x="4992207" y="24378928"/>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5610630C-7E3E-8E43-AD9B-4E61BF1223E9}"/>
              </a:ext>
            </a:extLst>
          </p:cNvPr>
          <p:cNvSpPr>
            <a:spLocks noGrp="1"/>
          </p:cNvSpPr>
          <p:nvPr>
            <p:ph type="pic" sz="quarter" idx="14"/>
          </p:nvPr>
        </p:nvSpPr>
        <p:spPr/>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C47B754-E438-C347-A5BB-BADC1313BF37}"/>
              </a:ext>
            </a:extLst>
          </p:cNvPr>
          <p:cNvSpPr>
            <a:spLocks noGrp="1"/>
          </p:cNvSpPr>
          <p:nvPr>
            <p:ph type="pic" sz="half" idx="13"/>
          </p:nvPr>
        </p:nvSpPr>
        <p:spPr/>
      </p:sp>
      <p:sp>
        <p:nvSpPr>
          <p:cNvPr id="5" name="Bildplatzhalter 4">
            <a:extLst>
              <a:ext uri="{FF2B5EF4-FFF2-40B4-BE49-F238E27FC236}">
                <a16:creationId xmlns:a16="http://schemas.microsoft.com/office/drawing/2014/main" id="{2C07A90E-787C-4D40-B5D3-FF3392755114}"/>
              </a:ext>
            </a:extLst>
          </p:cNvPr>
          <p:cNvSpPr>
            <a:spLocks noGrp="1"/>
          </p:cNvSpPr>
          <p:nvPr>
            <p:ph type="pic" sz="quarter" idx="15"/>
          </p:nvPr>
        </p:nvSpPr>
        <p:spPr/>
      </p:sp>
      <p:sp>
        <p:nvSpPr>
          <p:cNvPr id="7" name="Bildplatzhalter 6">
            <a:extLst>
              <a:ext uri="{FF2B5EF4-FFF2-40B4-BE49-F238E27FC236}">
                <a16:creationId xmlns:a16="http://schemas.microsoft.com/office/drawing/2014/main" id="{7D2FEFDA-371B-BB46-87FE-45ADFCE17DB6}"/>
              </a:ext>
            </a:extLst>
          </p:cNvPr>
          <p:cNvSpPr>
            <a:spLocks noGrp="1"/>
          </p:cNvSpPr>
          <p:nvPr>
            <p:ph type="pic" sz="quarter" idx="16"/>
          </p:nvPr>
        </p:nvSpPr>
        <p:spPr/>
      </p:sp>
      <p:sp>
        <p:nvSpPr>
          <p:cNvPr id="9" name="Bildplatzhalter 8">
            <a:extLst>
              <a:ext uri="{FF2B5EF4-FFF2-40B4-BE49-F238E27FC236}">
                <a16:creationId xmlns:a16="http://schemas.microsoft.com/office/drawing/2014/main" id="{DB9D72BF-86D2-804C-BB4B-B8F40459ADD4}"/>
              </a:ext>
            </a:extLst>
          </p:cNvPr>
          <p:cNvSpPr>
            <a:spLocks noGrp="1"/>
          </p:cNvSpPr>
          <p:nvPr>
            <p:ph type="pic" sz="quarter" idx="14"/>
          </p:nvPr>
        </p:nvSpPr>
        <p:spPr/>
      </p:sp>
      <p:sp>
        <p:nvSpPr>
          <p:cNvPr id="11" name="Bildplatzhalter 10">
            <a:extLst>
              <a:ext uri="{FF2B5EF4-FFF2-40B4-BE49-F238E27FC236}">
                <a16:creationId xmlns:a16="http://schemas.microsoft.com/office/drawing/2014/main" id="{57ECE962-BADA-EC49-BDA2-2B6A43F4EFE3}"/>
              </a:ext>
            </a:extLst>
          </p:cNvPr>
          <p:cNvSpPr>
            <a:spLocks noGrp="1"/>
          </p:cNvSpPr>
          <p:nvPr>
            <p:ph type="pic" sz="quarter" idx="17"/>
          </p:nvPr>
        </p:nvSpPr>
        <p:spPr/>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9F2AC0DF-9004-0C4B-B062-25CC606954F1}"/>
              </a:ext>
            </a:extLst>
          </p:cNvPr>
          <p:cNvSpPr>
            <a:spLocks noGrp="1"/>
          </p:cNvSpPr>
          <p:nvPr>
            <p:ph type="pic" idx="13"/>
          </p:nvPr>
        </p:nvSpPr>
        <p:spPr/>
      </p:sp>
      <p:sp>
        <p:nvSpPr>
          <p:cNvPr id="765" name="Rechteck"/>
          <p:cNvSpPr/>
          <p:nvPr/>
        </p:nvSpPr>
        <p:spPr>
          <a:xfrm>
            <a:off x="19059774" y="20978894"/>
            <a:ext cx="8362886" cy="1991164"/>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766" name="Collection"/>
          <p:cNvSpPr txBox="1"/>
          <p:nvPr/>
        </p:nvSpPr>
        <p:spPr>
          <a:xfrm>
            <a:off x="19059774" y="21270759"/>
            <a:ext cx="8362886" cy="140743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lstStyle>
            <a:lvl1pPr algn="ctr">
              <a:lnSpc>
                <a:spcPct val="120000"/>
              </a:lnSpc>
              <a:defRPr sz="5600" spc="0">
                <a:solidFill>
                  <a:srgbClr val="5E5E5E"/>
                </a:solidFill>
                <a:latin typeface="Open Sans Light"/>
                <a:ea typeface="Open Sans Light"/>
                <a:cs typeface="Open Sans Light"/>
                <a:sym typeface="Open Sans Light"/>
              </a:defRPr>
            </a:lvl1pPr>
          </a:lstStyle>
          <a:p>
            <a:r>
              <a:t>Collection</a:t>
            </a:r>
          </a:p>
        </p:txBody>
      </p:sp>
      <p:sp>
        <p:nvSpPr>
          <p:cNvPr id="5" name="Bildplatzhalter 4">
            <a:extLst>
              <a:ext uri="{FF2B5EF4-FFF2-40B4-BE49-F238E27FC236}">
                <a16:creationId xmlns:a16="http://schemas.microsoft.com/office/drawing/2014/main" id="{7B3651A2-9217-C94A-9C4A-B1F21BF0E3C4}"/>
              </a:ext>
            </a:extLst>
          </p:cNvPr>
          <p:cNvSpPr>
            <a:spLocks noGrp="1"/>
          </p:cNvSpPr>
          <p:nvPr>
            <p:ph type="pic" sz="half" idx="14"/>
          </p:nvPr>
        </p:nvSpPr>
        <p:spPr/>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 name="Rectangle 27"/>
          <p:cNvSpPr txBox="1"/>
          <p:nvPr/>
        </p:nvSpPr>
        <p:spPr>
          <a:xfrm>
            <a:off x="4962340" y="3584093"/>
            <a:ext cx="10227151"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MARKETING</a:t>
            </a:r>
          </a:p>
        </p:txBody>
      </p:sp>
      <p:grpSp>
        <p:nvGrpSpPr>
          <p:cNvPr id="771" name="Gruppieren"/>
          <p:cNvGrpSpPr/>
          <p:nvPr/>
        </p:nvGrpSpPr>
        <p:grpSpPr>
          <a:xfrm>
            <a:off x="4962340" y="10178825"/>
            <a:ext cx="3584094" cy="3584094"/>
            <a:chOff x="0" y="0"/>
            <a:chExt cx="3584093" cy="3584093"/>
          </a:xfrm>
        </p:grpSpPr>
        <p:sp>
          <p:nvSpPr>
            <p:cNvPr id="769"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70" name="A"/>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A</a:t>
              </a:r>
            </a:p>
          </p:txBody>
        </p:sp>
      </p:grpSp>
      <p:sp>
        <p:nvSpPr>
          <p:cNvPr id="772" name="Rectangle 27"/>
          <p:cNvSpPr txBox="1"/>
          <p:nvPr/>
        </p:nvSpPr>
        <p:spPr>
          <a:xfrm>
            <a:off x="9860601" y="10178825"/>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75" name="Gruppieren"/>
          <p:cNvGrpSpPr/>
          <p:nvPr/>
        </p:nvGrpSpPr>
        <p:grpSpPr>
          <a:xfrm>
            <a:off x="4962340" y="14957617"/>
            <a:ext cx="3584094" cy="3584094"/>
            <a:chOff x="0" y="0"/>
            <a:chExt cx="3584093" cy="3584093"/>
          </a:xfrm>
        </p:grpSpPr>
        <p:sp>
          <p:nvSpPr>
            <p:cNvPr id="773"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74" name="B"/>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B</a:t>
              </a:r>
            </a:p>
          </p:txBody>
        </p:sp>
      </p:grpSp>
      <p:sp>
        <p:nvSpPr>
          <p:cNvPr id="776" name="Rectangle 27"/>
          <p:cNvSpPr txBox="1"/>
          <p:nvPr/>
        </p:nvSpPr>
        <p:spPr>
          <a:xfrm>
            <a:off x="9860601" y="14957617"/>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79" name="Gruppieren"/>
          <p:cNvGrpSpPr/>
          <p:nvPr/>
        </p:nvGrpSpPr>
        <p:grpSpPr>
          <a:xfrm>
            <a:off x="4962340" y="19736407"/>
            <a:ext cx="3584094" cy="3584094"/>
            <a:chOff x="0" y="0"/>
            <a:chExt cx="3584093" cy="3584093"/>
          </a:xfrm>
        </p:grpSpPr>
        <p:sp>
          <p:nvSpPr>
            <p:cNvPr id="777"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78" name="C"/>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C</a:t>
              </a:r>
            </a:p>
          </p:txBody>
        </p:sp>
      </p:grpSp>
      <p:sp>
        <p:nvSpPr>
          <p:cNvPr id="780" name="Rectangle 27"/>
          <p:cNvSpPr txBox="1"/>
          <p:nvPr/>
        </p:nvSpPr>
        <p:spPr>
          <a:xfrm>
            <a:off x="9860601" y="19736407"/>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83" name="Gruppieren"/>
          <p:cNvGrpSpPr/>
          <p:nvPr/>
        </p:nvGrpSpPr>
        <p:grpSpPr>
          <a:xfrm>
            <a:off x="4962340" y="24515199"/>
            <a:ext cx="3584094" cy="3584094"/>
            <a:chOff x="0" y="0"/>
            <a:chExt cx="3584093" cy="3584093"/>
          </a:xfrm>
        </p:grpSpPr>
        <p:sp>
          <p:nvSpPr>
            <p:cNvPr id="781"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82" name="D"/>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D</a:t>
              </a:r>
            </a:p>
          </p:txBody>
        </p:sp>
      </p:grpSp>
      <p:sp>
        <p:nvSpPr>
          <p:cNvPr id="784" name="Rectangle 27"/>
          <p:cNvSpPr txBox="1"/>
          <p:nvPr/>
        </p:nvSpPr>
        <p:spPr>
          <a:xfrm>
            <a:off x="9860601" y="24515199"/>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87" name="Gruppieren"/>
          <p:cNvGrpSpPr/>
          <p:nvPr/>
        </p:nvGrpSpPr>
        <p:grpSpPr>
          <a:xfrm>
            <a:off x="4962340" y="29293991"/>
            <a:ext cx="3584094" cy="3584095"/>
            <a:chOff x="0" y="0"/>
            <a:chExt cx="3584093" cy="3584093"/>
          </a:xfrm>
        </p:grpSpPr>
        <p:sp>
          <p:nvSpPr>
            <p:cNvPr id="785"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86" name="E"/>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E</a:t>
              </a:r>
            </a:p>
          </p:txBody>
        </p:sp>
      </p:grpSp>
      <p:sp>
        <p:nvSpPr>
          <p:cNvPr id="788" name="Rectangle 27"/>
          <p:cNvSpPr txBox="1"/>
          <p:nvPr/>
        </p:nvSpPr>
        <p:spPr>
          <a:xfrm>
            <a:off x="9860601" y="29293991"/>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91" name="Gruppieren"/>
          <p:cNvGrpSpPr/>
          <p:nvPr/>
        </p:nvGrpSpPr>
        <p:grpSpPr>
          <a:xfrm>
            <a:off x="4962340" y="34072779"/>
            <a:ext cx="3584094" cy="3584094"/>
            <a:chOff x="0" y="0"/>
            <a:chExt cx="3584093" cy="3584093"/>
          </a:xfrm>
        </p:grpSpPr>
        <p:sp>
          <p:nvSpPr>
            <p:cNvPr id="789" name="Quadrat"/>
            <p:cNvSpPr/>
            <p:nvPr/>
          </p:nvSpPr>
          <p:spPr>
            <a:xfrm>
              <a:off x="0" y="0"/>
              <a:ext cx="3584094" cy="3584094"/>
            </a:xfrm>
            <a:prstGeom prst="rect">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790" name="F"/>
            <p:cNvSpPr txBox="1"/>
            <p:nvPr/>
          </p:nvSpPr>
          <p:spPr>
            <a:xfrm>
              <a:off x="-1" y="646116"/>
              <a:ext cx="3584095" cy="2291861"/>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F</a:t>
              </a:r>
            </a:p>
          </p:txBody>
        </p:sp>
      </p:grpSp>
      <p:sp>
        <p:nvSpPr>
          <p:cNvPr id="792" name="Rectangle 27"/>
          <p:cNvSpPr txBox="1"/>
          <p:nvPr/>
        </p:nvSpPr>
        <p:spPr>
          <a:xfrm>
            <a:off x="9860601" y="34072779"/>
            <a:ext cx="15769826"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 name="Rectangle 27"/>
          <p:cNvSpPr txBox="1"/>
          <p:nvPr/>
        </p:nvSpPr>
        <p:spPr>
          <a:xfrm>
            <a:off x="3170293" y="17512974"/>
            <a:ext cx="7668157"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ONE</a:t>
            </a:r>
          </a:p>
        </p:txBody>
      </p:sp>
      <p:sp>
        <p:nvSpPr>
          <p:cNvPr id="796" name="Rectangle 27"/>
          <p:cNvSpPr txBox="1"/>
          <p:nvPr/>
        </p:nvSpPr>
        <p:spPr>
          <a:xfrm>
            <a:off x="3170293" y="19781308"/>
            <a:ext cx="11942943"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nosrad seat the os takimta sancem ipsusit drin for the druamet comda.</a:t>
            </a:r>
          </a:p>
        </p:txBody>
      </p:sp>
      <p:sp>
        <p:nvSpPr>
          <p:cNvPr id="797" name="Rectangle 27"/>
          <p:cNvSpPr txBox="1"/>
          <p:nvPr/>
        </p:nvSpPr>
        <p:spPr>
          <a:xfrm>
            <a:off x="17271764" y="17512974"/>
            <a:ext cx="7668157"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TWO</a:t>
            </a:r>
          </a:p>
        </p:txBody>
      </p:sp>
      <p:sp>
        <p:nvSpPr>
          <p:cNvPr id="798" name="Rectangle 27"/>
          <p:cNvSpPr txBox="1"/>
          <p:nvPr/>
        </p:nvSpPr>
        <p:spPr>
          <a:xfrm>
            <a:off x="17271764" y="19781308"/>
            <a:ext cx="11942942"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nosrad seat the os takimta sancem ipsusit drin for the druamet comda.</a:t>
            </a:r>
          </a:p>
        </p:txBody>
      </p:sp>
      <p:sp>
        <p:nvSpPr>
          <p:cNvPr id="799" name="Rechteck"/>
          <p:cNvSpPr/>
          <p:nvPr/>
        </p:nvSpPr>
        <p:spPr>
          <a:xfrm>
            <a:off x="3170293" y="25802487"/>
            <a:ext cx="26044415" cy="14339361"/>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800" name="Desoa jaom fron modern clean and creative style design."/>
          <p:cNvSpPr txBox="1"/>
          <p:nvPr/>
        </p:nvSpPr>
        <p:spPr>
          <a:xfrm>
            <a:off x="4962340" y="33566646"/>
            <a:ext cx="15826695" cy="293812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jaom fron modern clean and creative style design.</a:t>
            </a:r>
          </a:p>
        </p:txBody>
      </p:sp>
      <p:sp>
        <p:nvSpPr>
          <p:cNvPr id="801" name="Rechteck"/>
          <p:cNvSpPr/>
          <p:nvPr/>
        </p:nvSpPr>
        <p:spPr>
          <a:xfrm rot="16200000">
            <a:off x="3200160" y="29957048"/>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5B83E25E-4FEA-9545-9775-546A611D7755}"/>
              </a:ext>
            </a:extLst>
          </p:cNvPr>
          <p:cNvSpPr>
            <a:spLocks noGrp="1"/>
          </p:cNvSpPr>
          <p:nvPr>
            <p:ph type="pic" sz="half" idx="13"/>
          </p:nvPr>
        </p:nvSpPr>
        <p:spPr/>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B1E35062-A7C0-AC46-ACC8-CA3A70854D91}"/>
              </a:ext>
            </a:extLst>
          </p:cNvPr>
          <p:cNvSpPr>
            <a:spLocks noGrp="1"/>
          </p:cNvSpPr>
          <p:nvPr>
            <p:ph type="pic" sz="quarter" idx="13"/>
          </p:nvPr>
        </p:nvSpPr>
        <p:spPr/>
      </p:sp>
      <p:sp>
        <p:nvSpPr>
          <p:cNvPr id="804" name="Rectangle 27"/>
          <p:cNvSpPr txBox="1"/>
          <p:nvPr/>
        </p:nvSpPr>
        <p:spPr>
          <a:xfrm>
            <a:off x="4962340" y="5376140"/>
            <a:ext cx="14205273"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CHECKLIST</a:t>
            </a:r>
          </a:p>
        </p:txBody>
      </p:sp>
      <p:sp>
        <p:nvSpPr>
          <p:cNvPr id="805" name="Rectangle 27"/>
          <p:cNvSpPr txBox="1"/>
          <p:nvPr/>
        </p:nvSpPr>
        <p:spPr>
          <a:xfrm>
            <a:off x="18014655" y="16152314"/>
            <a:ext cx="940800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06" name="Form"/>
          <p:cNvSpPr/>
          <p:nvPr/>
        </p:nvSpPr>
        <p:spPr>
          <a:xfrm>
            <a:off x="14878572" y="16152314"/>
            <a:ext cx="1529214" cy="1529215"/>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7" name="Rectangle 27"/>
          <p:cNvSpPr txBox="1"/>
          <p:nvPr/>
        </p:nvSpPr>
        <p:spPr>
          <a:xfrm>
            <a:off x="18014655" y="10178825"/>
            <a:ext cx="940800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08" name="Form"/>
          <p:cNvSpPr/>
          <p:nvPr/>
        </p:nvSpPr>
        <p:spPr>
          <a:xfrm>
            <a:off x="14878572" y="10178825"/>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Rectangle 27"/>
          <p:cNvSpPr txBox="1"/>
          <p:nvPr/>
        </p:nvSpPr>
        <p:spPr>
          <a:xfrm>
            <a:off x="18014655" y="22173592"/>
            <a:ext cx="940800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10" name="Form"/>
          <p:cNvSpPr/>
          <p:nvPr/>
        </p:nvSpPr>
        <p:spPr>
          <a:xfrm>
            <a:off x="14878572" y="22173592"/>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Rectangle 27"/>
          <p:cNvSpPr txBox="1"/>
          <p:nvPr/>
        </p:nvSpPr>
        <p:spPr>
          <a:xfrm>
            <a:off x="18014655" y="28194868"/>
            <a:ext cx="940800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12" name="Form"/>
          <p:cNvSpPr/>
          <p:nvPr/>
        </p:nvSpPr>
        <p:spPr>
          <a:xfrm>
            <a:off x="14878572" y="28194868"/>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3" name="Rechteck"/>
          <p:cNvSpPr/>
          <p:nvPr/>
        </p:nvSpPr>
        <p:spPr>
          <a:xfrm>
            <a:off x="3170293" y="13643449"/>
            <a:ext cx="3823034" cy="131416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814" name="Uno a jaom froan modern minimal clean design."/>
          <p:cNvSpPr txBox="1"/>
          <p:nvPr/>
        </p:nvSpPr>
        <p:spPr>
          <a:xfrm>
            <a:off x="4962340" y="35358694"/>
            <a:ext cx="13870945"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a jaom froan modern minimal clean design.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a:extLst>
              <a:ext uri="{FF2B5EF4-FFF2-40B4-BE49-F238E27FC236}">
                <a16:creationId xmlns:a16="http://schemas.microsoft.com/office/drawing/2014/main" id="{8BD171EE-0E67-CA4C-B049-89D65A6C1328}"/>
              </a:ext>
            </a:extLst>
          </p:cNvPr>
          <p:cNvSpPr/>
          <p:nvPr/>
        </p:nvSpPr>
        <p:spPr>
          <a:xfrm>
            <a:off x="0" y="10820398"/>
            <a:ext cx="16306023" cy="31089602"/>
          </a:xfrm>
          <a:prstGeom prst="rect">
            <a:avLst/>
          </a:prstGeom>
          <a:solidFill>
            <a:srgbClr val="EDD9CC"/>
          </a:solidFill>
          <a:ln w="3175">
            <a:miter lim="400000"/>
          </a:ln>
        </p:spPr>
        <p:txBody>
          <a:bodyPr lIns="65616" tIns="65616" rIns="65616" bIns="65616" anchor="ctr"/>
          <a:lstStyle/>
          <a:p>
            <a:pPr algn="ctr" defTabSz="2681346">
              <a:defRPr sz="10000" spc="0">
                <a:solidFill>
                  <a:srgbClr val="FFFFFF"/>
                </a:solidFill>
                <a:latin typeface="Helvetica Light"/>
                <a:ea typeface="Helvetica Light"/>
                <a:cs typeface="Helvetica Light"/>
                <a:sym typeface="Helvetica Light"/>
              </a:defRPr>
            </a:pPr>
            <a:endParaRPr/>
          </a:p>
        </p:txBody>
      </p:sp>
      <p:sp>
        <p:nvSpPr>
          <p:cNvPr id="4" name="OUR APP">
            <a:extLst>
              <a:ext uri="{FF2B5EF4-FFF2-40B4-BE49-F238E27FC236}">
                <a16:creationId xmlns:a16="http://schemas.microsoft.com/office/drawing/2014/main" id="{0B297856-DB01-F24F-91BF-B8B8DA606DC8}"/>
              </a:ext>
            </a:extLst>
          </p:cNvPr>
          <p:cNvSpPr txBox="1"/>
          <p:nvPr/>
        </p:nvSpPr>
        <p:spPr>
          <a:xfrm>
            <a:off x="4962340" y="5384619"/>
            <a:ext cx="9783340"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OUR APP</a:t>
            </a:r>
          </a:p>
        </p:txBody>
      </p:sp>
      <p:sp>
        <p:nvSpPr>
          <p:cNvPr id="5" name="Rechteck">
            <a:extLst>
              <a:ext uri="{FF2B5EF4-FFF2-40B4-BE49-F238E27FC236}">
                <a16:creationId xmlns:a16="http://schemas.microsoft.com/office/drawing/2014/main" id="{6C952435-7C03-9343-A560-65145F457236}"/>
              </a:ext>
            </a:extLst>
          </p:cNvPr>
          <p:cNvSpPr/>
          <p:nvPr/>
        </p:nvSpPr>
        <p:spPr>
          <a:xfrm>
            <a:off x="14513976" y="13294090"/>
            <a:ext cx="3584094"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6" name="Uno etmoa the jaom froan ins consda mesaa in utrum corna…">
            <a:extLst>
              <a:ext uri="{FF2B5EF4-FFF2-40B4-BE49-F238E27FC236}">
                <a16:creationId xmlns:a16="http://schemas.microsoft.com/office/drawing/2014/main" id="{AE5632C0-E233-3844-BA4C-20BDB8CDFA8F}"/>
              </a:ext>
            </a:extLst>
          </p:cNvPr>
          <p:cNvSpPr txBox="1"/>
          <p:nvPr/>
        </p:nvSpPr>
        <p:spPr>
          <a:xfrm>
            <a:off x="20092931" y="29078478"/>
            <a:ext cx="7329729" cy="73805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Uno etmoa the jaom froan ins consda mesaa in utrum corna</a:t>
            </a:r>
          </a:p>
          <a:p>
            <a:pPr>
              <a:lnSpc>
                <a:spcPct val="110000"/>
              </a:lnSpc>
              <a:defRPr sz="7800" spc="156">
                <a:solidFill>
                  <a:srgbClr val="111111"/>
                </a:solidFill>
                <a:latin typeface="Open Sans Light"/>
                <a:ea typeface="Open Sans Light"/>
                <a:cs typeface="Open Sans Light"/>
                <a:sym typeface="Open Sans Light"/>
              </a:defRPr>
            </a:pPr>
            <a:r>
              <a:t>es corso.</a:t>
            </a:r>
          </a:p>
        </p:txBody>
      </p:sp>
      <p:sp>
        <p:nvSpPr>
          <p:cNvPr id="7" name="Rectangle 27">
            <a:extLst>
              <a:ext uri="{FF2B5EF4-FFF2-40B4-BE49-F238E27FC236}">
                <a16:creationId xmlns:a16="http://schemas.microsoft.com/office/drawing/2014/main" id="{E495FB8C-A8E3-A343-AC33-8CE6D2C00626}"/>
              </a:ext>
            </a:extLst>
          </p:cNvPr>
          <p:cNvSpPr txBox="1"/>
          <p:nvPr/>
        </p:nvSpPr>
        <p:spPr>
          <a:xfrm>
            <a:off x="20092931" y="14957617"/>
            <a:ext cx="7329729" cy="6867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coms kuasd gubergren, nosm seat the os takimta idans sancem ipsusit drina for the druamet brusa comda.</a:t>
            </a:r>
          </a:p>
        </p:txBody>
      </p:sp>
      <p:grpSp>
        <p:nvGrpSpPr>
          <p:cNvPr id="8" name="Gruppieren">
            <a:extLst>
              <a:ext uri="{FF2B5EF4-FFF2-40B4-BE49-F238E27FC236}">
                <a16:creationId xmlns:a16="http://schemas.microsoft.com/office/drawing/2014/main" id="{F149D7CE-A1BD-314B-8E81-20F35842BE30}"/>
              </a:ext>
            </a:extLst>
          </p:cNvPr>
          <p:cNvGrpSpPr/>
          <p:nvPr/>
        </p:nvGrpSpPr>
        <p:grpSpPr>
          <a:xfrm>
            <a:off x="4962340" y="14957617"/>
            <a:ext cx="8787519" cy="17729317"/>
            <a:chOff x="18250" y="0"/>
            <a:chExt cx="8787518" cy="17729316"/>
          </a:xfrm>
        </p:grpSpPr>
        <p:grpSp>
          <p:nvGrpSpPr>
            <p:cNvPr id="9" name="Gruppieren">
              <a:extLst>
                <a:ext uri="{FF2B5EF4-FFF2-40B4-BE49-F238E27FC236}">
                  <a16:creationId xmlns:a16="http://schemas.microsoft.com/office/drawing/2014/main" id="{D486163D-BBC4-C847-9AC9-8DD30A2B048F}"/>
                </a:ext>
              </a:extLst>
            </p:cNvPr>
            <p:cNvGrpSpPr/>
            <p:nvPr/>
          </p:nvGrpSpPr>
          <p:grpSpPr>
            <a:xfrm>
              <a:off x="18250" y="2297092"/>
              <a:ext cx="258121" cy="4265290"/>
              <a:chOff x="0" y="0"/>
              <a:chExt cx="258119" cy="4265289"/>
            </a:xfrm>
          </p:grpSpPr>
          <p:sp>
            <p:nvSpPr>
              <p:cNvPr id="17" name="Form">
                <a:extLst>
                  <a:ext uri="{FF2B5EF4-FFF2-40B4-BE49-F238E27FC236}">
                    <a16:creationId xmlns:a16="http://schemas.microsoft.com/office/drawing/2014/main" id="{1C7647B7-4008-844B-BB99-556F380C4422}"/>
                  </a:ext>
                </a:extLst>
              </p:cNvPr>
              <p:cNvSpPr/>
              <p:nvPr/>
            </p:nvSpPr>
            <p:spPr>
              <a:xfrm>
                <a:off x="0" y="0"/>
                <a:ext cx="214692" cy="65998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F4042B9F-B203-8E4F-B1D9-14E251A4ABE7}"/>
                  </a:ext>
                </a:extLst>
              </p:cNvPr>
              <p:cNvSpPr/>
              <p:nvPr/>
            </p:nvSpPr>
            <p:spPr>
              <a:xfrm>
                <a:off x="0" y="1466020"/>
                <a:ext cx="258120" cy="124637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DF278365-E791-8148-B8DC-428BF5AE4CB8}"/>
                  </a:ext>
                </a:extLst>
              </p:cNvPr>
              <p:cNvSpPr/>
              <p:nvPr/>
            </p:nvSpPr>
            <p:spPr>
              <a:xfrm>
                <a:off x="0" y="3051496"/>
                <a:ext cx="214692" cy="121379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sp>
          <p:nvSpPr>
            <p:cNvPr id="10" name="Form">
              <a:extLst>
                <a:ext uri="{FF2B5EF4-FFF2-40B4-BE49-F238E27FC236}">
                  <a16:creationId xmlns:a16="http://schemas.microsoft.com/office/drawing/2014/main" id="{4F62364F-5B71-694D-B38F-F7053F852027}"/>
                </a:ext>
              </a:extLst>
            </p:cNvPr>
            <p:cNvSpPr/>
            <p:nvPr/>
          </p:nvSpPr>
          <p:spPr>
            <a:xfrm>
              <a:off x="8623653" y="4016372"/>
              <a:ext cx="182116" cy="215592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nvGrpSpPr>
            <p:cNvPr id="11" name="Gruppieren">
              <a:extLst>
                <a:ext uri="{FF2B5EF4-FFF2-40B4-BE49-F238E27FC236}">
                  <a16:creationId xmlns:a16="http://schemas.microsoft.com/office/drawing/2014/main" id="{12839519-5322-C345-8999-4A66AD07FD2D}"/>
                </a:ext>
              </a:extLst>
            </p:cNvPr>
            <p:cNvGrpSpPr/>
            <p:nvPr/>
          </p:nvGrpSpPr>
          <p:grpSpPr>
            <a:xfrm>
              <a:off x="79922" y="0"/>
              <a:ext cx="8658264" cy="17729317"/>
              <a:chOff x="0" y="0"/>
              <a:chExt cx="8658262" cy="17729316"/>
            </a:xfrm>
          </p:grpSpPr>
          <p:sp>
            <p:nvSpPr>
              <p:cNvPr id="12" name="Abgerundetes Rechteck">
                <a:extLst>
                  <a:ext uri="{FF2B5EF4-FFF2-40B4-BE49-F238E27FC236}">
                    <a16:creationId xmlns:a16="http://schemas.microsoft.com/office/drawing/2014/main" id="{B7532A8A-4A81-F74F-99B6-315C6F1AC863}"/>
                  </a:ext>
                </a:extLst>
              </p:cNvPr>
              <p:cNvSpPr/>
              <p:nvPr/>
            </p:nvSpPr>
            <p:spPr>
              <a:xfrm>
                <a:off x="0" y="0"/>
                <a:ext cx="8658263" cy="17729317"/>
              </a:xfrm>
              <a:prstGeom prst="roundRect">
                <a:avLst>
                  <a:gd name="adj" fmla="val 14497"/>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38541580-8BA8-0644-BF3F-DDB39F3029CF}"/>
                  </a:ext>
                </a:extLst>
              </p:cNvPr>
              <p:cNvSpPr/>
              <p:nvPr/>
            </p:nvSpPr>
            <p:spPr>
              <a:xfrm>
                <a:off x="144813" y="63278"/>
                <a:ext cx="8368636" cy="17602756"/>
              </a:xfrm>
              <a:prstGeom prst="roundRect">
                <a:avLst>
                  <a:gd name="adj" fmla="val 14999"/>
                </a:avLst>
              </a:prstGeom>
              <a:solidFill>
                <a:srgbClr val="A6AAA8"/>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EFD95E5F-11BB-A146-A131-8A807B6D8EB7}"/>
                  </a:ext>
                </a:extLst>
              </p:cNvPr>
              <p:cNvSpPr/>
              <p:nvPr/>
            </p:nvSpPr>
            <p:spPr>
              <a:xfrm>
                <a:off x="66782" y="141309"/>
                <a:ext cx="8524699" cy="17446697"/>
              </a:xfrm>
              <a:prstGeom prst="roundRect">
                <a:avLst>
                  <a:gd name="adj" fmla="val 14725"/>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386B0799-6420-B546-A9DD-266636EE8B2A}"/>
                  </a:ext>
                </a:extLst>
              </p:cNvPr>
              <p:cNvSpPr/>
              <p:nvPr/>
            </p:nvSpPr>
            <p:spPr>
              <a:xfrm>
                <a:off x="157818" y="243260"/>
                <a:ext cx="8342626" cy="17242799"/>
              </a:xfrm>
              <a:prstGeom prst="roundRect">
                <a:avLst>
                  <a:gd name="adj" fmla="val 14386"/>
                </a:avLst>
              </a:prstGeom>
              <a:solidFill>
                <a:srgbClr val="A6AAA8"/>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0A9D033D-5455-3746-B8E6-E661F4E6CA81}"/>
                  </a:ext>
                </a:extLst>
              </p:cNvPr>
              <p:cNvSpPr/>
              <p:nvPr/>
            </p:nvSpPr>
            <p:spPr>
              <a:xfrm>
                <a:off x="280071" y="184737"/>
                <a:ext cx="8098120" cy="17388863"/>
              </a:xfrm>
              <a:prstGeom prst="roundRect">
                <a:avLst>
                  <a:gd name="adj" fmla="val 13411"/>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9D71BCAF-BDEC-F14E-A1E9-D52A1B7A4B9D}"/>
              </a:ext>
            </a:extLst>
          </p:cNvPr>
          <p:cNvSpPr>
            <a:spLocks noGrp="1"/>
          </p:cNvSpPr>
          <p:nvPr>
            <p:ph type="pic" idx="27"/>
          </p:nvPr>
        </p:nvSpPr>
        <p:spPr/>
      </p:sp>
      <p:grpSp>
        <p:nvGrpSpPr>
          <p:cNvPr id="20" name="Gruppieren">
            <a:extLst>
              <a:ext uri="{FF2B5EF4-FFF2-40B4-BE49-F238E27FC236}">
                <a16:creationId xmlns:a16="http://schemas.microsoft.com/office/drawing/2014/main" id="{B9F869BA-AAE7-3345-AECA-C781956867A0}"/>
              </a:ext>
            </a:extLst>
          </p:cNvPr>
          <p:cNvGrpSpPr/>
          <p:nvPr/>
        </p:nvGrpSpPr>
        <p:grpSpPr>
          <a:xfrm>
            <a:off x="7047672" y="15183138"/>
            <a:ext cx="4635106" cy="754857"/>
            <a:chOff x="0" y="0"/>
            <a:chExt cx="4635105" cy="754856"/>
          </a:xfrm>
        </p:grpSpPr>
        <p:grpSp>
          <p:nvGrpSpPr>
            <p:cNvPr id="21" name="Gruppieren">
              <a:extLst>
                <a:ext uri="{FF2B5EF4-FFF2-40B4-BE49-F238E27FC236}">
                  <a16:creationId xmlns:a16="http://schemas.microsoft.com/office/drawing/2014/main" id="{D4DD385E-4E48-F647-8D47-DC58BE743D62}"/>
                </a:ext>
              </a:extLst>
            </p:cNvPr>
            <p:cNvGrpSpPr/>
            <p:nvPr/>
          </p:nvGrpSpPr>
          <p:grpSpPr>
            <a:xfrm>
              <a:off x="0" y="0"/>
              <a:ext cx="4635106" cy="754857"/>
              <a:chOff x="0" y="0"/>
              <a:chExt cx="4635105" cy="754856"/>
            </a:xfrm>
          </p:grpSpPr>
          <p:grpSp>
            <p:nvGrpSpPr>
              <p:cNvPr id="28" name="Gruppieren">
                <a:extLst>
                  <a:ext uri="{FF2B5EF4-FFF2-40B4-BE49-F238E27FC236}">
                    <a16:creationId xmlns:a16="http://schemas.microsoft.com/office/drawing/2014/main" id="{ED6E1C8E-C67E-7842-B94F-6E4D190F5257}"/>
                  </a:ext>
                </a:extLst>
              </p:cNvPr>
              <p:cNvGrpSpPr/>
              <p:nvPr/>
            </p:nvGrpSpPr>
            <p:grpSpPr>
              <a:xfrm>
                <a:off x="0" y="154181"/>
                <a:ext cx="4635106" cy="600676"/>
                <a:chOff x="0" y="0"/>
                <a:chExt cx="4635105" cy="600674"/>
              </a:xfrm>
            </p:grpSpPr>
            <p:sp>
              <p:nvSpPr>
                <p:cNvPr id="30" name="Form">
                  <a:extLst>
                    <a:ext uri="{FF2B5EF4-FFF2-40B4-BE49-F238E27FC236}">
                      <a16:creationId xmlns:a16="http://schemas.microsoft.com/office/drawing/2014/main" id="{F2622660-AC99-1446-8160-EF62479FD600}"/>
                    </a:ext>
                  </a:extLst>
                </p:cNvPr>
                <p:cNvSpPr/>
                <p:nvPr/>
              </p:nvSpPr>
              <p:spPr>
                <a:xfrm>
                  <a:off x="0" y="0"/>
                  <a:ext cx="194551" cy="19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A9345D06-881F-5241-9757-CAFE2635E13F}"/>
                    </a:ext>
                  </a:extLst>
                </p:cNvPr>
                <p:cNvSpPr/>
                <p:nvPr/>
              </p:nvSpPr>
              <p:spPr>
                <a:xfrm>
                  <a:off x="179320" y="0"/>
                  <a:ext cx="4276467" cy="60067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3281E66E-7ACC-3641-99F4-56799B60843C}"/>
                    </a:ext>
                  </a:extLst>
                </p:cNvPr>
                <p:cNvSpPr/>
                <p:nvPr/>
              </p:nvSpPr>
              <p:spPr>
                <a:xfrm flipH="1">
                  <a:off x="4440554" y="0"/>
                  <a:ext cx="194552" cy="19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9" name="Rechteck">
                <a:extLst>
                  <a:ext uri="{FF2B5EF4-FFF2-40B4-BE49-F238E27FC236}">
                    <a16:creationId xmlns:a16="http://schemas.microsoft.com/office/drawing/2014/main" id="{2CA20FCD-63A9-1048-A6E1-0DCFA660FD3E}"/>
                  </a:ext>
                </a:extLst>
              </p:cNvPr>
              <p:cNvSpPr/>
              <p:nvPr/>
            </p:nvSpPr>
            <p:spPr>
              <a:xfrm>
                <a:off x="7860" y="0"/>
                <a:ext cx="4619386" cy="154182"/>
              </a:xfrm>
              <a:prstGeom prst="rect">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2" name="Gruppieren">
              <a:extLst>
                <a:ext uri="{FF2B5EF4-FFF2-40B4-BE49-F238E27FC236}">
                  <a16:creationId xmlns:a16="http://schemas.microsoft.com/office/drawing/2014/main" id="{484640A6-5A78-954F-9108-BEF07EAA1DA4}"/>
                </a:ext>
              </a:extLst>
            </p:cNvPr>
            <p:cNvGrpSpPr/>
            <p:nvPr/>
          </p:nvGrpSpPr>
          <p:grpSpPr>
            <a:xfrm>
              <a:off x="1500840" y="267926"/>
              <a:ext cx="1633425" cy="182504"/>
              <a:chOff x="1251726" y="221209"/>
              <a:chExt cx="1633424" cy="182503"/>
            </a:xfrm>
          </p:grpSpPr>
          <p:sp>
            <p:nvSpPr>
              <p:cNvPr id="23" name="Form">
                <a:extLst>
                  <a:ext uri="{FF2B5EF4-FFF2-40B4-BE49-F238E27FC236}">
                    <a16:creationId xmlns:a16="http://schemas.microsoft.com/office/drawing/2014/main" id="{CE7A07E6-80A7-394E-AEA1-9CB12EA08F68}"/>
                  </a:ext>
                </a:extLst>
              </p:cNvPr>
              <p:cNvSpPr/>
              <p:nvPr/>
            </p:nvSpPr>
            <p:spPr>
              <a:xfrm>
                <a:off x="1251726" y="257710"/>
                <a:ext cx="1143542" cy="10950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764E7D51-499B-F149-B279-17A084B2A5BF}"/>
                  </a:ext>
                </a:extLst>
              </p:cNvPr>
              <p:cNvGrpSpPr/>
              <p:nvPr/>
            </p:nvGrpSpPr>
            <p:grpSpPr>
              <a:xfrm>
                <a:off x="2702647" y="221209"/>
                <a:ext cx="182504" cy="182504"/>
                <a:chOff x="0" y="0"/>
                <a:chExt cx="182503" cy="182503"/>
              </a:xfrm>
            </p:grpSpPr>
            <p:sp>
              <p:nvSpPr>
                <p:cNvPr id="25" name="Form">
                  <a:extLst>
                    <a:ext uri="{FF2B5EF4-FFF2-40B4-BE49-F238E27FC236}">
                      <a16:creationId xmlns:a16="http://schemas.microsoft.com/office/drawing/2014/main" id="{36B8BA1D-E6A2-AB40-8D75-60CC8920B0B6}"/>
                    </a:ext>
                  </a:extLst>
                </p:cNvPr>
                <p:cNvSpPr/>
                <p:nvPr/>
              </p:nvSpPr>
              <p:spPr>
                <a:xfrm>
                  <a:off x="0" y="-1"/>
                  <a:ext cx="182504" cy="182505"/>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2FB0D1FB-147F-1C4D-957D-C1147AD33385}"/>
                    </a:ext>
                  </a:extLst>
                </p:cNvPr>
                <p:cNvSpPr/>
                <p:nvPr/>
              </p:nvSpPr>
              <p:spPr>
                <a:xfrm>
                  <a:off x="27463" y="27018"/>
                  <a:ext cx="134517" cy="134875"/>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926C4794-7933-AE4D-B7B6-3476AE9FCEB9}"/>
                    </a:ext>
                  </a:extLst>
                </p:cNvPr>
                <p:cNvSpPr/>
                <p:nvPr/>
              </p:nvSpPr>
              <p:spPr>
                <a:xfrm>
                  <a:off x="54087" y="53999"/>
                  <a:ext cx="104773" cy="10346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84897170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BAFD8ECA-0DE6-0E46-AAF9-66FB98F0C963}"/>
              </a:ext>
            </a:extLst>
          </p:cNvPr>
          <p:cNvSpPr>
            <a:spLocks noGrp="1"/>
          </p:cNvSpPr>
          <p:nvPr>
            <p:ph type="pic" sz="quarter" idx="13"/>
          </p:nvPr>
        </p:nvSpPr>
        <p:spPr/>
      </p:sp>
      <p:sp>
        <p:nvSpPr>
          <p:cNvPr id="554" name="Rechteck"/>
          <p:cNvSpPr/>
          <p:nvPr/>
        </p:nvSpPr>
        <p:spPr>
          <a:xfrm rot="16200000">
            <a:off x="5352110" y="13772450"/>
            <a:ext cx="3110198" cy="42811"/>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555" name="1. The Company"/>
          <p:cNvSpPr txBox="1"/>
          <p:nvPr/>
        </p:nvSpPr>
        <p:spPr>
          <a:xfrm>
            <a:off x="18333403" y="11942874"/>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1. The Company</a:t>
            </a:r>
          </a:p>
        </p:txBody>
      </p:sp>
      <p:sp>
        <p:nvSpPr>
          <p:cNvPr id="556" name="2. About Us"/>
          <p:cNvSpPr txBox="1"/>
          <p:nvPr/>
        </p:nvSpPr>
        <p:spPr>
          <a:xfrm>
            <a:off x="18333403" y="15135968"/>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2. About Us</a:t>
            </a:r>
          </a:p>
        </p:txBody>
      </p:sp>
      <p:sp>
        <p:nvSpPr>
          <p:cNvPr id="557" name="3. The Team"/>
          <p:cNvSpPr txBox="1"/>
          <p:nvPr/>
        </p:nvSpPr>
        <p:spPr>
          <a:xfrm>
            <a:off x="18333403" y="16732516"/>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3. The Team</a:t>
            </a:r>
          </a:p>
        </p:txBody>
      </p:sp>
      <p:sp>
        <p:nvSpPr>
          <p:cNvPr id="558" name="4. Online Shopping"/>
          <p:cNvSpPr txBox="1"/>
          <p:nvPr/>
        </p:nvSpPr>
        <p:spPr>
          <a:xfrm>
            <a:off x="18333403" y="18329063"/>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4. Online Shopping</a:t>
            </a:r>
          </a:p>
        </p:txBody>
      </p:sp>
      <p:sp>
        <p:nvSpPr>
          <p:cNvPr id="559" name="5. Collection - Portfolio"/>
          <p:cNvSpPr txBox="1"/>
          <p:nvPr/>
        </p:nvSpPr>
        <p:spPr>
          <a:xfrm>
            <a:off x="18333403" y="13539421"/>
            <a:ext cx="10502204"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5. Collection - Portfolio</a:t>
            </a:r>
          </a:p>
        </p:txBody>
      </p:sp>
      <p:sp>
        <p:nvSpPr>
          <p:cNvPr id="560" name="6. Marketing"/>
          <p:cNvSpPr txBox="1"/>
          <p:nvPr/>
        </p:nvSpPr>
        <p:spPr>
          <a:xfrm>
            <a:off x="18333403" y="19925609"/>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6. Marketing</a:t>
            </a:r>
          </a:p>
        </p:txBody>
      </p:sp>
      <p:sp>
        <p:nvSpPr>
          <p:cNvPr id="561" name="7. Collebrations"/>
          <p:cNvSpPr txBox="1"/>
          <p:nvPr/>
        </p:nvSpPr>
        <p:spPr>
          <a:xfrm>
            <a:off x="18333403" y="23118704"/>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7. Collebrations</a:t>
            </a:r>
          </a:p>
        </p:txBody>
      </p:sp>
      <p:sp>
        <p:nvSpPr>
          <p:cNvPr id="562" name="8. Statistics - Markets"/>
          <p:cNvSpPr txBox="1"/>
          <p:nvPr/>
        </p:nvSpPr>
        <p:spPr>
          <a:xfrm>
            <a:off x="18333403" y="24715253"/>
            <a:ext cx="7252813"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8. Statistics - Markets</a:t>
            </a:r>
          </a:p>
        </p:txBody>
      </p:sp>
      <p:sp>
        <p:nvSpPr>
          <p:cNvPr id="563" name="9. Contact - Social Media"/>
          <p:cNvSpPr txBox="1"/>
          <p:nvPr/>
        </p:nvSpPr>
        <p:spPr>
          <a:xfrm>
            <a:off x="18333403" y="21522157"/>
            <a:ext cx="9211931"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9. Contact - Social Media</a:t>
            </a:r>
          </a:p>
        </p:txBody>
      </p:sp>
      <p:sp>
        <p:nvSpPr>
          <p:cNvPr id="564" name="Our table…"/>
          <p:cNvSpPr txBox="1"/>
          <p:nvPr/>
        </p:nvSpPr>
        <p:spPr>
          <a:xfrm>
            <a:off x="3170293" y="5587833"/>
            <a:ext cx="9593359"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Our table</a:t>
            </a:r>
          </a:p>
          <a:p>
            <a:r>
              <a:t>of contents</a:t>
            </a:r>
          </a:p>
        </p:txBody>
      </p:sp>
      <p:sp>
        <p:nvSpPr>
          <p:cNvPr id="565" name="Rechteck"/>
          <p:cNvSpPr/>
          <p:nvPr/>
        </p:nvSpPr>
        <p:spPr>
          <a:xfrm>
            <a:off x="14197727" y="34138489"/>
            <a:ext cx="3584094" cy="130819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 name="Rechteck"/>
          <p:cNvSpPr/>
          <p:nvPr/>
        </p:nvSpPr>
        <p:spPr>
          <a:xfrm>
            <a:off x="3170293" y="21026682"/>
            <a:ext cx="26044415" cy="1911516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850" name="Desoa jaom modern clean…"/>
          <p:cNvSpPr txBox="1"/>
          <p:nvPr/>
        </p:nvSpPr>
        <p:spPr>
          <a:xfrm>
            <a:off x="4962340" y="23427849"/>
            <a:ext cx="8607447"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Desoa jaom modern clean </a:t>
            </a:r>
          </a:p>
          <a:p>
            <a:pPr>
              <a:lnSpc>
                <a:spcPct val="110000"/>
              </a:lnSpc>
              <a:defRPr sz="7800" spc="156">
                <a:solidFill>
                  <a:srgbClr val="111111"/>
                </a:solidFill>
                <a:latin typeface="Open Sans Light"/>
                <a:ea typeface="Open Sans Light"/>
                <a:cs typeface="Open Sans Light"/>
                <a:sym typeface="Open Sans Light"/>
              </a:defRPr>
            </a:pPr>
            <a:r>
              <a:t>and creative design.</a:t>
            </a:r>
          </a:p>
        </p:txBody>
      </p:sp>
      <p:sp>
        <p:nvSpPr>
          <p:cNvPr id="851" name="Rechteck"/>
          <p:cNvSpPr/>
          <p:nvPr/>
        </p:nvSpPr>
        <p:spPr>
          <a:xfrm rot="16200000">
            <a:off x="3212107" y="33565036"/>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852" name="Rectangle 27"/>
          <p:cNvSpPr txBox="1"/>
          <p:nvPr/>
        </p:nvSpPr>
        <p:spPr>
          <a:xfrm>
            <a:off x="18386378" y="24068980"/>
            <a:ext cx="9006415"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Dm indos takimta sanctus esto ipsusit drin for the the nuras murda insam daons ins on druamet.</a:t>
            </a:r>
          </a:p>
        </p:txBody>
      </p:sp>
      <p:sp>
        <p:nvSpPr>
          <p:cNvPr id="853" name="Form"/>
          <p:cNvSpPr/>
          <p:nvPr/>
        </p:nvSpPr>
        <p:spPr>
          <a:xfrm>
            <a:off x="16240287" y="24068980"/>
            <a:ext cx="1146911" cy="114691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Rectangle 27"/>
          <p:cNvSpPr txBox="1"/>
          <p:nvPr/>
        </p:nvSpPr>
        <p:spPr>
          <a:xfrm>
            <a:off x="18416244" y="30975529"/>
            <a:ext cx="9006415"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Dm indos takimta sanctus esto ipsusit drin for the the nuras murda insam daons ins on druamet.</a:t>
            </a:r>
          </a:p>
        </p:txBody>
      </p:sp>
      <p:sp>
        <p:nvSpPr>
          <p:cNvPr id="855" name="Form"/>
          <p:cNvSpPr/>
          <p:nvPr/>
        </p:nvSpPr>
        <p:spPr>
          <a:xfrm>
            <a:off x="16270154" y="30975529"/>
            <a:ext cx="1146911" cy="114691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CBE29B2F-8DD3-1F42-88FF-09F6C5BF54E3}"/>
              </a:ext>
            </a:extLst>
          </p:cNvPr>
          <p:cNvSpPr>
            <a:spLocks noGrp="1"/>
          </p:cNvSpPr>
          <p:nvPr>
            <p:ph type="pic" sz="half" idx="13"/>
          </p:nvPr>
        </p:nvSpPr>
        <p:spPr/>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 name="Rechteck"/>
          <p:cNvSpPr/>
          <p:nvPr/>
        </p:nvSpPr>
        <p:spPr>
          <a:xfrm rot="16200000">
            <a:off x="19209749" y="21221675"/>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861" name="MAON STYLE"/>
          <p:cNvSpPr txBox="1"/>
          <p:nvPr/>
        </p:nvSpPr>
        <p:spPr>
          <a:xfrm>
            <a:off x="21031663" y="12316292"/>
            <a:ext cx="8183044"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STYLE</a:t>
            </a:r>
          </a:p>
        </p:txBody>
      </p:sp>
      <p:sp>
        <p:nvSpPr>
          <p:cNvPr id="862" name="Uno etoa jaom froan modon creative design."/>
          <p:cNvSpPr txBox="1"/>
          <p:nvPr/>
        </p:nvSpPr>
        <p:spPr>
          <a:xfrm>
            <a:off x="3170293" y="35358694"/>
            <a:ext cx="12791922"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modon creative design.</a:t>
            </a:r>
          </a:p>
        </p:txBody>
      </p:sp>
      <p:sp>
        <p:nvSpPr>
          <p:cNvPr id="3" name="Bildplatzhalter 2">
            <a:extLst>
              <a:ext uri="{FF2B5EF4-FFF2-40B4-BE49-F238E27FC236}">
                <a16:creationId xmlns:a16="http://schemas.microsoft.com/office/drawing/2014/main" id="{32A91510-C5E1-5440-AF6D-B418754D8CC2}"/>
              </a:ext>
            </a:extLst>
          </p:cNvPr>
          <p:cNvSpPr>
            <a:spLocks noGrp="1"/>
          </p:cNvSpPr>
          <p:nvPr>
            <p:ph type="pic" sz="quarter" idx="14"/>
          </p:nvPr>
        </p:nvSpPr>
        <p:spPr/>
      </p:sp>
      <p:sp>
        <p:nvSpPr>
          <p:cNvPr id="5" name="Bildplatzhalter 4">
            <a:extLst>
              <a:ext uri="{FF2B5EF4-FFF2-40B4-BE49-F238E27FC236}">
                <a16:creationId xmlns:a16="http://schemas.microsoft.com/office/drawing/2014/main" id="{12D5C9F4-4461-2E42-B341-3E2DD3949501}"/>
              </a:ext>
            </a:extLst>
          </p:cNvPr>
          <p:cNvSpPr>
            <a:spLocks noGrp="1"/>
          </p:cNvSpPr>
          <p:nvPr>
            <p:ph type="pic" sz="quarter" idx="13"/>
          </p:nvPr>
        </p:nvSpPr>
        <p:spPr/>
      </p:sp>
      <p:sp>
        <p:nvSpPr>
          <p:cNvPr id="7" name="Bildplatzhalter 6">
            <a:extLst>
              <a:ext uri="{FF2B5EF4-FFF2-40B4-BE49-F238E27FC236}">
                <a16:creationId xmlns:a16="http://schemas.microsoft.com/office/drawing/2014/main" id="{23CABD90-135C-624F-A67E-E07175E4311A}"/>
              </a:ext>
            </a:extLst>
          </p:cNvPr>
          <p:cNvSpPr>
            <a:spLocks noGrp="1"/>
          </p:cNvSpPr>
          <p:nvPr>
            <p:ph type="pic" sz="quarter" idx="15"/>
          </p:nvPr>
        </p:nvSpPr>
        <p:spPr/>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 name="Rechteck"/>
          <p:cNvSpPr/>
          <p:nvPr/>
        </p:nvSpPr>
        <p:spPr>
          <a:xfrm>
            <a:off x="16240287" y="-1"/>
            <a:ext cx="16144713" cy="14957620"/>
          </a:xfrm>
          <a:prstGeom prst="rect">
            <a:avLst/>
          </a:prstGeom>
          <a:solidFill>
            <a:srgbClr val="EDD9CC"/>
          </a:solidFill>
          <a:ln w="3175">
            <a:miter lim="400000"/>
          </a:ln>
        </p:spPr>
        <p:txBody>
          <a:bodyPr lIns="61726" tIns="61726" rIns="61726" bIns="61726" anchor="ctr"/>
          <a:lstStyle/>
          <a:p>
            <a:pPr algn="ctr">
              <a:defRPr sz="9400" spc="0">
                <a:solidFill>
                  <a:srgbClr val="0A9BA0"/>
                </a:solidFill>
                <a:latin typeface="Helvetica Light"/>
                <a:ea typeface="Helvetica Light"/>
                <a:cs typeface="Helvetica Light"/>
                <a:sym typeface="Helvetica Light"/>
              </a:defRPr>
            </a:pPr>
            <a:endParaRPr/>
          </a:p>
        </p:txBody>
      </p:sp>
      <p:sp>
        <p:nvSpPr>
          <p:cNvPr id="866" name="Rectangle 27"/>
          <p:cNvSpPr txBox="1"/>
          <p:nvPr/>
        </p:nvSpPr>
        <p:spPr>
          <a:xfrm>
            <a:off x="21270442" y="5388087"/>
            <a:ext cx="7944266"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Design Concept </a:t>
            </a:r>
          </a:p>
        </p:txBody>
      </p:sp>
      <p:sp>
        <p:nvSpPr>
          <p:cNvPr id="867" name="At vero eos etomas accusam eton justo fosduo ins dolores etoma jam rebum. Steot clita ondodnas kuasd in gubergren, nosotrad seam con takimata sanctus est norem ipsusit frand drion for the corns druamet esnod inda edasd vordas miro indasum co merada porda vsa burdsa ins mesa."/>
          <p:cNvSpPr txBox="1"/>
          <p:nvPr/>
        </p:nvSpPr>
        <p:spPr>
          <a:xfrm>
            <a:off x="20641068" y="20519728"/>
            <a:ext cx="6781592" cy="1729166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etomas accusam eton justo fosduo ins dolores etoma jam rebum. Steot clita ondodnas kuasd in gubergren, nosotrad seam con takimata sanctus est norem ipsusit frand drion for the corns druamet esnod inda edasd vordas miro indasum co merada porda vsa burdsa ins mesa.</a:t>
            </a:r>
          </a:p>
        </p:txBody>
      </p:sp>
      <p:sp>
        <p:nvSpPr>
          <p:cNvPr id="868" name="Uno etoa jaom froan modern clean creative form in design."/>
          <p:cNvSpPr txBox="1"/>
          <p:nvPr/>
        </p:nvSpPr>
        <p:spPr>
          <a:xfrm>
            <a:off x="4962340" y="5447647"/>
            <a:ext cx="8832303"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3" name="Bildplatzhalter 2">
            <a:extLst>
              <a:ext uri="{FF2B5EF4-FFF2-40B4-BE49-F238E27FC236}">
                <a16:creationId xmlns:a16="http://schemas.microsoft.com/office/drawing/2014/main" id="{8CE2474D-911B-7943-9FFE-CE9E1E4F764E}"/>
              </a:ext>
            </a:extLst>
          </p:cNvPr>
          <p:cNvSpPr>
            <a:spLocks noGrp="1"/>
          </p:cNvSpPr>
          <p:nvPr>
            <p:ph type="pic" sz="half" idx="13"/>
          </p:nvPr>
        </p:nvSpPr>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 name="Rectangle 27"/>
          <p:cNvSpPr txBox="1"/>
          <p:nvPr/>
        </p:nvSpPr>
        <p:spPr>
          <a:xfrm>
            <a:off x="5014109" y="5376140"/>
            <a:ext cx="7275711"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TABLE OPTION</a:t>
            </a:r>
          </a:p>
        </p:txBody>
      </p:sp>
      <p:grpSp>
        <p:nvGrpSpPr>
          <p:cNvPr id="874" name="Gruppieren"/>
          <p:cNvGrpSpPr/>
          <p:nvPr/>
        </p:nvGrpSpPr>
        <p:grpSpPr>
          <a:xfrm>
            <a:off x="5014109" y="12731973"/>
            <a:ext cx="10276394" cy="4263319"/>
            <a:chOff x="0" y="0"/>
            <a:chExt cx="10276392" cy="4263318"/>
          </a:xfrm>
        </p:grpSpPr>
        <p:sp>
          <p:nvSpPr>
            <p:cNvPr id="871"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1</a:t>
              </a:r>
            </a:p>
          </p:txBody>
        </p:sp>
        <p:sp>
          <p:nvSpPr>
            <p:cNvPr id="872"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73"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78" name="Gruppieren"/>
          <p:cNvGrpSpPr/>
          <p:nvPr/>
        </p:nvGrpSpPr>
        <p:grpSpPr>
          <a:xfrm>
            <a:off x="5014109" y="19244828"/>
            <a:ext cx="10276394" cy="4263320"/>
            <a:chOff x="0" y="0"/>
            <a:chExt cx="10276392" cy="4263318"/>
          </a:xfrm>
        </p:grpSpPr>
        <p:sp>
          <p:nvSpPr>
            <p:cNvPr id="875"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2</a:t>
              </a:r>
            </a:p>
          </p:txBody>
        </p:sp>
        <p:sp>
          <p:nvSpPr>
            <p:cNvPr id="876"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77"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82" name="Gruppieren"/>
          <p:cNvGrpSpPr/>
          <p:nvPr/>
        </p:nvGrpSpPr>
        <p:grpSpPr>
          <a:xfrm>
            <a:off x="5014109" y="25757685"/>
            <a:ext cx="10276394" cy="4263319"/>
            <a:chOff x="0" y="0"/>
            <a:chExt cx="10276392" cy="4263318"/>
          </a:xfrm>
        </p:grpSpPr>
        <p:sp>
          <p:nvSpPr>
            <p:cNvPr id="879"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3</a:t>
              </a:r>
            </a:p>
          </p:txBody>
        </p:sp>
        <p:sp>
          <p:nvSpPr>
            <p:cNvPr id="880"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81"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86" name="Gruppieren"/>
          <p:cNvGrpSpPr/>
          <p:nvPr/>
        </p:nvGrpSpPr>
        <p:grpSpPr>
          <a:xfrm>
            <a:off x="5014109" y="32270541"/>
            <a:ext cx="10276394" cy="4263320"/>
            <a:chOff x="0" y="0"/>
            <a:chExt cx="10276392" cy="4263318"/>
          </a:xfrm>
        </p:grpSpPr>
        <p:sp>
          <p:nvSpPr>
            <p:cNvPr id="883"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4</a:t>
              </a:r>
            </a:p>
          </p:txBody>
        </p:sp>
        <p:sp>
          <p:nvSpPr>
            <p:cNvPr id="884"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85"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0" name="Gruppieren"/>
          <p:cNvGrpSpPr/>
          <p:nvPr/>
        </p:nvGrpSpPr>
        <p:grpSpPr>
          <a:xfrm>
            <a:off x="18938312" y="19244828"/>
            <a:ext cx="10276394" cy="4263320"/>
            <a:chOff x="0" y="0"/>
            <a:chExt cx="10276392" cy="4263318"/>
          </a:xfrm>
        </p:grpSpPr>
        <p:sp>
          <p:nvSpPr>
            <p:cNvPr id="887"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5</a:t>
              </a:r>
            </a:p>
          </p:txBody>
        </p:sp>
        <p:sp>
          <p:nvSpPr>
            <p:cNvPr id="888"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89"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4" name="Gruppieren"/>
          <p:cNvGrpSpPr/>
          <p:nvPr/>
        </p:nvGrpSpPr>
        <p:grpSpPr>
          <a:xfrm>
            <a:off x="18938312" y="25757685"/>
            <a:ext cx="10276394" cy="4263319"/>
            <a:chOff x="0" y="0"/>
            <a:chExt cx="10276392" cy="4263318"/>
          </a:xfrm>
        </p:grpSpPr>
        <p:sp>
          <p:nvSpPr>
            <p:cNvPr id="891"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6</a:t>
              </a:r>
            </a:p>
          </p:txBody>
        </p:sp>
        <p:sp>
          <p:nvSpPr>
            <p:cNvPr id="892"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93"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8" name="Gruppieren"/>
          <p:cNvGrpSpPr/>
          <p:nvPr/>
        </p:nvGrpSpPr>
        <p:grpSpPr>
          <a:xfrm>
            <a:off x="18938312" y="32270541"/>
            <a:ext cx="10276394" cy="4263320"/>
            <a:chOff x="0" y="0"/>
            <a:chExt cx="10276392" cy="4263318"/>
          </a:xfrm>
        </p:grpSpPr>
        <p:sp>
          <p:nvSpPr>
            <p:cNvPr id="895"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7</a:t>
              </a:r>
            </a:p>
          </p:txBody>
        </p:sp>
        <p:sp>
          <p:nvSpPr>
            <p:cNvPr id="896"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897"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sp>
        <p:nvSpPr>
          <p:cNvPr id="899" name="Uno etoa jaom froan modern creative form in design."/>
          <p:cNvSpPr txBox="1"/>
          <p:nvPr/>
        </p:nvSpPr>
        <p:spPr>
          <a:xfrm>
            <a:off x="18938312" y="12776297"/>
            <a:ext cx="10276394"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creative form in design.</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 name="Rechteck"/>
          <p:cNvSpPr/>
          <p:nvPr/>
        </p:nvSpPr>
        <p:spPr>
          <a:xfrm>
            <a:off x="11580779" y="12042554"/>
            <a:ext cx="20804221" cy="2986744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grpSp>
        <p:nvGrpSpPr>
          <p:cNvPr id="926" name="Gruppieren"/>
          <p:cNvGrpSpPr/>
          <p:nvPr/>
        </p:nvGrpSpPr>
        <p:grpSpPr>
          <a:xfrm>
            <a:off x="8722562" y="14957617"/>
            <a:ext cx="7166842" cy="13034160"/>
            <a:chOff x="0" y="0"/>
            <a:chExt cx="7166841" cy="13034159"/>
          </a:xfrm>
        </p:grpSpPr>
        <p:grpSp>
          <p:nvGrpSpPr>
            <p:cNvPr id="904" name="Gruppieren"/>
            <p:cNvGrpSpPr/>
            <p:nvPr/>
          </p:nvGrpSpPr>
          <p:grpSpPr>
            <a:xfrm>
              <a:off x="657027" y="-1"/>
              <a:ext cx="5578366" cy="13034161"/>
              <a:chOff x="0" y="0"/>
              <a:chExt cx="5578364" cy="13034159"/>
            </a:xfrm>
          </p:grpSpPr>
          <p:sp>
            <p:nvSpPr>
              <p:cNvPr id="902" name="Form"/>
              <p:cNvSpPr/>
              <p:nvPr/>
            </p:nvSpPr>
            <p:spPr>
              <a:xfrm>
                <a:off x="0" y="10305073"/>
                <a:ext cx="5578365" cy="272908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03" name="Form"/>
              <p:cNvSpPr/>
              <p:nvPr/>
            </p:nvSpPr>
            <p:spPr>
              <a:xfrm>
                <a:off x="0" y="-1"/>
                <a:ext cx="5578365" cy="272630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grpSp>
          <p:nvGrpSpPr>
            <p:cNvPr id="925" name="Gruppieren"/>
            <p:cNvGrpSpPr/>
            <p:nvPr/>
          </p:nvGrpSpPr>
          <p:grpSpPr>
            <a:xfrm>
              <a:off x="0" y="2332772"/>
              <a:ext cx="7166842" cy="8162244"/>
              <a:chOff x="0" y="0"/>
              <a:chExt cx="7166841" cy="8162242"/>
            </a:xfrm>
          </p:grpSpPr>
          <p:grpSp>
            <p:nvGrpSpPr>
              <p:cNvPr id="911" name="Gruppieren"/>
              <p:cNvGrpSpPr/>
              <p:nvPr/>
            </p:nvGrpSpPr>
            <p:grpSpPr>
              <a:xfrm>
                <a:off x="6820509" y="4409213"/>
                <a:ext cx="228823" cy="2093370"/>
                <a:chOff x="0" y="0"/>
                <a:chExt cx="228822" cy="2093368"/>
              </a:xfrm>
            </p:grpSpPr>
            <p:sp>
              <p:nvSpPr>
                <p:cNvPr id="905" name="Form"/>
                <p:cNvSpPr/>
                <p:nvPr/>
              </p:nvSpPr>
              <p:spPr>
                <a:xfrm>
                  <a:off x="14166" y="0"/>
                  <a:ext cx="214657" cy="209336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06" name="Form"/>
                <p:cNvSpPr/>
                <p:nvPr/>
              </p:nvSpPr>
              <p:spPr>
                <a:xfrm>
                  <a:off x="0" y="0"/>
                  <a:ext cx="214656" cy="209336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07" name="Form"/>
                <p:cNvSpPr/>
                <p:nvPr/>
              </p:nvSpPr>
              <p:spPr>
                <a:xfrm>
                  <a:off x="0" y="67342"/>
                  <a:ext cx="214656" cy="195868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08" name="Form"/>
                <p:cNvSpPr/>
                <p:nvPr/>
              </p:nvSpPr>
              <p:spPr>
                <a:xfrm>
                  <a:off x="0" y="134684"/>
                  <a:ext cx="214656" cy="182399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09" name="Form"/>
                <p:cNvSpPr/>
                <p:nvPr/>
              </p:nvSpPr>
              <p:spPr>
                <a:xfrm>
                  <a:off x="0" y="198051"/>
                  <a:ext cx="214656" cy="169726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10" name="Form"/>
                <p:cNvSpPr/>
                <p:nvPr/>
              </p:nvSpPr>
              <p:spPr>
                <a:xfrm>
                  <a:off x="0" y="261418"/>
                  <a:ext cx="214656" cy="150716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grpSp>
            <p:nvGrpSpPr>
              <p:cNvPr id="918" name="Gruppieren"/>
              <p:cNvGrpSpPr/>
              <p:nvPr/>
            </p:nvGrpSpPr>
            <p:grpSpPr>
              <a:xfrm>
                <a:off x="6642938" y="1893334"/>
                <a:ext cx="523904" cy="1317208"/>
                <a:chOff x="-3395" y="0"/>
                <a:chExt cx="523903" cy="1317207"/>
              </a:xfrm>
            </p:grpSpPr>
            <p:sp>
              <p:nvSpPr>
                <p:cNvPr id="912" name="Form"/>
                <p:cNvSpPr/>
                <p:nvPr/>
              </p:nvSpPr>
              <p:spPr>
                <a:xfrm>
                  <a:off x="10771" y="0"/>
                  <a:ext cx="509737" cy="131720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13" name="Form"/>
                <p:cNvSpPr/>
                <p:nvPr/>
              </p:nvSpPr>
              <p:spPr>
                <a:xfrm>
                  <a:off x="0" y="7083"/>
                  <a:ext cx="509737" cy="12959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14" name="Form"/>
                <p:cNvSpPr/>
                <p:nvPr/>
              </p:nvSpPr>
              <p:spPr>
                <a:xfrm>
                  <a:off x="0" y="72463"/>
                  <a:ext cx="509737" cy="1172284"/>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15" name="Form"/>
                <p:cNvSpPr/>
                <p:nvPr/>
              </p:nvSpPr>
              <p:spPr>
                <a:xfrm>
                  <a:off x="3" y="177487"/>
                  <a:ext cx="509738" cy="962233"/>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16" name="Form"/>
                <p:cNvSpPr/>
                <p:nvPr/>
              </p:nvSpPr>
              <p:spPr>
                <a:xfrm>
                  <a:off x="-3396" y="250215"/>
                  <a:ext cx="509738" cy="816777"/>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17" name="Form"/>
                <p:cNvSpPr/>
                <p:nvPr/>
              </p:nvSpPr>
              <p:spPr>
                <a:xfrm>
                  <a:off x="81511" y="366051"/>
                  <a:ext cx="424831" cy="585105"/>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grpSp>
          <p:grpSp>
            <p:nvGrpSpPr>
              <p:cNvPr id="924" name="Gruppieren"/>
              <p:cNvGrpSpPr/>
              <p:nvPr/>
            </p:nvGrpSpPr>
            <p:grpSpPr>
              <a:xfrm>
                <a:off x="0" y="0"/>
                <a:ext cx="6892421" cy="8162243"/>
                <a:chOff x="0" y="0"/>
                <a:chExt cx="6892420" cy="8162242"/>
              </a:xfrm>
            </p:grpSpPr>
            <p:sp>
              <p:nvSpPr>
                <p:cNvPr id="919" name="Abgerundetes Rechteck"/>
                <p:cNvSpPr/>
                <p:nvPr/>
              </p:nvSpPr>
              <p:spPr>
                <a:xfrm>
                  <a:off x="0" y="0"/>
                  <a:ext cx="6892421" cy="8162243"/>
                </a:xfrm>
                <a:prstGeom prst="roundRect">
                  <a:avLst>
                    <a:gd name="adj" fmla="val 18569"/>
                  </a:avLst>
                </a:prstGeom>
                <a:solidFill>
                  <a:srgbClr val="B6B6B8"/>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20" name="Abgerundetes Rechteck"/>
                <p:cNvSpPr/>
                <p:nvPr/>
              </p:nvSpPr>
              <p:spPr>
                <a:xfrm>
                  <a:off x="33350" y="39493"/>
                  <a:ext cx="6825723" cy="8083258"/>
                </a:xfrm>
                <a:prstGeom prst="roundRect">
                  <a:avLst>
                    <a:gd name="adj" fmla="val 18569"/>
                  </a:avLst>
                </a:prstGeom>
                <a:solidFill>
                  <a:srgbClr val="000000"/>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21" name="Abgerundetes Rechteck"/>
                <p:cNvSpPr/>
                <p:nvPr/>
              </p:nvSpPr>
              <p:spPr>
                <a:xfrm>
                  <a:off x="76336" y="90399"/>
                  <a:ext cx="6739751" cy="7981446"/>
                </a:xfrm>
                <a:prstGeom prst="roundRect">
                  <a:avLst>
                    <a:gd name="adj" fmla="val 18569"/>
                  </a:avLst>
                </a:prstGeom>
                <a:solidFill>
                  <a:srgbClr val="ECECE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22" name="Abgerundetes Rechteck"/>
                <p:cNvSpPr/>
                <p:nvPr/>
              </p:nvSpPr>
              <p:spPr>
                <a:xfrm>
                  <a:off x="246009" y="291334"/>
                  <a:ext cx="6400400" cy="7579577"/>
                </a:xfrm>
                <a:prstGeom prst="roundRect">
                  <a:avLst>
                    <a:gd name="adj" fmla="val 18569"/>
                  </a:avLst>
                </a:prstGeom>
                <a:solidFill>
                  <a:srgbClr val="424242"/>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23" name="Abgerundetes Rechteck"/>
                <p:cNvSpPr/>
                <p:nvPr/>
              </p:nvSpPr>
              <p:spPr>
                <a:xfrm>
                  <a:off x="277321" y="328414"/>
                  <a:ext cx="6337779" cy="7505419"/>
                </a:xfrm>
                <a:prstGeom prst="roundRect">
                  <a:avLst>
                    <a:gd name="adj" fmla="val 18569"/>
                  </a:avLst>
                </a:prstGeom>
                <a:solidFill>
                  <a:srgbClr val="000000"/>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grpSp>
        </p:grpSp>
      </p:grpSp>
      <p:sp>
        <p:nvSpPr>
          <p:cNvPr id="927" name="THE…"/>
          <p:cNvSpPr txBox="1"/>
          <p:nvPr/>
        </p:nvSpPr>
        <p:spPr>
          <a:xfrm>
            <a:off x="4962340" y="5393097"/>
            <a:ext cx="6296179"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THE</a:t>
            </a:r>
          </a:p>
          <a:p>
            <a:r>
              <a:t>WATCH</a:t>
            </a:r>
          </a:p>
        </p:txBody>
      </p:sp>
      <p:sp>
        <p:nvSpPr>
          <p:cNvPr id="928" name="Rectangle 27"/>
          <p:cNvSpPr txBox="1"/>
          <p:nvPr/>
        </p:nvSpPr>
        <p:spPr>
          <a:xfrm>
            <a:off x="20014809" y="18578152"/>
            <a:ext cx="7407851" cy="57092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Donas the clita kuasd gubergren, nosotrad set the os dos takimta susit drin for the edm druamet comda.</a:t>
            </a:r>
          </a:p>
        </p:txBody>
      </p:sp>
      <p:sp>
        <p:nvSpPr>
          <p:cNvPr id="929" name="Form"/>
          <p:cNvSpPr/>
          <p:nvPr/>
        </p:nvSpPr>
        <p:spPr>
          <a:xfrm>
            <a:off x="20014809" y="26462561"/>
            <a:ext cx="920065" cy="1529214"/>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5E5E5E"/>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0" name="Uno in etoaus jaom cos froau cohe indan ino the edas onda ins cornso."/>
          <p:cNvSpPr txBox="1"/>
          <p:nvPr/>
        </p:nvSpPr>
        <p:spPr>
          <a:xfrm>
            <a:off x="20014809" y="29078478"/>
            <a:ext cx="7407851" cy="73805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in etoaus jaom cos froau cohe indan ino the edas onda ins cornso.</a:t>
            </a:r>
          </a:p>
        </p:txBody>
      </p:sp>
      <p:sp>
        <p:nvSpPr>
          <p:cNvPr id="3" name="Bildplatzhalter 2">
            <a:extLst>
              <a:ext uri="{FF2B5EF4-FFF2-40B4-BE49-F238E27FC236}">
                <a16:creationId xmlns:a16="http://schemas.microsoft.com/office/drawing/2014/main" id="{D8D7FFDF-1660-4547-8827-3868F1D11208}"/>
              </a:ext>
            </a:extLst>
          </p:cNvPr>
          <p:cNvSpPr>
            <a:spLocks noGrp="1"/>
          </p:cNvSpPr>
          <p:nvPr>
            <p:ph type="pic" sz="quarter" idx="13"/>
          </p:nvPr>
        </p:nvSpPr>
        <p:spPr/>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 name="Rectangle 27"/>
          <p:cNvSpPr txBox="1"/>
          <p:nvPr/>
        </p:nvSpPr>
        <p:spPr>
          <a:xfrm>
            <a:off x="4962340" y="5376140"/>
            <a:ext cx="9011764"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OUR SERVICE</a:t>
            </a:r>
          </a:p>
        </p:txBody>
      </p:sp>
      <p:grpSp>
        <p:nvGrpSpPr>
          <p:cNvPr id="937" name="Gruppieren"/>
          <p:cNvGrpSpPr/>
          <p:nvPr/>
        </p:nvGrpSpPr>
        <p:grpSpPr>
          <a:xfrm>
            <a:off x="4962340" y="12825957"/>
            <a:ext cx="10276394" cy="4263320"/>
            <a:chOff x="0" y="0"/>
            <a:chExt cx="10276392" cy="4263318"/>
          </a:xfrm>
        </p:grpSpPr>
        <p:sp>
          <p:nvSpPr>
            <p:cNvPr id="934"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A</a:t>
              </a:r>
            </a:p>
          </p:txBody>
        </p:sp>
        <p:sp>
          <p:nvSpPr>
            <p:cNvPr id="935"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936"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1" name="Gruppieren"/>
          <p:cNvGrpSpPr/>
          <p:nvPr/>
        </p:nvGrpSpPr>
        <p:grpSpPr>
          <a:xfrm>
            <a:off x="4962340" y="18823340"/>
            <a:ext cx="10276394" cy="4263320"/>
            <a:chOff x="0" y="0"/>
            <a:chExt cx="10276392" cy="4263318"/>
          </a:xfrm>
        </p:grpSpPr>
        <p:sp>
          <p:nvSpPr>
            <p:cNvPr id="938"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B</a:t>
              </a:r>
            </a:p>
          </p:txBody>
        </p:sp>
        <p:sp>
          <p:nvSpPr>
            <p:cNvPr id="939"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940"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5" name="Gruppieren"/>
          <p:cNvGrpSpPr/>
          <p:nvPr/>
        </p:nvGrpSpPr>
        <p:grpSpPr>
          <a:xfrm>
            <a:off x="4962340" y="24820722"/>
            <a:ext cx="10276394" cy="4263319"/>
            <a:chOff x="0" y="0"/>
            <a:chExt cx="10276392" cy="4263318"/>
          </a:xfrm>
        </p:grpSpPr>
        <p:sp>
          <p:nvSpPr>
            <p:cNvPr id="942"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C</a:t>
              </a:r>
            </a:p>
          </p:txBody>
        </p:sp>
        <p:sp>
          <p:nvSpPr>
            <p:cNvPr id="943"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944"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9" name="Gruppieren"/>
          <p:cNvGrpSpPr/>
          <p:nvPr/>
        </p:nvGrpSpPr>
        <p:grpSpPr>
          <a:xfrm>
            <a:off x="4962340" y="30818106"/>
            <a:ext cx="10276394" cy="4263320"/>
            <a:chOff x="0" y="0"/>
            <a:chExt cx="10276392" cy="4263318"/>
          </a:xfrm>
        </p:grpSpPr>
        <p:sp>
          <p:nvSpPr>
            <p:cNvPr id="946" name="Rectangle 27"/>
            <p:cNvSpPr txBox="1"/>
            <p:nvPr/>
          </p:nvSpPr>
          <p:spPr>
            <a:xfrm>
              <a:off x="0" y="0"/>
              <a:ext cx="1911517" cy="178798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p>
              <a:r>
                <a:t>D</a:t>
              </a:r>
            </a:p>
          </p:txBody>
        </p:sp>
        <p:sp>
          <p:nvSpPr>
            <p:cNvPr id="947" name="Desoa in endao"/>
            <p:cNvSpPr txBox="1"/>
            <p:nvPr/>
          </p:nvSpPr>
          <p:spPr>
            <a:xfrm>
              <a:off x="1911516" y="144418"/>
              <a:ext cx="8362886" cy="16674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in endao</a:t>
              </a:r>
            </a:p>
          </p:txBody>
        </p:sp>
        <p:sp>
          <p:nvSpPr>
            <p:cNvPr id="948" name="Rectangle 27"/>
            <p:cNvSpPr txBox="1"/>
            <p:nvPr/>
          </p:nvSpPr>
          <p:spPr>
            <a:xfrm>
              <a:off x="1911516" y="2048364"/>
              <a:ext cx="8364877" cy="221495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t">
              <a:no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Sancem ipsusit drn fors the druamet comda.</a:t>
              </a:r>
            </a:p>
          </p:txBody>
        </p:sp>
      </p:grpSp>
      <p:sp>
        <p:nvSpPr>
          <p:cNvPr id="950" name="Rechteck"/>
          <p:cNvSpPr/>
          <p:nvPr/>
        </p:nvSpPr>
        <p:spPr>
          <a:xfrm>
            <a:off x="17865076" y="20955000"/>
            <a:ext cx="9557584" cy="14102532"/>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951" name="This are our new creative and minimal…"/>
          <p:cNvSpPr txBox="1"/>
          <p:nvPr/>
        </p:nvSpPr>
        <p:spPr>
          <a:xfrm>
            <a:off x="19631669" y="25056382"/>
            <a:ext cx="5986998"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This are our new creative and minimal </a:t>
            </a:r>
          </a:p>
          <a:p>
            <a:pPr>
              <a:lnSpc>
                <a:spcPct val="110000"/>
              </a:lnSpc>
              <a:defRPr sz="7800" spc="156">
                <a:solidFill>
                  <a:srgbClr val="111111"/>
                </a:solidFill>
                <a:latin typeface="Open Sans Light"/>
                <a:ea typeface="Open Sans Light"/>
                <a:cs typeface="Open Sans Light"/>
                <a:sym typeface="Open Sans Light"/>
              </a:defRPr>
            </a:pPr>
            <a:r>
              <a:t>designs.</a:t>
            </a:r>
          </a:p>
        </p:txBody>
      </p:sp>
      <p:sp>
        <p:nvSpPr>
          <p:cNvPr id="952" name="Uno etoa ons jaom froan modern clean creative form insao ins design."/>
          <p:cNvSpPr txBox="1"/>
          <p:nvPr/>
        </p:nvSpPr>
        <p:spPr>
          <a:xfrm>
            <a:off x="17902476" y="12885518"/>
            <a:ext cx="9520183"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ons jaom froan modern clean creative form insao ins design.</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7" name="Gruppieren"/>
          <p:cNvGrpSpPr/>
          <p:nvPr/>
        </p:nvGrpSpPr>
        <p:grpSpPr>
          <a:xfrm>
            <a:off x="4962340" y="14976127"/>
            <a:ext cx="3584094" cy="3584095"/>
            <a:chOff x="0" y="0"/>
            <a:chExt cx="3584093" cy="3584093"/>
          </a:xfrm>
        </p:grpSpPr>
        <p:sp>
          <p:nvSpPr>
            <p:cNvPr id="955" name="Kreis"/>
            <p:cNvSpPr/>
            <p:nvPr/>
          </p:nvSpPr>
          <p:spPr>
            <a:xfrm>
              <a:off x="0" y="0"/>
              <a:ext cx="3584094" cy="3584094"/>
            </a:xfrm>
            <a:prstGeom prst="ellipse">
              <a:avLst/>
            </a:prstGeom>
            <a:noFill/>
            <a:ln w="12700" cap="flat">
              <a:solidFill>
                <a:srgbClr val="000000"/>
              </a:solidFill>
              <a:prstDash val="solid"/>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56" name="Form"/>
            <p:cNvSpPr/>
            <p:nvPr/>
          </p:nvSpPr>
          <p:spPr>
            <a:xfrm>
              <a:off x="1329165" y="1263989"/>
              <a:ext cx="1040816" cy="1099123"/>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3175" cap="flat">
              <a:noFill/>
              <a:miter lim="400000"/>
            </a:ln>
            <a:effectLst/>
          </p:spPr>
          <p:txBody>
            <a:bodyPr wrap="square" lIns="46294" tIns="46294" rIns="46294" bIns="46294" numCol="1" anchor="ctr">
              <a:noAutofit/>
            </a:bodyP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58" name="Rectangle 27"/>
          <p:cNvSpPr txBox="1"/>
          <p:nvPr/>
        </p:nvSpPr>
        <p:spPr>
          <a:xfrm>
            <a:off x="10577420" y="14976127"/>
            <a:ext cx="16725584"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grpSp>
        <p:nvGrpSpPr>
          <p:cNvPr id="961" name="Gruppieren"/>
          <p:cNvGrpSpPr/>
          <p:nvPr/>
        </p:nvGrpSpPr>
        <p:grpSpPr>
          <a:xfrm>
            <a:off x="4962340" y="26408205"/>
            <a:ext cx="3584094" cy="3584094"/>
            <a:chOff x="0" y="0"/>
            <a:chExt cx="3584093" cy="3584093"/>
          </a:xfrm>
        </p:grpSpPr>
        <p:sp>
          <p:nvSpPr>
            <p:cNvPr id="959" name="Kreis"/>
            <p:cNvSpPr/>
            <p:nvPr/>
          </p:nvSpPr>
          <p:spPr>
            <a:xfrm>
              <a:off x="0" y="0"/>
              <a:ext cx="3584094" cy="3584094"/>
            </a:xfrm>
            <a:prstGeom prst="ellipse">
              <a:avLst/>
            </a:prstGeom>
            <a:noFill/>
            <a:ln w="12700" cap="flat">
              <a:solidFill>
                <a:srgbClr val="000000"/>
              </a:solidFill>
              <a:prstDash val="solid"/>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60" name="Form"/>
            <p:cNvSpPr/>
            <p:nvPr/>
          </p:nvSpPr>
          <p:spPr>
            <a:xfrm>
              <a:off x="1278588" y="1144518"/>
              <a:ext cx="1026917" cy="114691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cap="flat">
              <a:noFill/>
              <a:miter lim="400000"/>
            </a:ln>
            <a:effectLst/>
          </p:spPr>
          <p:txBody>
            <a:bodyPr wrap="square" lIns="46294" tIns="46294" rIns="46294" bIns="46294" numCol="1" anchor="ctr">
              <a:noAutofit/>
            </a:bodyP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64" name="Gruppieren"/>
          <p:cNvGrpSpPr/>
          <p:nvPr/>
        </p:nvGrpSpPr>
        <p:grpSpPr>
          <a:xfrm>
            <a:off x="4962340" y="20692166"/>
            <a:ext cx="3584094" cy="3584095"/>
            <a:chOff x="0" y="0"/>
            <a:chExt cx="3584093" cy="3584093"/>
          </a:xfrm>
        </p:grpSpPr>
        <p:sp>
          <p:nvSpPr>
            <p:cNvPr id="962" name="Kreis"/>
            <p:cNvSpPr/>
            <p:nvPr/>
          </p:nvSpPr>
          <p:spPr>
            <a:xfrm>
              <a:off x="0" y="0"/>
              <a:ext cx="3584094" cy="3584094"/>
            </a:xfrm>
            <a:prstGeom prst="ellipse">
              <a:avLst/>
            </a:prstGeom>
            <a:noFill/>
            <a:ln w="12700" cap="flat">
              <a:solidFill>
                <a:srgbClr val="000000"/>
              </a:solidFill>
              <a:prstDash val="solid"/>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963" name="Form"/>
            <p:cNvSpPr/>
            <p:nvPr/>
          </p:nvSpPr>
          <p:spPr>
            <a:xfrm>
              <a:off x="1344601" y="1041776"/>
              <a:ext cx="920065" cy="1529214"/>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3175" cap="flat">
              <a:noFill/>
              <a:miter lim="400000"/>
            </a:ln>
            <a:effectLst/>
          </p:spPr>
          <p:txBody>
            <a:bodyPr wrap="square" lIns="46294" tIns="46294" rIns="46294" bIns="46294" numCol="1" anchor="ctr">
              <a:noAutofit/>
            </a:bodyP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65" name="Rectangle 27"/>
          <p:cNvSpPr txBox="1"/>
          <p:nvPr/>
        </p:nvSpPr>
        <p:spPr>
          <a:xfrm>
            <a:off x="10697077" y="20834336"/>
            <a:ext cx="16725585"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sp>
        <p:nvSpPr>
          <p:cNvPr id="966" name="Rectangle 27"/>
          <p:cNvSpPr txBox="1"/>
          <p:nvPr/>
        </p:nvSpPr>
        <p:spPr>
          <a:xfrm>
            <a:off x="10697077" y="26479289"/>
            <a:ext cx="16725585"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sp>
        <p:nvSpPr>
          <p:cNvPr id="967" name="Rechteck"/>
          <p:cNvSpPr/>
          <p:nvPr/>
        </p:nvSpPr>
        <p:spPr>
          <a:xfrm>
            <a:off x="4962340" y="32327329"/>
            <a:ext cx="22460320" cy="599857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968" name="This are our new creative and minimal…"/>
          <p:cNvSpPr txBox="1"/>
          <p:nvPr/>
        </p:nvSpPr>
        <p:spPr>
          <a:xfrm>
            <a:off x="6754386" y="33857552"/>
            <a:ext cx="18876228"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This are our new creative and minimal </a:t>
            </a:r>
          </a:p>
          <a:p>
            <a:pPr>
              <a:lnSpc>
                <a:spcPct val="110000"/>
              </a:lnSpc>
              <a:defRPr sz="7800" spc="156">
                <a:solidFill>
                  <a:srgbClr val="111111"/>
                </a:solidFill>
                <a:latin typeface="Open Sans Light"/>
                <a:ea typeface="Open Sans Light"/>
                <a:cs typeface="Open Sans Light"/>
                <a:sym typeface="Open Sans Light"/>
              </a:defRPr>
            </a:pPr>
            <a:r>
              <a:t>ins comsa from designs.</a:t>
            </a:r>
          </a:p>
        </p:txBody>
      </p:sp>
      <p:sp>
        <p:nvSpPr>
          <p:cNvPr id="3" name="Bildplatzhalter 2">
            <a:extLst>
              <a:ext uri="{FF2B5EF4-FFF2-40B4-BE49-F238E27FC236}">
                <a16:creationId xmlns:a16="http://schemas.microsoft.com/office/drawing/2014/main" id="{BB5AC436-25A5-7148-925C-0848004E2E0D}"/>
              </a:ext>
            </a:extLst>
          </p:cNvPr>
          <p:cNvSpPr>
            <a:spLocks noGrp="1"/>
          </p:cNvSpPr>
          <p:nvPr>
            <p:ph type="pic" sz="quarter" idx="13"/>
          </p:nvPr>
        </p:nvSpPr>
        <p:spPr/>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B415764A-F4E6-0F40-AE24-3F8AFB1C8454}"/>
              </a:ext>
            </a:extLst>
          </p:cNvPr>
          <p:cNvSpPr>
            <a:spLocks noGrp="1"/>
          </p:cNvSpPr>
          <p:nvPr>
            <p:ph type="pic" sz="quarter" idx="13"/>
          </p:nvPr>
        </p:nvSpPr>
        <p:spPr/>
      </p:sp>
      <p:sp>
        <p:nvSpPr>
          <p:cNvPr id="971" name="Rectangle 27"/>
          <p:cNvSpPr txBox="1"/>
          <p:nvPr/>
        </p:nvSpPr>
        <p:spPr>
          <a:xfrm>
            <a:off x="4962340" y="5376140"/>
            <a:ext cx="13106337"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MARKETING CHARTS</a:t>
            </a:r>
          </a:p>
        </p:txBody>
      </p:sp>
      <p:graphicFrame>
        <p:nvGraphicFramePr>
          <p:cNvPr id="972" name="2D-Liniendiagramm"/>
          <p:cNvGraphicFramePr/>
          <p:nvPr/>
        </p:nvGraphicFramePr>
        <p:xfrm>
          <a:off x="4984664" y="12560586"/>
          <a:ext cx="11900992" cy="13645455"/>
        </p:xfrm>
        <a:graphic>
          <a:graphicData uri="http://schemas.openxmlformats.org/drawingml/2006/chart">
            <c:chart xmlns:c="http://schemas.openxmlformats.org/drawingml/2006/chart" xmlns:r="http://schemas.openxmlformats.org/officeDocument/2006/relationships" r:id="rId2"/>
          </a:graphicData>
        </a:graphic>
      </p:graphicFrame>
      <p:sp>
        <p:nvSpPr>
          <p:cNvPr id="973" name="Rechteck"/>
          <p:cNvSpPr/>
          <p:nvPr/>
        </p:nvSpPr>
        <p:spPr>
          <a:xfrm>
            <a:off x="19338661" y="30464794"/>
            <a:ext cx="3823034" cy="131416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974" name="Rectangle 27"/>
          <p:cNvSpPr txBox="1"/>
          <p:nvPr/>
        </p:nvSpPr>
        <p:spPr>
          <a:xfrm>
            <a:off x="4962340" y="30740771"/>
            <a:ext cx="11277949" cy="57092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ondas gubergren, nosotrad seat the odirass takimta sancem ipsusit drin formdas the druamet ada cora bruso theium moras urdasn murs comda.</a:t>
            </a:r>
          </a:p>
        </p:txBody>
      </p:sp>
      <p:sp>
        <p:nvSpPr>
          <p:cNvPr id="975" name="Uno a jaom froan undas oin modern minimal from design."/>
          <p:cNvSpPr txBox="1"/>
          <p:nvPr/>
        </p:nvSpPr>
        <p:spPr>
          <a:xfrm>
            <a:off x="20910681" y="13397384"/>
            <a:ext cx="6511981" cy="73805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a jaom froan undas oin modern minimal from design.</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206A4E0-F250-3A4F-A726-9A95CE55990A}"/>
              </a:ext>
            </a:extLst>
          </p:cNvPr>
          <p:cNvSpPr>
            <a:spLocks noGrp="1"/>
          </p:cNvSpPr>
          <p:nvPr>
            <p:ph type="pic" sz="quarter" idx="13"/>
          </p:nvPr>
        </p:nvSpPr>
        <p:spPr/>
      </p:sp>
      <p:sp>
        <p:nvSpPr>
          <p:cNvPr id="978" name="Rectangle 27"/>
          <p:cNvSpPr txBox="1"/>
          <p:nvPr/>
        </p:nvSpPr>
        <p:spPr>
          <a:xfrm>
            <a:off x="6754386" y="5376140"/>
            <a:ext cx="3271482"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A.</a:t>
            </a:r>
          </a:p>
        </p:txBody>
      </p:sp>
      <p:sp>
        <p:nvSpPr>
          <p:cNvPr id="979" name="Rectangle 27"/>
          <p:cNvSpPr txBox="1"/>
          <p:nvPr/>
        </p:nvSpPr>
        <p:spPr>
          <a:xfrm>
            <a:off x="10025868" y="5829824"/>
            <a:ext cx="15592798"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0" name="Rectangle 27"/>
          <p:cNvSpPr txBox="1"/>
          <p:nvPr/>
        </p:nvSpPr>
        <p:spPr>
          <a:xfrm>
            <a:off x="6808148" y="11062006"/>
            <a:ext cx="3271481"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B.</a:t>
            </a:r>
          </a:p>
        </p:txBody>
      </p:sp>
      <p:sp>
        <p:nvSpPr>
          <p:cNvPr id="981" name="Rectangle 27"/>
          <p:cNvSpPr txBox="1"/>
          <p:nvPr/>
        </p:nvSpPr>
        <p:spPr>
          <a:xfrm>
            <a:off x="10079629" y="11515691"/>
            <a:ext cx="15592798"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2" name="Rectangle 27"/>
          <p:cNvSpPr txBox="1"/>
          <p:nvPr/>
        </p:nvSpPr>
        <p:spPr>
          <a:xfrm>
            <a:off x="6754386" y="16747873"/>
            <a:ext cx="3271482"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C.</a:t>
            </a:r>
          </a:p>
        </p:txBody>
      </p:sp>
      <p:sp>
        <p:nvSpPr>
          <p:cNvPr id="983" name="Rectangle 27"/>
          <p:cNvSpPr txBox="1"/>
          <p:nvPr/>
        </p:nvSpPr>
        <p:spPr>
          <a:xfrm>
            <a:off x="10025868" y="17201559"/>
            <a:ext cx="15592798"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4" name="Rechteck"/>
          <p:cNvSpPr/>
          <p:nvPr/>
        </p:nvSpPr>
        <p:spPr>
          <a:xfrm>
            <a:off x="23599626" y="26516620"/>
            <a:ext cx="3823034" cy="1314168"/>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Rectangle 27"/>
          <p:cNvSpPr txBox="1"/>
          <p:nvPr/>
        </p:nvSpPr>
        <p:spPr>
          <a:xfrm>
            <a:off x="4962340" y="5376140"/>
            <a:ext cx="5373963"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ONE</a:t>
            </a:r>
          </a:p>
        </p:txBody>
      </p:sp>
      <p:sp>
        <p:nvSpPr>
          <p:cNvPr id="988" name="Rectangle 27"/>
          <p:cNvSpPr txBox="1"/>
          <p:nvPr/>
        </p:nvSpPr>
        <p:spPr>
          <a:xfrm>
            <a:off x="4962340" y="7912483"/>
            <a:ext cx="22324494"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seat the os takimta sancem ind ipsusit drin for the druamet comda.</a:t>
            </a:r>
          </a:p>
        </p:txBody>
      </p:sp>
      <p:sp>
        <p:nvSpPr>
          <p:cNvPr id="989" name="Rectangle 27"/>
          <p:cNvSpPr txBox="1"/>
          <p:nvPr/>
        </p:nvSpPr>
        <p:spPr>
          <a:xfrm>
            <a:off x="4962340" y="11982818"/>
            <a:ext cx="5373963"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TWO</a:t>
            </a:r>
          </a:p>
        </p:txBody>
      </p:sp>
      <p:sp>
        <p:nvSpPr>
          <p:cNvPr id="990" name="Rectangle 27"/>
          <p:cNvSpPr txBox="1"/>
          <p:nvPr/>
        </p:nvSpPr>
        <p:spPr>
          <a:xfrm>
            <a:off x="4962340" y="14519163"/>
            <a:ext cx="22324494"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nosotrad seat the os takimta sancem ind ipsusit drin for the druamet comda.</a:t>
            </a:r>
          </a:p>
        </p:txBody>
      </p:sp>
      <p:sp>
        <p:nvSpPr>
          <p:cNvPr id="991" name="Rechteck"/>
          <p:cNvSpPr/>
          <p:nvPr/>
        </p:nvSpPr>
        <p:spPr>
          <a:xfrm>
            <a:off x="5010127" y="19782204"/>
            <a:ext cx="22460320" cy="6561878"/>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992" name="Desoa jaom con fron modern clean and creative style ins com design."/>
          <p:cNvSpPr txBox="1"/>
          <p:nvPr/>
        </p:nvSpPr>
        <p:spPr>
          <a:xfrm>
            <a:off x="6766333" y="21594079"/>
            <a:ext cx="18852332"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jaom con fron modern clean and creative style ins com design.</a:t>
            </a:r>
          </a:p>
        </p:txBody>
      </p:sp>
      <p:sp>
        <p:nvSpPr>
          <p:cNvPr id="3" name="Bildplatzhalter 2">
            <a:extLst>
              <a:ext uri="{FF2B5EF4-FFF2-40B4-BE49-F238E27FC236}">
                <a16:creationId xmlns:a16="http://schemas.microsoft.com/office/drawing/2014/main" id="{9785B117-DE2E-4445-A90A-0DC4EB731706}"/>
              </a:ext>
            </a:extLst>
          </p:cNvPr>
          <p:cNvSpPr>
            <a:spLocks noGrp="1"/>
          </p:cNvSpPr>
          <p:nvPr>
            <p:ph type="pic" sz="quarter" idx="13"/>
          </p:nvPr>
        </p:nvSpPr>
        <p:spPr/>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5C27081A-9663-9048-9975-BE97A7269A93}"/>
              </a:ext>
            </a:extLst>
          </p:cNvPr>
          <p:cNvSpPr>
            <a:spLocks noGrp="1"/>
          </p:cNvSpPr>
          <p:nvPr>
            <p:ph type="pic" sz="half" idx="13"/>
          </p:nvPr>
        </p:nvSpPr>
        <p:spPr/>
      </p:sp>
      <p:sp>
        <p:nvSpPr>
          <p:cNvPr id="5" name="Bildplatzhalter 4">
            <a:extLst>
              <a:ext uri="{FF2B5EF4-FFF2-40B4-BE49-F238E27FC236}">
                <a16:creationId xmlns:a16="http://schemas.microsoft.com/office/drawing/2014/main" id="{72502C0E-F2F3-FD47-909F-DB6D9B6A4A01}"/>
              </a:ext>
            </a:extLst>
          </p:cNvPr>
          <p:cNvSpPr>
            <a:spLocks noGrp="1"/>
          </p:cNvSpPr>
          <p:nvPr>
            <p:ph type="pic" sz="half" idx="14"/>
          </p:nvPr>
        </p:nvSpPr>
        <p:spPr/>
      </p:sp>
      <p:sp>
        <p:nvSpPr>
          <p:cNvPr id="569" name="Rechteck"/>
          <p:cNvSpPr/>
          <p:nvPr/>
        </p:nvSpPr>
        <p:spPr>
          <a:xfrm>
            <a:off x="7829615" y="17784026"/>
            <a:ext cx="16725770" cy="6341948"/>
          </a:xfrm>
          <a:prstGeom prst="rect">
            <a:avLst/>
          </a:prstGeom>
          <a:solidFill>
            <a:srgbClr val="EDD9CC">
              <a:alpha val="90000"/>
            </a:srgbClr>
          </a:solidFill>
          <a:ln w="3175">
            <a:miter lim="400000"/>
          </a:ln>
        </p:spPr>
        <p:txBody>
          <a:bodyPr lIns="61726" tIns="61726" rIns="61726" bIns="61726" anchor="ctr"/>
          <a:lstStyle/>
          <a:p>
            <a:pPr algn="ctr">
              <a:defRPr sz="9400" spc="0">
                <a:solidFill>
                  <a:srgbClr val="000000"/>
                </a:solidFill>
                <a:latin typeface="Helvetica Light"/>
                <a:ea typeface="Helvetica Light"/>
                <a:cs typeface="Helvetica Light"/>
                <a:sym typeface="Helvetica Light"/>
              </a:defRPr>
            </a:pPr>
            <a:endParaRPr/>
          </a:p>
        </p:txBody>
      </p:sp>
      <p:sp>
        <p:nvSpPr>
          <p:cNvPr id="570" name="Rectangle 27"/>
          <p:cNvSpPr txBox="1"/>
          <p:nvPr/>
        </p:nvSpPr>
        <p:spPr>
          <a:xfrm>
            <a:off x="10523990" y="18952088"/>
            <a:ext cx="11337020"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gn="ctr">
              <a:defRPr spc="1260">
                <a:solidFill>
                  <a:srgbClr val="111111"/>
                </a:solidFill>
              </a:defRPr>
            </a:lvl1pPr>
          </a:lstStyle>
          <a:p>
            <a:r>
              <a:t>Design Concept </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C48EDDF7-0048-3F41-AECF-2087EB6CF4A6}"/>
              </a:ext>
            </a:extLst>
          </p:cNvPr>
          <p:cNvSpPr>
            <a:spLocks noGrp="1"/>
          </p:cNvSpPr>
          <p:nvPr>
            <p:ph type="pic" idx="13"/>
          </p:nvPr>
        </p:nvSpPr>
        <p:spPr/>
      </p:sp>
      <p:sp>
        <p:nvSpPr>
          <p:cNvPr id="995" name="Quadrat"/>
          <p:cNvSpPr/>
          <p:nvPr/>
        </p:nvSpPr>
        <p:spPr>
          <a:xfrm>
            <a:off x="10219011" y="13377033"/>
            <a:ext cx="11946979" cy="11946979"/>
          </a:xfrm>
          <a:prstGeom prst="rect">
            <a:avLst/>
          </a:prstGeom>
          <a:blipFill>
            <a:blip r:embed="rId2"/>
          </a:blip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996" name="Rectangle 27"/>
          <p:cNvSpPr txBox="1"/>
          <p:nvPr/>
        </p:nvSpPr>
        <p:spPr>
          <a:xfrm>
            <a:off x="11657303" y="19350521"/>
            <a:ext cx="9070394"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gn="ctr">
              <a:defRPr spc="1260">
                <a:solidFill>
                  <a:srgbClr val="111111"/>
                </a:solidFill>
              </a:defRPr>
            </a:lvl1pPr>
          </a:lstStyle>
          <a:p>
            <a:r>
              <a:t>The Break.</a:t>
            </a:r>
          </a:p>
        </p:txBody>
      </p:sp>
      <p:sp>
        <p:nvSpPr>
          <p:cNvPr id="997" name="Form"/>
          <p:cNvSpPr/>
          <p:nvPr/>
        </p:nvSpPr>
        <p:spPr>
          <a:xfrm>
            <a:off x="15507889" y="16611806"/>
            <a:ext cx="1369221" cy="1529214"/>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6294" tIns="46294" rIns="46294" bIns="46294" anchor="ctr"/>
          <a:lstStyle/>
          <a:p>
            <a:pPr algn="ctr" defTabSz="1396999">
              <a:defRPr sz="9000" spc="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 name="SOME QUESTIONS?"/>
          <p:cNvSpPr txBox="1"/>
          <p:nvPr/>
        </p:nvSpPr>
        <p:spPr>
          <a:xfrm>
            <a:off x="5010127" y="5393097"/>
            <a:ext cx="11230161"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SOME QUESTIONS?</a:t>
            </a:r>
          </a:p>
        </p:txBody>
      </p:sp>
      <p:sp>
        <p:nvSpPr>
          <p:cNvPr id="1000" name="Rechteck"/>
          <p:cNvSpPr/>
          <p:nvPr/>
        </p:nvSpPr>
        <p:spPr>
          <a:xfrm>
            <a:off x="6754387" y="13118028"/>
            <a:ext cx="20668275" cy="23415840"/>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001" name="Rechteck"/>
          <p:cNvSpPr/>
          <p:nvPr/>
        </p:nvSpPr>
        <p:spPr>
          <a:xfrm>
            <a:off x="4794028" y="14957617"/>
            <a:ext cx="3584094"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1002" name="Uno etoa jaom froan modern clean creative design."/>
          <p:cNvSpPr txBox="1"/>
          <p:nvPr/>
        </p:nvSpPr>
        <p:spPr>
          <a:xfrm>
            <a:off x="8378121" y="17390436"/>
            <a:ext cx="17199914"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1003" name="Rectangle 27"/>
          <p:cNvSpPr txBox="1"/>
          <p:nvPr/>
        </p:nvSpPr>
        <p:spPr>
          <a:xfrm>
            <a:off x="16240287" y="24825949"/>
            <a:ext cx="9337748"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Estas con meradas.</a:t>
            </a:r>
          </a:p>
        </p:txBody>
      </p:sp>
      <p:sp>
        <p:nvSpPr>
          <p:cNvPr id="1004" name="Rectangle 27"/>
          <p:cNvSpPr txBox="1"/>
          <p:nvPr/>
        </p:nvSpPr>
        <p:spPr>
          <a:xfrm>
            <a:off x="16280919" y="27799134"/>
            <a:ext cx="9337747"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 them inso ipsusitn idsn druamet inm esomdo ipsos dolor sit amet, derasm onsetet.</a:t>
            </a:r>
          </a:p>
        </p:txBody>
      </p:sp>
      <p:sp>
        <p:nvSpPr>
          <p:cNvPr id="3" name="Bildplatzhalter 2">
            <a:extLst>
              <a:ext uri="{FF2B5EF4-FFF2-40B4-BE49-F238E27FC236}">
                <a16:creationId xmlns:a16="http://schemas.microsoft.com/office/drawing/2014/main" id="{12DC56AB-5C55-4D48-9203-5884ED602782}"/>
              </a:ext>
            </a:extLst>
          </p:cNvPr>
          <p:cNvSpPr>
            <a:spLocks noGrp="1"/>
          </p:cNvSpPr>
          <p:nvPr>
            <p:ph type="pic" sz="quarter" idx="13"/>
          </p:nvPr>
        </p:nvSpPr>
        <p:spPr/>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E0BDDB9D-30C6-7748-8642-DD45A79AFACF}"/>
              </a:ext>
            </a:extLst>
          </p:cNvPr>
          <p:cNvSpPr>
            <a:spLocks noGrp="1"/>
          </p:cNvSpPr>
          <p:nvPr>
            <p:ph type="pic" sz="quarter" idx="13"/>
          </p:nvPr>
        </p:nvSpPr>
        <p:spPr/>
      </p:sp>
      <p:sp>
        <p:nvSpPr>
          <p:cNvPr id="1008" name="MAON FASHION"/>
          <p:cNvSpPr txBox="1"/>
          <p:nvPr/>
        </p:nvSpPr>
        <p:spPr>
          <a:xfrm>
            <a:off x="4962340" y="5393097"/>
            <a:ext cx="10462447"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FASHION</a:t>
            </a:r>
          </a:p>
        </p:txBody>
      </p:sp>
      <p:sp>
        <p:nvSpPr>
          <p:cNvPr id="1009" name="Rechteck"/>
          <p:cNvSpPr/>
          <p:nvPr/>
        </p:nvSpPr>
        <p:spPr>
          <a:xfrm rot="16200000">
            <a:off x="4992207" y="14927749"/>
            <a:ext cx="3584095" cy="59736"/>
          </a:xfrm>
          <a:prstGeom prst="rect">
            <a:avLst/>
          </a:prstGeom>
          <a:solidFill>
            <a:srgbClr val="111111"/>
          </a:solidFill>
          <a:ln w="3175">
            <a:miter lim="400000"/>
          </a:ln>
        </p:spPr>
        <p:txBody>
          <a:bodyPr lIns="61726" tIns="61726" rIns="61726" bIns="61726" anchor="ctr"/>
          <a:lstStyle/>
          <a:p>
            <a:pPr algn="ctr">
              <a:defRPr sz="9400" spc="0">
                <a:solidFill>
                  <a:srgbClr val="000000"/>
                </a:solidFill>
                <a:latin typeface="Helvetica Light"/>
                <a:ea typeface="Helvetica Light"/>
                <a:cs typeface="Helvetica Light"/>
                <a:sym typeface="Helvetica Light"/>
              </a:defRPr>
            </a:pPr>
            <a:endParaRPr/>
          </a:p>
        </p:txBody>
      </p:sp>
      <p:sp>
        <p:nvSpPr>
          <p:cNvPr id="1010" name="Uno etoa jaom co froan modern clean creative onsa mea design."/>
          <p:cNvSpPr txBox="1"/>
          <p:nvPr/>
        </p:nvSpPr>
        <p:spPr>
          <a:xfrm>
            <a:off x="16240287" y="15001941"/>
            <a:ext cx="11182373"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co froan modern clean creative onsa mea design.</a:t>
            </a:r>
          </a:p>
        </p:txBody>
      </p:sp>
      <p:sp>
        <p:nvSpPr>
          <p:cNvPr id="1011" name="At vero eos et accusam eto justo fosduo dolores etoma jam rebum. Steot clita kuasd vordas idona ras, nosotrad sea takimata sanctus est Lorem ipsusit frand drin for them druamet esnod vordas mir indasu merada porda verinsa burdsa in cons asya mesa."/>
          <p:cNvSpPr txBox="1"/>
          <p:nvPr/>
        </p:nvSpPr>
        <p:spPr>
          <a:xfrm>
            <a:off x="16240287" y="21046819"/>
            <a:ext cx="11182372" cy="91839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vordas idona ras, nosotrad sea takimata sanctus est Lorem ipsusit frand drin for them druamet esnod vordas mir indasu merada porda verinsa burdsa in cons asya mesa.</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6" name="MAON"/>
          <p:cNvSpPr txBox="1"/>
          <p:nvPr/>
        </p:nvSpPr>
        <p:spPr>
          <a:xfrm>
            <a:off x="6754387" y="17098449"/>
            <a:ext cx="6358167"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a:t>
            </a:r>
          </a:p>
        </p:txBody>
      </p:sp>
      <p:sp>
        <p:nvSpPr>
          <p:cNvPr id="1017" name="Rechteck"/>
          <p:cNvSpPr/>
          <p:nvPr/>
        </p:nvSpPr>
        <p:spPr>
          <a:xfrm>
            <a:off x="4962340" y="1792046"/>
            <a:ext cx="10824337" cy="1318707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018" name="Desoa jaom fron modern clean creative style design."/>
          <p:cNvSpPr txBox="1"/>
          <p:nvPr/>
        </p:nvSpPr>
        <p:spPr>
          <a:xfrm>
            <a:off x="6857555" y="5435700"/>
            <a:ext cx="7129482"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Desoa jaom fron modern clean creative style design.</a:t>
            </a:r>
          </a:p>
        </p:txBody>
      </p:sp>
      <p:sp>
        <p:nvSpPr>
          <p:cNvPr id="1019" name="New creative and minimal designs."/>
          <p:cNvSpPr txBox="1"/>
          <p:nvPr/>
        </p:nvSpPr>
        <p:spPr>
          <a:xfrm>
            <a:off x="6754387" y="20191111"/>
            <a:ext cx="6835486"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New creative and minimal designs.</a:t>
            </a:r>
          </a:p>
        </p:txBody>
      </p:sp>
      <p:sp>
        <p:nvSpPr>
          <p:cNvPr id="3" name="Bildplatzhalter 2">
            <a:extLst>
              <a:ext uri="{FF2B5EF4-FFF2-40B4-BE49-F238E27FC236}">
                <a16:creationId xmlns:a16="http://schemas.microsoft.com/office/drawing/2014/main" id="{33848443-FEEA-EB4C-8B54-DF7759CF8F36}"/>
              </a:ext>
            </a:extLst>
          </p:cNvPr>
          <p:cNvSpPr>
            <a:spLocks noGrp="1"/>
          </p:cNvSpPr>
          <p:nvPr>
            <p:ph type="pic" sz="quarter" idx="15"/>
          </p:nvPr>
        </p:nvSpPr>
        <p:spPr/>
      </p:sp>
      <p:sp>
        <p:nvSpPr>
          <p:cNvPr id="5" name="Bildplatzhalter 4">
            <a:extLst>
              <a:ext uri="{FF2B5EF4-FFF2-40B4-BE49-F238E27FC236}">
                <a16:creationId xmlns:a16="http://schemas.microsoft.com/office/drawing/2014/main" id="{DC05EB0E-87CA-F54A-B6FF-9533E0368539}"/>
              </a:ext>
            </a:extLst>
          </p:cNvPr>
          <p:cNvSpPr>
            <a:spLocks noGrp="1"/>
          </p:cNvSpPr>
          <p:nvPr>
            <p:ph type="pic" sz="quarter" idx="14"/>
          </p:nvPr>
        </p:nvSpPr>
        <p:spPr/>
      </p:sp>
      <p:sp>
        <p:nvSpPr>
          <p:cNvPr id="7" name="Bildplatzhalter 6">
            <a:extLst>
              <a:ext uri="{FF2B5EF4-FFF2-40B4-BE49-F238E27FC236}">
                <a16:creationId xmlns:a16="http://schemas.microsoft.com/office/drawing/2014/main" id="{BF49162C-D1F1-854C-8E5F-E8040CFD8CD2}"/>
              </a:ext>
            </a:extLst>
          </p:cNvPr>
          <p:cNvSpPr>
            <a:spLocks noGrp="1"/>
          </p:cNvSpPr>
          <p:nvPr>
            <p:ph type="pic" sz="quarter" idx="13"/>
          </p:nvPr>
        </p:nvSpPr>
        <p:spPr/>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 name="Rectangle 27"/>
          <p:cNvSpPr txBox="1"/>
          <p:nvPr/>
        </p:nvSpPr>
        <p:spPr>
          <a:xfrm>
            <a:off x="6754386" y="5376140"/>
            <a:ext cx="6641178"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Vertical</a:t>
            </a:r>
          </a:p>
          <a:p>
            <a:r>
              <a:t>Timeline</a:t>
            </a:r>
          </a:p>
        </p:txBody>
      </p:sp>
      <p:sp>
        <p:nvSpPr>
          <p:cNvPr id="1022" name="Rectangle 27"/>
          <p:cNvSpPr txBox="1"/>
          <p:nvPr/>
        </p:nvSpPr>
        <p:spPr>
          <a:xfrm>
            <a:off x="6754386" y="11515691"/>
            <a:ext cx="18876228"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Nosotra sod seada dero meram takimata svero eos eta accusato justo fosduoetomda jam takimta sanctus esto ipsusit drfor the the murda insamns druamet.</a:t>
            </a:r>
          </a:p>
        </p:txBody>
      </p:sp>
      <p:sp>
        <p:nvSpPr>
          <p:cNvPr id="1023" name="Form"/>
          <p:cNvSpPr/>
          <p:nvPr/>
        </p:nvSpPr>
        <p:spPr>
          <a:xfrm>
            <a:off x="20016057" y="18870745"/>
            <a:ext cx="2053831" cy="229382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4" name="Linie"/>
          <p:cNvSpPr/>
          <p:nvPr/>
        </p:nvSpPr>
        <p:spPr>
          <a:xfrm flipV="1">
            <a:off x="21042972" y="22000256"/>
            <a:ext cx="1" cy="7876080"/>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25" name="Linie"/>
          <p:cNvSpPr/>
          <p:nvPr/>
        </p:nvSpPr>
        <p:spPr>
          <a:xfrm flipV="1">
            <a:off x="21042972" y="33887530"/>
            <a:ext cx="1" cy="8156274"/>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26" name="Form"/>
          <p:cNvSpPr/>
          <p:nvPr/>
        </p:nvSpPr>
        <p:spPr>
          <a:xfrm>
            <a:off x="19883222" y="30712026"/>
            <a:ext cx="2319501" cy="2341608"/>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Rectangle 27"/>
          <p:cNvSpPr txBox="1"/>
          <p:nvPr/>
        </p:nvSpPr>
        <p:spPr>
          <a:xfrm>
            <a:off x="6754386" y="18999491"/>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28" name="Rectangle 27"/>
          <p:cNvSpPr txBox="1"/>
          <p:nvPr/>
        </p:nvSpPr>
        <p:spPr>
          <a:xfrm>
            <a:off x="6802174" y="21320788"/>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29" name="Rectangle 27"/>
          <p:cNvSpPr txBox="1"/>
          <p:nvPr/>
        </p:nvSpPr>
        <p:spPr>
          <a:xfrm>
            <a:off x="6754386" y="31026865"/>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30" name="Rectangle 27"/>
          <p:cNvSpPr txBox="1"/>
          <p:nvPr/>
        </p:nvSpPr>
        <p:spPr>
          <a:xfrm>
            <a:off x="6802174" y="33348162"/>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Linie"/>
          <p:cNvSpPr/>
          <p:nvPr/>
        </p:nvSpPr>
        <p:spPr>
          <a:xfrm flipV="1">
            <a:off x="21042972" y="13164972"/>
            <a:ext cx="1" cy="7876080"/>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35" name="Linie"/>
          <p:cNvSpPr/>
          <p:nvPr/>
        </p:nvSpPr>
        <p:spPr>
          <a:xfrm flipV="1">
            <a:off x="21042972" y="25052247"/>
            <a:ext cx="1" cy="17092682"/>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36" name="Rectangle 27"/>
          <p:cNvSpPr txBox="1"/>
          <p:nvPr/>
        </p:nvSpPr>
        <p:spPr>
          <a:xfrm>
            <a:off x="6754386" y="10164208"/>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37" name="Rectangle 27"/>
          <p:cNvSpPr txBox="1"/>
          <p:nvPr/>
        </p:nvSpPr>
        <p:spPr>
          <a:xfrm>
            <a:off x="6802174" y="12485505"/>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38" name="Rectangle 27"/>
          <p:cNvSpPr txBox="1"/>
          <p:nvPr/>
        </p:nvSpPr>
        <p:spPr>
          <a:xfrm>
            <a:off x="6754386" y="22191581"/>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39" name="Rectangle 27"/>
          <p:cNvSpPr txBox="1"/>
          <p:nvPr/>
        </p:nvSpPr>
        <p:spPr>
          <a:xfrm>
            <a:off x="6802174" y="24512877"/>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40" name="Linie"/>
          <p:cNvSpPr/>
          <p:nvPr/>
        </p:nvSpPr>
        <p:spPr>
          <a:xfrm flipV="1">
            <a:off x="21042972" y="-246710"/>
            <a:ext cx="1" cy="9446482"/>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41" name="Form"/>
          <p:cNvSpPr/>
          <p:nvPr/>
        </p:nvSpPr>
        <p:spPr>
          <a:xfrm>
            <a:off x="19774202" y="10191685"/>
            <a:ext cx="2293824" cy="2293821"/>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2" name="Form"/>
          <p:cNvSpPr/>
          <p:nvPr/>
        </p:nvSpPr>
        <p:spPr>
          <a:xfrm>
            <a:off x="19895993" y="21899740"/>
            <a:ext cx="2293959" cy="2293821"/>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3C56FB1C-4EA2-B94C-BD08-CE5536D6C917}"/>
              </a:ext>
            </a:extLst>
          </p:cNvPr>
          <p:cNvSpPr>
            <a:spLocks noGrp="1"/>
          </p:cNvSpPr>
          <p:nvPr>
            <p:ph type="pic" sz="quarter" idx="13"/>
          </p:nvPr>
        </p:nvSpPr>
        <p:spPr/>
      </p:sp>
      <p:sp>
        <p:nvSpPr>
          <p:cNvPr id="5" name="Bildplatzhalter 4">
            <a:extLst>
              <a:ext uri="{FF2B5EF4-FFF2-40B4-BE49-F238E27FC236}">
                <a16:creationId xmlns:a16="http://schemas.microsoft.com/office/drawing/2014/main" id="{A905C3A3-7942-4C47-A403-62A2514CA85E}"/>
              </a:ext>
            </a:extLst>
          </p:cNvPr>
          <p:cNvSpPr>
            <a:spLocks noGrp="1"/>
          </p:cNvSpPr>
          <p:nvPr>
            <p:ph type="pic" sz="quarter" idx="14"/>
          </p:nvPr>
        </p:nvSpPr>
        <p:spPr/>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78C397BC-CD2D-D547-8B30-46F1F4A6ECAF}"/>
              </a:ext>
            </a:extLst>
          </p:cNvPr>
          <p:cNvSpPr>
            <a:spLocks noGrp="1"/>
          </p:cNvSpPr>
          <p:nvPr>
            <p:ph type="pic" sz="quarter" idx="13"/>
          </p:nvPr>
        </p:nvSpPr>
        <p:spPr/>
      </p:sp>
      <p:sp>
        <p:nvSpPr>
          <p:cNvPr id="1045" name="Linie"/>
          <p:cNvSpPr/>
          <p:nvPr/>
        </p:nvSpPr>
        <p:spPr>
          <a:xfrm flipV="1">
            <a:off x="21042972" y="13164972"/>
            <a:ext cx="1" cy="7876080"/>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46" name="Linie"/>
          <p:cNvSpPr/>
          <p:nvPr/>
        </p:nvSpPr>
        <p:spPr>
          <a:xfrm flipV="1">
            <a:off x="21042972" y="-246710"/>
            <a:ext cx="1" cy="9446482"/>
          </a:xfrm>
          <a:prstGeom prst="line">
            <a:avLst/>
          </a:prstGeom>
          <a:ln w="50800">
            <a:solidFill>
              <a:srgbClr val="EDD9CC"/>
            </a:solidFill>
            <a:miter lim="400000"/>
            <a:headEnd type="triangle" len="sm"/>
            <a:tailEnd type="triangle" len="sm"/>
          </a:ln>
        </p:spPr>
        <p:txBody>
          <a:bodyPr lIns="61726" tIns="61726" rIns="61726" bIns="61726" anchor="ctr"/>
          <a:lstStyle/>
          <a:p>
            <a:pPr algn="ctr">
              <a:defRPr sz="9400" u="sng" spc="0">
                <a:solidFill>
                  <a:srgbClr val="000000"/>
                </a:solidFill>
                <a:latin typeface="Helvetica Light"/>
                <a:ea typeface="Helvetica Light"/>
                <a:cs typeface="Helvetica Light"/>
                <a:sym typeface="Helvetica Light"/>
              </a:defRPr>
            </a:pPr>
            <a:endParaRPr/>
          </a:p>
        </p:txBody>
      </p:sp>
      <p:sp>
        <p:nvSpPr>
          <p:cNvPr id="1047" name="Form"/>
          <p:cNvSpPr/>
          <p:nvPr/>
        </p:nvSpPr>
        <p:spPr>
          <a:xfrm>
            <a:off x="19597388" y="21899740"/>
            <a:ext cx="2962852" cy="296285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111111"/>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Form"/>
          <p:cNvSpPr/>
          <p:nvPr/>
        </p:nvSpPr>
        <p:spPr>
          <a:xfrm>
            <a:off x="19896720" y="10035461"/>
            <a:ext cx="2293231" cy="2293821"/>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Rectangle 27"/>
          <p:cNvSpPr txBox="1"/>
          <p:nvPr/>
        </p:nvSpPr>
        <p:spPr>
          <a:xfrm>
            <a:off x="6754386" y="10164208"/>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50" name="Rectangle 27"/>
          <p:cNvSpPr txBox="1"/>
          <p:nvPr/>
        </p:nvSpPr>
        <p:spPr>
          <a:xfrm>
            <a:off x="6802174" y="12485505"/>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51" name="Rectangle 27"/>
          <p:cNvSpPr txBox="1"/>
          <p:nvPr/>
        </p:nvSpPr>
        <p:spPr>
          <a:xfrm>
            <a:off x="6754386" y="22191581"/>
            <a:ext cx="10195825"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Dresa etoa osdoma.</a:t>
            </a:r>
          </a:p>
        </p:txBody>
      </p:sp>
      <p:sp>
        <p:nvSpPr>
          <p:cNvPr id="1052" name="Rectangle 27"/>
          <p:cNvSpPr txBox="1"/>
          <p:nvPr/>
        </p:nvSpPr>
        <p:spPr>
          <a:xfrm>
            <a:off x="6802174" y="24512877"/>
            <a:ext cx="9438114"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53" name="Rechteck"/>
          <p:cNvSpPr/>
          <p:nvPr/>
        </p:nvSpPr>
        <p:spPr>
          <a:xfrm>
            <a:off x="23599626" y="35219692"/>
            <a:ext cx="3823034" cy="1314168"/>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054" name="Rectangle 27"/>
          <p:cNvSpPr txBox="1"/>
          <p:nvPr/>
        </p:nvSpPr>
        <p:spPr>
          <a:xfrm>
            <a:off x="6802174" y="3584093"/>
            <a:ext cx="939032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Ouoet omda jam in takimta sanctus esto ipsusit drm for dusa the murda co insamns cons in druamet.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 name="THE…"/>
          <p:cNvSpPr txBox="1"/>
          <p:nvPr/>
        </p:nvSpPr>
        <p:spPr>
          <a:xfrm>
            <a:off x="4962340" y="5393097"/>
            <a:ext cx="13382795"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THE </a:t>
            </a:r>
          </a:p>
          <a:p>
            <a:r>
              <a:t>COLLEBRATION</a:t>
            </a:r>
          </a:p>
        </p:txBody>
      </p:sp>
      <p:sp>
        <p:nvSpPr>
          <p:cNvPr id="1058" name="At vero eos et indam accusam etom justo fosduo dolores etoma jam rebum. Steot clita kuasd gubergren un, nosotrad seamias in takimata sanctus est Lorem ipsusit frand drin for the druamet esnod vordas mir inasu merada porda verinsa burdsa mesa."/>
          <p:cNvSpPr txBox="1"/>
          <p:nvPr/>
        </p:nvSpPr>
        <p:spPr>
          <a:xfrm>
            <a:off x="4962340" y="15063214"/>
            <a:ext cx="7221709" cy="13816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indam accusam etom justo fosduo dolores etoma jam rebum. Steot clita kuasd gubergren un, nosotrad seamias in takimata sanctus est Lorem ipsusit frand drin for the druamet esnod vordas mir inasu merada porda verinsa burdsa mesa.</a:t>
            </a:r>
          </a:p>
        </p:txBody>
      </p:sp>
      <p:sp>
        <p:nvSpPr>
          <p:cNvPr id="1059" name="Cos ausam eto justo fosduo dolores etoma jam rebum. Steot clitama kuasd gubergren, nosotrad sea takimata sanctus estorem ipsusit ons frand drin for the druamet esnod vordas mir indasu merada porda verinsa burdsa mesa."/>
          <p:cNvSpPr txBox="1"/>
          <p:nvPr/>
        </p:nvSpPr>
        <p:spPr>
          <a:xfrm>
            <a:off x="4962340" y="31949594"/>
            <a:ext cx="22460320"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Cos ausam eto justo fosduo dolores etoma jam rebum. Steot clitama kuasd gubergren, nosotrad sea takimata sanctus estorem ipsusit ons frand drin for the druamet esnod vordas mir indasu merada porda verinsa burdsa mesa.</a:t>
            </a:r>
          </a:p>
        </p:txBody>
      </p:sp>
      <p:sp>
        <p:nvSpPr>
          <p:cNvPr id="3" name="Bildplatzhalter 2">
            <a:extLst>
              <a:ext uri="{FF2B5EF4-FFF2-40B4-BE49-F238E27FC236}">
                <a16:creationId xmlns:a16="http://schemas.microsoft.com/office/drawing/2014/main" id="{268FABAF-69E7-DE41-A437-09DD66FAAFDF}"/>
              </a:ext>
            </a:extLst>
          </p:cNvPr>
          <p:cNvSpPr>
            <a:spLocks noGrp="1"/>
          </p:cNvSpPr>
          <p:nvPr>
            <p:ph type="pic" sz="quarter" idx="13"/>
          </p:nvPr>
        </p:nvSpPr>
        <p:spPr/>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 name="Rechteck"/>
          <p:cNvSpPr/>
          <p:nvPr/>
        </p:nvSpPr>
        <p:spPr>
          <a:xfrm>
            <a:off x="0" y="0"/>
            <a:ext cx="32384998" cy="10178827"/>
          </a:xfrm>
          <a:prstGeom prst="rect">
            <a:avLst/>
          </a:prstGeom>
          <a:solidFill>
            <a:srgbClr val="EDD9CC"/>
          </a:solidFill>
          <a:ln w="3175">
            <a:miter lim="400000"/>
          </a:ln>
        </p:spPr>
        <p:txBody>
          <a:bodyPr lIns="61726" tIns="61726" rIns="61726" bIns="61726" anchor="ctr"/>
          <a:lstStyle/>
          <a:p>
            <a:pPr algn="ctr">
              <a:defRPr sz="9400" spc="0">
                <a:solidFill>
                  <a:srgbClr val="0A9BA0"/>
                </a:solidFill>
                <a:latin typeface="Helvetica Light"/>
                <a:ea typeface="Helvetica Light"/>
                <a:cs typeface="Helvetica Light"/>
                <a:sym typeface="Helvetica Light"/>
              </a:defRPr>
            </a:pPr>
            <a:endParaRPr/>
          </a:p>
        </p:txBody>
      </p:sp>
      <p:sp>
        <p:nvSpPr>
          <p:cNvPr id="1063" name="Uno etoa jaom froan modern clean creative form in design."/>
          <p:cNvSpPr txBox="1"/>
          <p:nvPr/>
        </p:nvSpPr>
        <p:spPr>
          <a:xfrm>
            <a:off x="4962340" y="28811748"/>
            <a:ext cx="15474636"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1064" name="At vero eos et accusam eto justo fosduo dolores etoma jam rebumo Deoto clita kuasd gubergren, nosotrad sean takimata sanctus estma lorem ipsusit frand drin for the druamet esnod vordas mir indasusa merada porda urdsa idman unds idoanm mesa."/>
          <p:cNvSpPr txBox="1"/>
          <p:nvPr/>
        </p:nvSpPr>
        <p:spPr>
          <a:xfrm>
            <a:off x="4962340" y="33741639"/>
            <a:ext cx="22460320" cy="455102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accusam eto justo fosduo dolores etoma jam rebumo Deoto clita kuasd gubergren, nosotrad sean takimata sanctus estma lorem ipsusit frand drin for the druamet esnod vordas mir indasusa merada porda urdsa idman unds idoanm mesa.</a:t>
            </a:r>
          </a:p>
        </p:txBody>
      </p:sp>
      <p:sp>
        <p:nvSpPr>
          <p:cNvPr id="1065" name="Design for Success"/>
          <p:cNvSpPr txBox="1"/>
          <p:nvPr/>
        </p:nvSpPr>
        <p:spPr>
          <a:xfrm>
            <a:off x="4962340" y="5396566"/>
            <a:ext cx="22460320"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defRPr spc="630">
                <a:solidFill>
                  <a:srgbClr val="FFFFFF"/>
                </a:solidFill>
              </a:defRPr>
            </a:lvl1pPr>
          </a:lstStyle>
          <a:p>
            <a:r>
              <a:t>Design for Success</a:t>
            </a:r>
          </a:p>
        </p:txBody>
      </p:sp>
      <p:sp>
        <p:nvSpPr>
          <p:cNvPr id="3" name="Bildplatzhalter 2">
            <a:extLst>
              <a:ext uri="{FF2B5EF4-FFF2-40B4-BE49-F238E27FC236}">
                <a16:creationId xmlns:a16="http://schemas.microsoft.com/office/drawing/2014/main" id="{EA15FC86-3501-5C4B-88A2-921EE63FBE5F}"/>
              </a:ext>
            </a:extLst>
          </p:cNvPr>
          <p:cNvSpPr>
            <a:spLocks noGrp="1"/>
          </p:cNvSpPr>
          <p:nvPr>
            <p:ph type="pic" sz="half" idx="13"/>
          </p:nvPr>
        </p:nvSpPr>
        <p:spPr/>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7127604-E418-D347-A0E2-65A54BF2A106}"/>
              </a:ext>
            </a:extLst>
          </p:cNvPr>
          <p:cNvSpPr>
            <a:spLocks noGrp="1"/>
          </p:cNvSpPr>
          <p:nvPr>
            <p:ph type="pic" sz="quarter" idx="13"/>
          </p:nvPr>
        </p:nvSpPr>
        <p:spPr/>
      </p:sp>
      <p:sp>
        <p:nvSpPr>
          <p:cNvPr id="1068" name="Rectangle 27"/>
          <p:cNvSpPr txBox="1"/>
          <p:nvPr/>
        </p:nvSpPr>
        <p:spPr>
          <a:xfrm>
            <a:off x="4962340" y="10178825"/>
            <a:ext cx="14565862"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Partner - Jona B.</a:t>
            </a:r>
          </a:p>
        </p:txBody>
      </p:sp>
      <p:sp>
        <p:nvSpPr>
          <p:cNvPr id="1069" name="Form"/>
          <p:cNvSpPr/>
          <p:nvPr/>
        </p:nvSpPr>
        <p:spPr>
          <a:xfrm>
            <a:off x="6808430" y="8124490"/>
            <a:ext cx="1146670" cy="11460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0" name="Form"/>
          <p:cNvSpPr/>
          <p:nvPr/>
        </p:nvSpPr>
        <p:spPr>
          <a:xfrm>
            <a:off x="10500613" y="8124376"/>
            <a:ext cx="1146669" cy="11462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1" name="Form"/>
          <p:cNvSpPr/>
          <p:nvPr/>
        </p:nvSpPr>
        <p:spPr>
          <a:xfrm>
            <a:off x="12346703" y="8124186"/>
            <a:ext cx="1146670" cy="1146669"/>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2" name="Form"/>
          <p:cNvSpPr/>
          <p:nvPr/>
        </p:nvSpPr>
        <p:spPr>
          <a:xfrm>
            <a:off x="8654521" y="8123945"/>
            <a:ext cx="1146669" cy="114666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3" name="Form"/>
          <p:cNvSpPr/>
          <p:nvPr/>
        </p:nvSpPr>
        <p:spPr>
          <a:xfrm>
            <a:off x="4962340" y="8124490"/>
            <a:ext cx="1146669" cy="1146063"/>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4" name="Rectangle 27"/>
          <p:cNvSpPr txBox="1"/>
          <p:nvPr/>
        </p:nvSpPr>
        <p:spPr>
          <a:xfrm>
            <a:off x="4962340" y="14957617"/>
            <a:ext cx="10647627"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Collebration etoa jasom rebum.</a:t>
            </a:r>
          </a:p>
        </p:txBody>
      </p:sp>
      <p:sp>
        <p:nvSpPr>
          <p:cNvPr id="1075" name="Rectangle 27"/>
          <p:cNvSpPr txBox="1"/>
          <p:nvPr/>
        </p:nvSpPr>
        <p:spPr>
          <a:xfrm>
            <a:off x="4962340" y="20978894"/>
            <a:ext cx="7684776" cy="103422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Deteo clita kuasd fruda gubergren, nosotra sod seada dero meram takimata svero eos eta accusam eto justo fosduom dolores etomda jam takimta sanctus esto ipsusit drin for the druamet.</a:t>
            </a:r>
          </a:p>
        </p:txBody>
      </p:sp>
      <p:sp>
        <p:nvSpPr>
          <p:cNvPr id="1076" name="Rechteck"/>
          <p:cNvSpPr/>
          <p:nvPr/>
        </p:nvSpPr>
        <p:spPr>
          <a:xfrm rot="16200000">
            <a:off x="16270155" y="31749094"/>
            <a:ext cx="3584095" cy="59736"/>
          </a:xfrm>
          <a:prstGeom prst="rect">
            <a:avLst/>
          </a:prstGeom>
          <a:solidFill>
            <a:srgbClr val="111111"/>
          </a:solidFill>
          <a:ln w="3175">
            <a:miter lim="400000"/>
          </a:ln>
        </p:spPr>
        <p:txBody>
          <a:bodyPr lIns="61726" tIns="61726" rIns="61726" bIns="61726" anchor="ctr"/>
          <a:lstStyle/>
          <a:p>
            <a:pPr algn="ctr">
              <a:defRPr sz="9400" spc="0">
                <a:solidFill>
                  <a:srgbClr val="000000"/>
                </a:solidFill>
                <a:latin typeface="Helvetica Light"/>
                <a:ea typeface="Helvetica Light"/>
                <a:cs typeface="Helvetica Light"/>
                <a:sym typeface="Helvetica Light"/>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In 2018 etoa jaom froas desras ins ordo insa nur nurdan."/>
          <p:cNvSpPr txBox="1"/>
          <p:nvPr/>
        </p:nvSpPr>
        <p:spPr>
          <a:xfrm>
            <a:off x="4962339" y="9369946"/>
            <a:ext cx="20656326"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In 2018 etoa jaom froas desras ins ordo insa nur nurdan.</a:t>
            </a:r>
          </a:p>
        </p:txBody>
      </p:sp>
      <p:sp>
        <p:nvSpPr>
          <p:cNvPr id="574" name="About our Company"/>
          <p:cNvSpPr txBox="1"/>
          <p:nvPr/>
        </p:nvSpPr>
        <p:spPr>
          <a:xfrm>
            <a:off x="4962340" y="5384619"/>
            <a:ext cx="16523113"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About our Company</a:t>
            </a:r>
          </a:p>
        </p:txBody>
      </p:sp>
      <p:sp>
        <p:nvSpPr>
          <p:cNvPr id="575" name="Maorem eso ipsum dolor sito amet, derasm the consetetur sadipscing elitromas. Sedma diam dniec nonumy eirmod tempor invidunt utony them labore etodre dolore magna aliquyam desndo frond iron lares this greadon."/>
          <p:cNvSpPr txBox="1"/>
          <p:nvPr/>
        </p:nvSpPr>
        <p:spPr>
          <a:xfrm>
            <a:off x="4962340" y="31904006"/>
            <a:ext cx="22460320" cy="456337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Maorem eso ipsum dolor sito amet, derasm the consetetur sadipscing elitromas. Sedma diam dniec nonumy eirmod tempor invidunt utony them labore etodre dolore magna aliquyam desndo frond iron lares this greadon.</a:t>
            </a:r>
          </a:p>
        </p:txBody>
      </p:sp>
      <p:sp>
        <p:nvSpPr>
          <p:cNvPr id="3" name="Bildplatzhalter 2">
            <a:extLst>
              <a:ext uri="{FF2B5EF4-FFF2-40B4-BE49-F238E27FC236}">
                <a16:creationId xmlns:a16="http://schemas.microsoft.com/office/drawing/2014/main" id="{751E8656-6FE7-1D43-948B-66F34FD92152}"/>
              </a:ext>
            </a:extLst>
          </p:cNvPr>
          <p:cNvSpPr>
            <a:spLocks noGrp="1"/>
          </p:cNvSpPr>
          <p:nvPr>
            <p:ph type="pic" sz="quarter" idx="13"/>
          </p:nvPr>
        </p:nvSpPr>
        <p:spPr/>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B02E551-BA4F-A84D-B6E5-0B89541CA490}"/>
              </a:ext>
            </a:extLst>
          </p:cNvPr>
          <p:cNvSpPr>
            <a:spLocks noGrp="1"/>
          </p:cNvSpPr>
          <p:nvPr>
            <p:ph type="pic" sz="half" idx="13"/>
          </p:nvPr>
        </p:nvSpPr>
        <p:spPr/>
      </p:sp>
      <p:pic>
        <p:nvPicPr>
          <p:cNvPr id="1079" name="client_04.png" descr="client_04.png"/>
          <p:cNvPicPr>
            <a:picLocks noChangeAspect="1"/>
          </p:cNvPicPr>
          <p:nvPr/>
        </p:nvPicPr>
        <p:blipFill>
          <a:blip r:embed="rId2">
            <a:extLst/>
          </a:blip>
          <a:stretch>
            <a:fillRect/>
          </a:stretch>
        </p:blipFill>
        <p:spPr>
          <a:xfrm>
            <a:off x="19645176" y="26146897"/>
            <a:ext cx="5973490" cy="3982326"/>
          </a:xfrm>
          <a:prstGeom prst="rect">
            <a:avLst/>
          </a:prstGeom>
          <a:ln w="3175">
            <a:miter lim="400000"/>
          </a:ln>
        </p:spPr>
      </p:pic>
      <p:pic>
        <p:nvPicPr>
          <p:cNvPr id="1080" name="client_06.png" descr="client_06.png"/>
          <p:cNvPicPr>
            <a:picLocks noChangeAspect="1"/>
          </p:cNvPicPr>
          <p:nvPr/>
        </p:nvPicPr>
        <p:blipFill>
          <a:blip r:embed="rId3">
            <a:extLst/>
          </a:blip>
          <a:srcRect/>
          <a:stretch>
            <a:fillRect/>
          </a:stretch>
        </p:blipFill>
        <p:spPr>
          <a:xfrm>
            <a:off x="6766334" y="26146897"/>
            <a:ext cx="5973490" cy="3982326"/>
          </a:xfrm>
          <a:prstGeom prst="rect">
            <a:avLst/>
          </a:prstGeom>
          <a:ln w="3175">
            <a:miter lim="400000"/>
          </a:ln>
        </p:spPr>
      </p:pic>
      <p:sp>
        <p:nvSpPr>
          <p:cNvPr id="1081" name="Uno etoa jaom froan consda mesa utrum…"/>
          <p:cNvSpPr txBox="1"/>
          <p:nvPr/>
        </p:nvSpPr>
        <p:spPr>
          <a:xfrm>
            <a:off x="4962340" y="10223149"/>
            <a:ext cx="11277949"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Uno etoa jaom froan consda mesa utrum</a:t>
            </a:r>
          </a:p>
          <a:p>
            <a:pPr>
              <a:lnSpc>
                <a:spcPct val="110000"/>
              </a:lnSpc>
              <a:defRPr sz="7800" spc="156">
                <a:solidFill>
                  <a:srgbClr val="111111"/>
                </a:solidFill>
                <a:latin typeface="Open Sans Light"/>
                <a:ea typeface="Open Sans Light"/>
                <a:cs typeface="Open Sans Light"/>
                <a:sym typeface="Open Sans Light"/>
              </a:defRPr>
            </a:pPr>
            <a:r>
              <a:t>idam corso.</a:t>
            </a:r>
          </a:p>
        </p:txBody>
      </p:sp>
      <p:sp>
        <p:nvSpPr>
          <p:cNvPr id="1082" name="PARTNERS"/>
          <p:cNvSpPr txBox="1"/>
          <p:nvPr/>
        </p:nvSpPr>
        <p:spPr>
          <a:xfrm>
            <a:off x="18625700" y="5384619"/>
            <a:ext cx="8796960"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PARTNERS</a:t>
            </a:r>
          </a:p>
        </p:txBody>
      </p:sp>
      <p:sp>
        <p:nvSpPr>
          <p:cNvPr id="1083" name="Rechteck"/>
          <p:cNvSpPr/>
          <p:nvPr/>
        </p:nvSpPr>
        <p:spPr>
          <a:xfrm rot="16200000">
            <a:off x="23796752" y="14927749"/>
            <a:ext cx="3584094" cy="59736"/>
          </a:xfrm>
          <a:prstGeom prst="rect">
            <a:avLst/>
          </a:prstGeom>
          <a:solidFill>
            <a:srgbClr val="111111"/>
          </a:solidFill>
          <a:ln w="3175">
            <a:miter lim="400000"/>
          </a:ln>
        </p:spPr>
        <p:txBody>
          <a:bodyPr lIns="61726" tIns="61726" rIns="61726" bIns="61726" anchor="ctr"/>
          <a:lstStyle/>
          <a:p>
            <a:pPr algn="ctr">
              <a:defRPr sz="9400" spc="0">
                <a:solidFill>
                  <a:srgbClr val="000000"/>
                </a:solidFill>
                <a:latin typeface="Helvetica Light"/>
                <a:ea typeface="Helvetica Light"/>
                <a:cs typeface="Helvetica Light"/>
                <a:sym typeface="Helvetica Light"/>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BDF5D90F-03AF-4643-9244-CF1380E6D922}"/>
              </a:ext>
            </a:extLst>
          </p:cNvPr>
          <p:cNvSpPr>
            <a:spLocks noGrp="1"/>
          </p:cNvSpPr>
          <p:nvPr>
            <p:ph type="pic" sz="quarter" idx="14"/>
          </p:nvPr>
        </p:nvSpPr>
        <p:spPr/>
      </p:sp>
      <p:sp>
        <p:nvSpPr>
          <p:cNvPr id="1087" name="INFLUENCER COLLABORATION"/>
          <p:cNvSpPr txBox="1"/>
          <p:nvPr/>
        </p:nvSpPr>
        <p:spPr>
          <a:xfrm>
            <a:off x="4962340" y="5393097"/>
            <a:ext cx="16377699"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INFLUENCER</a:t>
            </a:r>
            <a:br/>
            <a:r>
              <a:t>COLLABORATION</a:t>
            </a:r>
          </a:p>
        </p:txBody>
      </p:sp>
      <p:sp>
        <p:nvSpPr>
          <p:cNvPr id="1088" name="Rectangle 27"/>
          <p:cNvSpPr txBox="1"/>
          <p:nvPr/>
        </p:nvSpPr>
        <p:spPr>
          <a:xfrm>
            <a:off x="17996493" y="14957617"/>
            <a:ext cx="942616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089" name="Rectangle 27"/>
          <p:cNvSpPr txBox="1"/>
          <p:nvPr/>
        </p:nvSpPr>
        <p:spPr>
          <a:xfrm>
            <a:off x="4962340" y="28166122"/>
            <a:ext cx="9426166"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090" name="Rechteck"/>
          <p:cNvSpPr/>
          <p:nvPr/>
        </p:nvSpPr>
        <p:spPr>
          <a:xfrm>
            <a:off x="17262874" y="35279427"/>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EE6E11E9-DF7B-C44B-B928-00DBD1899755}"/>
              </a:ext>
            </a:extLst>
          </p:cNvPr>
          <p:cNvSpPr>
            <a:spLocks noGrp="1"/>
          </p:cNvSpPr>
          <p:nvPr>
            <p:ph type="pic" sz="quarter" idx="13"/>
          </p:nvPr>
        </p:nvSpPr>
        <p:spPr/>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68724E21-1DA1-CD47-990C-37E22EAF4D54}"/>
              </a:ext>
            </a:extLst>
          </p:cNvPr>
          <p:cNvSpPr>
            <a:spLocks noGrp="1"/>
          </p:cNvSpPr>
          <p:nvPr>
            <p:ph type="pic" sz="quarter" idx="13"/>
          </p:nvPr>
        </p:nvSpPr>
        <p:spPr/>
      </p:sp>
      <p:sp>
        <p:nvSpPr>
          <p:cNvPr id="1094" name="MAON STYLE"/>
          <p:cNvSpPr txBox="1"/>
          <p:nvPr/>
        </p:nvSpPr>
        <p:spPr>
          <a:xfrm>
            <a:off x="4962340" y="5375142"/>
            <a:ext cx="10802061" cy="250190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MAON STYLE</a:t>
            </a:r>
          </a:p>
        </p:txBody>
      </p:sp>
      <p:sp>
        <p:nvSpPr>
          <p:cNvPr id="1095" name="Uno etoa jaom froan creative design."/>
          <p:cNvSpPr txBox="1"/>
          <p:nvPr/>
        </p:nvSpPr>
        <p:spPr>
          <a:xfrm>
            <a:off x="4962340" y="31808049"/>
            <a:ext cx="11277949"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creative design.</a:t>
            </a:r>
          </a:p>
        </p:txBody>
      </p:sp>
      <p:sp>
        <p:nvSpPr>
          <p:cNvPr id="1096" name="Rechteck"/>
          <p:cNvSpPr/>
          <p:nvPr/>
        </p:nvSpPr>
        <p:spPr>
          <a:xfrm>
            <a:off x="14328771" y="11970872"/>
            <a:ext cx="3823035" cy="1314169"/>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F359BE2B-4C0E-0346-BC6F-5A821FDB0046}"/>
              </a:ext>
            </a:extLst>
          </p:cNvPr>
          <p:cNvSpPr>
            <a:spLocks noGrp="1"/>
          </p:cNvSpPr>
          <p:nvPr>
            <p:ph type="pic" sz="quarter" idx="14"/>
          </p:nvPr>
        </p:nvSpPr>
        <p:spPr/>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Rechteck"/>
          <p:cNvSpPr/>
          <p:nvPr/>
        </p:nvSpPr>
        <p:spPr>
          <a:xfrm>
            <a:off x="16431438" y="20978894"/>
            <a:ext cx="10991222" cy="17346640"/>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100" name="Find us on Social Media"/>
          <p:cNvSpPr txBox="1"/>
          <p:nvPr/>
        </p:nvSpPr>
        <p:spPr>
          <a:xfrm>
            <a:off x="18887977" y="27754938"/>
            <a:ext cx="6078147"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Find us on Social Media</a:t>
            </a:r>
          </a:p>
        </p:txBody>
      </p:sp>
      <p:sp>
        <p:nvSpPr>
          <p:cNvPr id="1101" name="Form"/>
          <p:cNvSpPr/>
          <p:nvPr/>
        </p:nvSpPr>
        <p:spPr>
          <a:xfrm>
            <a:off x="22929042" y="32053299"/>
            <a:ext cx="1290274" cy="903783"/>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2" name="Form"/>
          <p:cNvSpPr/>
          <p:nvPr/>
        </p:nvSpPr>
        <p:spPr>
          <a:xfrm>
            <a:off x="20944351" y="31934128"/>
            <a:ext cx="1146910" cy="11421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3" name="Form"/>
          <p:cNvSpPr/>
          <p:nvPr/>
        </p:nvSpPr>
        <p:spPr>
          <a:xfrm>
            <a:off x="18887977" y="31931734"/>
            <a:ext cx="1146911" cy="114691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4" name="Rectangle 27"/>
          <p:cNvSpPr txBox="1"/>
          <p:nvPr/>
        </p:nvSpPr>
        <p:spPr>
          <a:xfrm>
            <a:off x="4962340" y="5376140"/>
            <a:ext cx="9315541"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MEDIA</a:t>
            </a:r>
          </a:p>
        </p:txBody>
      </p:sp>
      <p:sp>
        <p:nvSpPr>
          <p:cNvPr id="1105" name="Rectangle 27"/>
          <p:cNvSpPr txBox="1"/>
          <p:nvPr/>
        </p:nvSpPr>
        <p:spPr>
          <a:xfrm>
            <a:off x="18581890" y="7434604"/>
            <a:ext cx="8840770" cy="91839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Steo clita kuasd fruda des gubergren, nosotra damds seada meram tajus fr oduo dolores etomaja rebumca. Steot clita kuasd gurgren, nosotrad sea takimata on the forma with the forma for th anctorem.</a:t>
            </a:r>
          </a:p>
        </p:txBody>
      </p:sp>
      <p:sp>
        <p:nvSpPr>
          <p:cNvPr id="3" name="Bildplatzhalter 2">
            <a:extLst>
              <a:ext uri="{FF2B5EF4-FFF2-40B4-BE49-F238E27FC236}">
                <a16:creationId xmlns:a16="http://schemas.microsoft.com/office/drawing/2014/main" id="{88D1579B-8938-EF4D-88AA-243EEBC4639D}"/>
              </a:ext>
            </a:extLst>
          </p:cNvPr>
          <p:cNvSpPr>
            <a:spLocks noGrp="1"/>
          </p:cNvSpPr>
          <p:nvPr>
            <p:ph type="pic" sz="half" idx="13"/>
          </p:nvPr>
        </p:nvSpPr>
        <p:spPr/>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Rectangle 27"/>
          <p:cNvSpPr txBox="1"/>
          <p:nvPr/>
        </p:nvSpPr>
        <p:spPr>
          <a:xfrm>
            <a:off x="4962340" y="18323080"/>
            <a:ext cx="10752282" cy="115004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Dosusit drin for the ins druamet. Ato vero eos et accusam etoma drer justo dresoma ucns fosduo dolores etoma jamos in rebum. Steo clita kuasd fruda guergren, nosotra seada meram tajums frmfosduo dolores the etomaja rebum. Steot clita kuasd gergren, nosotrad sea takimata on the foa with the forma saorem.</a:t>
            </a:r>
          </a:p>
        </p:txBody>
      </p:sp>
      <p:sp>
        <p:nvSpPr>
          <p:cNvPr id="1108" name="Rectangle 27"/>
          <p:cNvSpPr txBox="1"/>
          <p:nvPr/>
        </p:nvSpPr>
        <p:spPr>
          <a:xfrm>
            <a:off x="5010128" y="5388087"/>
            <a:ext cx="13454050"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TEXT COLUMN</a:t>
            </a:r>
          </a:p>
        </p:txBody>
      </p:sp>
      <p:sp>
        <p:nvSpPr>
          <p:cNvPr id="1109" name="Rectangle 27"/>
          <p:cNvSpPr txBox="1"/>
          <p:nvPr/>
        </p:nvSpPr>
        <p:spPr>
          <a:xfrm>
            <a:off x="18520168" y="10178825"/>
            <a:ext cx="8902492" cy="80257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Das forem sus ast vero ob eosm etprsa uns accusam eturdn ao justso fosduno dolores etomda ins thema jamo teclita kuasdos fruda gubeen. Nosotra us seada meram ontsem.</a:t>
            </a:r>
          </a:p>
        </p:txBody>
      </p:sp>
      <p:sp>
        <p:nvSpPr>
          <p:cNvPr id="1110" name="Rectangle 27"/>
          <p:cNvSpPr txBox="1"/>
          <p:nvPr/>
        </p:nvSpPr>
        <p:spPr>
          <a:xfrm>
            <a:off x="18520168" y="20978894"/>
            <a:ext cx="8902492" cy="80257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Das forem sus ast vero ob eosm etprsa uns accusam eturdn ao justso fosduno dolores etomda ins thema jamo teclita kuasdos fruda gubeen. Nosotra us seada meram ontsem.</a:t>
            </a:r>
          </a:p>
        </p:txBody>
      </p:sp>
      <p:sp>
        <p:nvSpPr>
          <p:cNvPr id="1111" name="Rectangle 27"/>
          <p:cNvSpPr txBox="1"/>
          <p:nvPr/>
        </p:nvSpPr>
        <p:spPr>
          <a:xfrm>
            <a:off x="4962340" y="10178825"/>
            <a:ext cx="10752282"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Duo etoasa jasom in the inrebum desnm undsa brusa.</a:t>
            </a:r>
          </a:p>
        </p:txBody>
      </p:sp>
      <p:sp>
        <p:nvSpPr>
          <p:cNvPr id="1112" name="Rectangle 27"/>
          <p:cNvSpPr txBox="1"/>
          <p:nvPr/>
        </p:nvSpPr>
        <p:spPr>
          <a:xfrm>
            <a:off x="4962340" y="31778962"/>
            <a:ext cx="10752282" cy="57092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Onores etoma jamos in rebum. Steo clita kuasd fruda guergren, nosotra seada meram tajums frmfosduo dolores the etomaja ins aus rebum.</a:t>
            </a:r>
          </a:p>
        </p:txBody>
      </p:sp>
      <p:sp>
        <p:nvSpPr>
          <p:cNvPr id="1113" name="Rechteck"/>
          <p:cNvSpPr/>
          <p:nvPr/>
        </p:nvSpPr>
        <p:spPr>
          <a:xfrm rot="16200000">
            <a:off x="25630612" y="36503991"/>
            <a:ext cx="3584094"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C42676AA-F7B8-944B-B5CB-39B570703344}"/>
              </a:ext>
            </a:extLst>
          </p:cNvPr>
          <p:cNvSpPr>
            <a:spLocks noGrp="1"/>
          </p:cNvSpPr>
          <p:nvPr>
            <p:ph type="pic" sz="half" idx="13"/>
          </p:nvPr>
        </p:nvSpPr>
        <p:spPr/>
      </p:sp>
      <p:sp>
        <p:nvSpPr>
          <p:cNvPr id="1117" name="MONA…"/>
          <p:cNvSpPr txBox="1"/>
          <p:nvPr/>
        </p:nvSpPr>
        <p:spPr>
          <a:xfrm>
            <a:off x="4962340" y="5393097"/>
            <a:ext cx="9644697"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MONA</a:t>
            </a:r>
          </a:p>
          <a:p>
            <a:r>
              <a:t>NEW STYLE</a:t>
            </a:r>
          </a:p>
        </p:txBody>
      </p:sp>
      <p:sp>
        <p:nvSpPr>
          <p:cNvPr id="1118" name="Nosotrad seam takimata sanctus est ipsusit frand drin fora the esod vordas mir indasu esdas merada verinsa burdsa mesa."/>
          <p:cNvSpPr txBox="1"/>
          <p:nvPr/>
        </p:nvSpPr>
        <p:spPr>
          <a:xfrm>
            <a:off x="4962340" y="11052516"/>
            <a:ext cx="22307935"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Nosotrad seam takimata sanctus est ipsusit frand drin fora the esod vordas mir indasu esdas merada verinsa burdsa mesa.</a:t>
            </a:r>
          </a:p>
        </p:txBody>
      </p:sp>
      <p:sp>
        <p:nvSpPr>
          <p:cNvPr id="1119" name="Rechteck"/>
          <p:cNvSpPr/>
          <p:nvPr/>
        </p:nvSpPr>
        <p:spPr>
          <a:xfrm>
            <a:off x="3170293" y="19640832"/>
            <a:ext cx="3584095" cy="1314168"/>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C36D5B2B-C0D3-2D43-A9E3-364C26BA0EBD}"/>
              </a:ext>
            </a:extLst>
          </p:cNvPr>
          <p:cNvSpPr>
            <a:spLocks noGrp="1"/>
          </p:cNvSpPr>
          <p:nvPr>
            <p:ph type="pic" sz="half" idx="14"/>
          </p:nvPr>
        </p:nvSpPr>
        <p:spPr/>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90BC8866-EE09-E142-B0CA-192CB42C6BD2}"/>
              </a:ext>
            </a:extLst>
          </p:cNvPr>
          <p:cNvSpPr>
            <a:spLocks noGrp="1"/>
          </p:cNvSpPr>
          <p:nvPr>
            <p:ph type="pic" sz="quarter" idx="13"/>
          </p:nvPr>
        </p:nvSpPr>
        <p:spPr>
          <a:xfrm>
            <a:off x="-1" y="-1"/>
            <a:ext cx="20492364" cy="11946980"/>
          </a:xfrm>
        </p:spPr>
      </p:sp>
      <p:grpSp>
        <p:nvGrpSpPr>
          <p:cNvPr id="1124" name="Gruppieren"/>
          <p:cNvGrpSpPr/>
          <p:nvPr/>
        </p:nvGrpSpPr>
        <p:grpSpPr>
          <a:xfrm>
            <a:off x="6808147" y="14957617"/>
            <a:ext cx="3584095" cy="3561833"/>
            <a:chOff x="-22261" y="0"/>
            <a:chExt cx="3584093" cy="3561832"/>
          </a:xfrm>
        </p:grpSpPr>
        <p:sp>
          <p:nvSpPr>
            <p:cNvPr id="1122" name="Kreis"/>
            <p:cNvSpPr/>
            <p:nvPr/>
          </p:nvSpPr>
          <p:spPr>
            <a:xfrm>
              <a:off x="0" y="0"/>
              <a:ext cx="3561833" cy="3561833"/>
            </a:xfrm>
            <a:prstGeom prst="ellipse">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1123" name="1"/>
            <p:cNvSpPr txBox="1"/>
            <p:nvPr/>
          </p:nvSpPr>
          <p:spPr>
            <a:xfrm>
              <a:off x="-22262" y="229364"/>
              <a:ext cx="3561833" cy="296953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1</a:t>
              </a:r>
            </a:p>
          </p:txBody>
        </p:sp>
      </p:grpSp>
      <p:sp>
        <p:nvSpPr>
          <p:cNvPr id="1125" name="Rectangle 27"/>
          <p:cNvSpPr txBox="1"/>
          <p:nvPr/>
        </p:nvSpPr>
        <p:spPr>
          <a:xfrm>
            <a:off x="12054913" y="14957617"/>
            <a:ext cx="13617516"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28" name="Gruppieren"/>
          <p:cNvGrpSpPr/>
          <p:nvPr/>
        </p:nvGrpSpPr>
        <p:grpSpPr>
          <a:xfrm>
            <a:off x="6808147" y="20978894"/>
            <a:ext cx="3584095" cy="3561833"/>
            <a:chOff x="-22261" y="0"/>
            <a:chExt cx="3584093" cy="3561832"/>
          </a:xfrm>
        </p:grpSpPr>
        <p:sp>
          <p:nvSpPr>
            <p:cNvPr id="1126" name="Kreis"/>
            <p:cNvSpPr/>
            <p:nvPr/>
          </p:nvSpPr>
          <p:spPr>
            <a:xfrm>
              <a:off x="0" y="0"/>
              <a:ext cx="3561833" cy="3561833"/>
            </a:xfrm>
            <a:prstGeom prst="ellipse">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1127" name="2"/>
            <p:cNvSpPr txBox="1"/>
            <p:nvPr/>
          </p:nvSpPr>
          <p:spPr>
            <a:xfrm>
              <a:off x="-22262" y="229364"/>
              <a:ext cx="3561833" cy="296953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2</a:t>
              </a:r>
            </a:p>
          </p:txBody>
        </p:sp>
      </p:grpSp>
      <p:sp>
        <p:nvSpPr>
          <p:cNvPr id="1129" name="Rectangle 27"/>
          <p:cNvSpPr txBox="1"/>
          <p:nvPr/>
        </p:nvSpPr>
        <p:spPr>
          <a:xfrm>
            <a:off x="12054913" y="20978894"/>
            <a:ext cx="13617516"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32" name="Gruppieren"/>
          <p:cNvGrpSpPr/>
          <p:nvPr/>
        </p:nvGrpSpPr>
        <p:grpSpPr>
          <a:xfrm>
            <a:off x="6808147" y="27000172"/>
            <a:ext cx="3584095" cy="3561833"/>
            <a:chOff x="-22261" y="0"/>
            <a:chExt cx="3584093" cy="3561832"/>
          </a:xfrm>
        </p:grpSpPr>
        <p:sp>
          <p:nvSpPr>
            <p:cNvPr id="1130" name="Kreis"/>
            <p:cNvSpPr/>
            <p:nvPr/>
          </p:nvSpPr>
          <p:spPr>
            <a:xfrm>
              <a:off x="0" y="0"/>
              <a:ext cx="3561833" cy="3561833"/>
            </a:xfrm>
            <a:prstGeom prst="ellipse">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1131" name="3"/>
            <p:cNvSpPr txBox="1"/>
            <p:nvPr/>
          </p:nvSpPr>
          <p:spPr>
            <a:xfrm>
              <a:off x="-22262" y="229364"/>
              <a:ext cx="3561833" cy="296953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3</a:t>
              </a:r>
            </a:p>
          </p:txBody>
        </p:sp>
      </p:grpSp>
      <p:sp>
        <p:nvSpPr>
          <p:cNvPr id="1133" name="Rectangle 27"/>
          <p:cNvSpPr txBox="1"/>
          <p:nvPr/>
        </p:nvSpPr>
        <p:spPr>
          <a:xfrm>
            <a:off x="12054913" y="27000172"/>
            <a:ext cx="13617516"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36" name="Gruppieren"/>
          <p:cNvGrpSpPr/>
          <p:nvPr/>
        </p:nvGrpSpPr>
        <p:grpSpPr>
          <a:xfrm>
            <a:off x="6808147" y="33021447"/>
            <a:ext cx="3584095" cy="3561834"/>
            <a:chOff x="-22261" y="0"/>
            <a:chExt cx="3584093" cy="3561832"/>
          </a:xfrm>
        </p:grpSpPr>
        <p:sp>
          <p:nvSpPr>
            <p:cNvPr id="1134" name="Kreis"/>
            <p:cNvSpPr/>
            <p:nvPr/>
          </p:nvSpPr>
          <p:spPr>
            <a:xfrm>
              <a:off x="0" y="0"/>
              <a:ext cx="3561833" cy="3561833"/>
            </a:xfrm>
            <a:prstGeom prst="ellipse">
              <a:avLst/>
            </a:prstGeom>
            <a:solidFill>
              <a:srgbClr val="EDD9CC"/>
            </a:solidFill>
            <a:ln w="3175" cap="flat">
              <a:noFill/>
              <a:miter lim="400000"/>
            </a:ln>
            <a:effectLst/>
          </p:spPr>
          <p:txBody>
            <a:bodyPr wrap="square" lIns="61726" tIns="61726" rIns="61726" bIns="61726" numCol="1" anchor="ctr">
              <a:noAutofit/>
            </a:bodyPr>
            <a:lstStyle/>
            <a:p>
              <a:pPr algn="ctr">
                <a:defRPr sz="9400" spc="0">
                  <a:solidFill>
                    <a:srgbClr val="FFFFFF"/>
                  </a:solidFill>
                  <a:latin typeface="Helvetica Light"/>
                  <a:ea typeface="Helvetica Light"/>
                  <a:cs typeface="Helvetica Light"/>
                  <a:sym typeface="Helvetica Light"/>
                </a:defRPr>
              </a:pPr>
              <a:endParaRPr/>
            </a:p>
          </p:txBody>
        </p:sp>
        <p:sp>
          <p:nvSpPr>
            <p:cNvPr id="1135" name="4"/>
            <p:cNvSpPr txBox="1"/>
            <p:nvPr/>
          </p:nvSpPr>
          <p:spPr>
            <a:xfrm>
              <a:off x="-22262" y="229364"/>
              <a:ext cx="3561833" cy="296953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algn="ctr">
                <a:defRPr spc="1260">
                  <a:solidFill>
                    <a:srgbClr val="FFFFFF"/>
                  </a:solidFill>
                </a:defRPr>
              </a:lvl1pPr>
            </a:lstStyle>
            <a:p>
              <a:r>
                <a:t>4</a:t>
              </a:r>
            </a:p>
          </p:txBody>
        </p:sp>
      </p:grpSp>
      <p:sp>
        <p:nvSpPr>
          <p:cNvPr id="1137" name="Rectangle 27"/>
          <p:cNvSpPr txBox="1"/>
          <p:nvPr/>
        </p:nvSpPr>
        <p:spPr>
          <a:xfrm>
            <a:off x="12054913" y="33021447"/>
            <a:ext cx="13617516"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sp>
        <p:nvSpPr>
          <p:cNvPr id="1138" name="Modern clean creative form in design."/>
          <p:cNvSpPr txBox="1"/>
          <p:nvPr/>
        </p:nvSpPr>
        <p:spPr>
          <a:xfrm>
            <a:off x="18736209" y="5420464"/>
            <a:ext cx="6882457"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Modern clean creative form in design.</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a:extLst>
              <a:ext uri="{FF2B5EF4-FFF2-40B4-BE49-F238E27FC236}">
                <a16:creationId xmlns:a16="http://schemas.microsoft.com/office/drawing/2014/main" id="{9780C455-2A3D-9D42-8132-50850F193D27}"/>
              </a:ext>
            </a:extLst>
          </p:cNvPr>
          <p:cNvSpPr/>
          <p:nvPr/>
        </p:nvSpPr>
        <p:spPr>
          <a:xfrm>
            <a:off x="3170293" y="22770940"/>
            <a:ext cx="19137310" cy="15554966"/>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4" name="SMARTPHONE…">
            <a:extLst>
              <a:ext uri="{FF2B5EF4-FFF2-40B4-BE49-F238E27FC236}">
                <a16:creationId xmlns:a16="http://schemas.microsoft.com/office/drawing/2014/main" id="{F1697515-F11F-DB4F-BCE1-B2D67E2E613C}"/>
              </a:ext>
            </a:extLst>
          </p:cNvPr>
          <p:cNvSpPr txBox="1"/>
          <p:nvPr/>
        </p:nvSpPr>
        <p:spPr>
          <a:xfrm>
            <a:off x="4962340" y="5393097"/>
            <a:ext cx="13675068"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SMARTPHONE</a:t>
            </a:r>
          </a:p>
          <a:p>
            <a:r>
              <a:t>MOCKUP</a:t>
            </a:r>
          </a:p>
        </p:txBody>
      </p:sp>
      <p:sp>
        <p:nvSpPr>
          <p:cNvPr id="5" name="Uno etmoa jaom froan in consda mesa in utrum…">
            <a:extLst>
              <a:ext uri="{FF2B5EF4-FFF2-40B4-BE49-F238E27FC236}">
                <a16:creationId xmlns:a16="http://schemas.microsoft.com/office/drawing/2014/main" id="{E97EF2BE-7379-7E46-A798-ED9788CC0CCA}"/>
              </a:ext>
            </a:extLst>
          </p:cNvPr>
          <p:cNvSpPr txBox="1"/>
          <p:nvPr/>
        </p:nvSpPr>
        <p:spPr>
          <a:xfrm>
            <a:off x="4962340" y="27611683"/>
            <a:ext cx="7956846" cy="58997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pPr>
              <a:lnSpc>
                <a:spcPct val="110000"/>
              </a:lnSpc>
              <a:defRPr sz="7800" spc="156">
                <a:solidFill>
                  <a:srgbClr val="111111"/>
                </a:solidFill>
                <a:latin typeface="Open Sans Light"/>
                <a:ea typeface="Open Sans Light"/>
                <a:cs typeface="Open Sans Light"/>
                <a:sym typeface="Open Sans Light"/>
              </a:defRPr>
            </a:pPr>
            <a:r>
              <a:t>Uno etmoa jaom froan in consda mesa in utrum</a:t>
            </a:r>
          </a:p>
          <a:p>
            <a:pPr>
              <a:lnSpc>
                <a:spcPct val="110000"/>
              </a:lnSpc>
              <a:defRPr sz="7800" spc="156">
                <a:solidFill>
                  <a:srgbClr val="111111"/>
                </a:solidFill>
                <a:latin typeface="Open Sans Light"/>
                <a:ea typeface="Open Sans Light"/>
                <a:cs typeface="Open Sans Light"/>
                <a:sym typeface="Open Sans Light"/>
              </a:defRPr>
            </a:pPr>
            <a:r>
              <a:t>idams corso.</a:t>
            </a:r>
          </a:p>
        </p:txBody>
      </p:sp>
      <p:sp>
        <p:nvSpPr>
          <p:cNvPr id="6" name="Maorem eso ipsum dolor sitns amet, derasm the conbs etetu sadip scing rmod co temporm them labore eatodre dolore magna aliyam desndo frond iron lares in greadon.">
            <a:extLst>
              <a:ext uri="{FF2B5EF4-FFF2-40B4-BE49-F238E27FC236}">
                <a16:creationId xmlns:a16="http://schemas.microsoft.com/office/drawing/2014/main" id="{F41236BE-8E47-1144-957D-F3D55C3C17CC}"/>
              </a:ext>
            </a:extLst>
          </p:cNvPr>
          <p:cNvSpPr txBox="1"/>
          <p:nvPr/>
        </p:nvSpPr>
        <p:spPr>
          <a:xfrm>
            <a:off x="4962340" y="12699696"/>
            <a:ext cx="10186177" cy="687985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Maorem eso ipsum dolor sitns amet, derasm the conbs etetu sadip scing rmod co temporm them labore eatodre dolore magna aliyam desndo frond iron lares in greadon.</a:t>
            </a:r>
          </a:p>
        </p:txBody>
      </p:sp>
      <p:sp>
        <p:nvSpPr>
          <p:cNvPr id="7" name="Rechteck">
            <a:extLst>
              <a:ext uri="{FF2B5EF4-FFF2-40B4-BE49-F238E27FC236}">
                <a16:creationId xmlns:a16="http://schemas.microsoft.com/office/drawing/2014/main" id="{27FED5C0-9FE9-8B4F-8F17-5337F1A6ECE4}"/>
              </a:ext>
            </a:extLst>
          </p:cNvPr>
          <p:cNvSpPr/>
          <p:nvPr/>
        </p:nvSpPr>
        <p:spPr>
          <a:xfrm rot="16200000">
            <a:off x="23796752" y="10148958"/>
            <a:ext cx="3584094" cy="59735"/>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grpSp>
        <p:nvGrpSpPr>
          <p:cNvPr id="8" name="Gruppieren">
            <a:extLst>
              <a:ext uri="{FF2B5EF4-FFF2-40B4-BE49-F238E27FC236}">
                <a16:creationId xmlns:a16="http://schemas.microsoft.com/office/drawing/2014/main" id="{3252A735-118E-CE4A-B1E7-9387B50FE368}"/>
              </a:ext>
            </a:extLst>
          </p:cNvPr>
          <p:cNvGrpSpPr/>
          <p:nvPr/>
        </p:nvGrpSpPr>
        <p:grpSpPr>
          <a:xfrm>
            <a:off x="18025224" y="17574004"/>
            <a:ext cx="9397435" cy="18959856"/>
            <a:chOff x="19517" y="0"/>
            <a:chExt cx="9397434" cy="18959855"/>
          </a:xfrm>
        </p:grpSpPr>
        <p:grpSp>
          <p:nvGrpSpPr>
            <p:cNvPr id="9" name="Gruppieren">
              <a:extLst>
                <a:ext uri="{FF2B5EF4-FFF2-40B4-BE49-F238E27FC236}">
                  <a16:creationId xmlns:a16="http://schemas.microsoft.com/office/drawing/2014/main" id="{F43AF9A9-43CC-B249-A794-F18BBED6E208}"/>
                </a:ext>
              </a:extLst>
            </p:cNvPr>
            <p:cNvGrpSpPr/>
            <p:nvPr/>
          </p:nvGrpSpPr>
          <p:grpSpPr>
            <a:xfrm>
              <a:off x="19517" y="2456526"/>
              <a:ext cx="276036" cy="4561332"/>
              <a:chOff x="0" y="0"/>
              <a:chExt cx="276035" cy="4561330"/>
            </a:xfrm>
          </p:grpSpPr>
          <p:sp>
            <p:nvSpPr>
              <p:cNvPr id="17" name="Form">
                <a:extLst>
                  <a:ext uri="{FF2B5EF4-FFF2-40B4-BE49-F238E27FC236}">
                    <a16:creationId xmlns:a16="http://schemas.microsoft.com/office/drawing/2014/main" id="{A0F5CB06-84BC-8841-A998-856B895B998B}"/>
                  </a:ext>
                </a:extLst>
              </p:cNvPr>
              <p:cNvSpPr/>
              <p:nvPr/>
            </p:nvSpPr>
            <p:spPr>
              <a:xfrm>
                <a:off x="0" y="0"/>
                <a:ext cx="229594" cy="7057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2B152C85-55D2-9B42-8091-BE06C5499521}"/>
                  </a:ext>
                </a:extLst>
              </p:cNvPr>
              <p:cNvSpPr/>
              <p:nvPr/>
            </p:nvSpPr>
            <p:spPr>
              <a:xfrm>
                <a:off x="0" y="1567772"/>
                <a:ext cx="276036" cy="133287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10A30259-AF63-3E4B-9CAF-DACA573A85C9}"/>
                  </a:ext>
                </a:extLst>
              </p:cNvPr>
              <p:cNvSpPr/>
              <p:nvPr/>
            </p:nvSpPr>
            <p:spPr>
              <a:xfrm>
                <a:off x="0" y="3263291"/>
                <a:ext cx="229594" cy="1298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sp>
          <p:nvSpPr>
            <p:cNvPr id="10" name="Form">
              <a:extLst>
                <a:ext uri="{FF2B5EF4-FFF2-40B4-BE49-F238E27FC236}">
                  <a16:creationId xmlns:a16="http://schemas.microsoft.com/office/drawing/2014/main" id="{65F32657-E77C-3143-BAF1-B250FD5EEF1C}"/>
                </a:ext>
              </a:extLst>
            </p:cNvPr>
            <p:cNvSpPr/>
            <p:nvPr/>
          </p:nvSpPr>
          <p:spPr>
            <a:xfrm>
              <a:off x="9222196" y="4295136"/>
              <a:ext cx="194756" cy="2305562"/>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nvGrpSpPr>
            <p:cNvPr id="11" name="Gruppieren">
              <a:extLst>
                <a:ext uri="{FF2B5EF4-FFF2-40B4-BE49-F238E27FC236}">
                  <a16:creationId xmlns:a16="http://schemas.microsoft.com/office/drawing/2014/main" id="{B0A9BF04-5887-044D-9C36-CAB9E8F5F11C}"/>
                </a:ext>
              </a:extLst>
            </p:cNvPr>
            <p:cNvGrpSpPr/>
            <p:nvPr/>
          </p:nvGrpSpPr>
          <p:grpSpPr>
            <a:xfrm>
              <a:off x="85469" y="0"/>
              <a:ext cx="9259208" cy="18959856"/>
              <a:chOff x="0" y="0"/>
              <a:chExt cx="9259207" cy="18959855"/>
            </a:xfrm>
          </p:grpSpPr>
          <p:sp>
            <p:nvSpPr>
              <p:cNvPr id="12" name="Abgerundetes Rechteck">
                <a:extLst>
                  <a:ext uri="{FF2B5EF4-FFF2-40B4-BE49-F238E27FC236}">
                    <a16:creationId xmlns:a16="http://schemas.microsoft.com/office/drawing/2014/main" id="{D51D3BA4-7C11-884E-964E-753B40E6744F}"/>
                  </a:ext>
                </a:extLst>
              </p:cNvPr>
              <p:cNvSpPr/>
              <p:nvPr/>
            </p:nvSpPr>
            <p:spPr>
              <a:xfrm>
                <a:off x="0" y="0"/>
                <a:ext cx="9259208" cy="18959856"/>
              </a:xfrm>
              <a:prstGeom prst="roundRect">
                <a:avLst>
                  <a:gd name="adj" fmla="val 14497"/>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A160AF61-3313-734A-8037-6F36AD03AC47}"/>
                  </a:ext>
                </a:extLst>
              </p:cNvPr>
              <p:cNvSpPr/>
              <p:nvPr/>
            </p:nvSpPr>
            <p:spPr>
              <a:xfrm>
                <a:off x="154864" y="67670"/>
                <a:ext cx="8949478" cy="18824512"/>
              </a:xfrm>
              <a:prstGeom prst="roundRect">
                <a:avLst>
                  <a:gd name="adj" fmla="val 14999"/>
                </a:avLst>
              </a:prstGeom>
              <a:solidFill>
                <a:srgbClr val="A6AAA8"/>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DBCD0F53-2A4C-404B-A210-DCE2E94C6499}"/>
                  </a:ext>
                </a:extLst>
              </p:cNvPr>
              <p:cNvSpPr/>
              <p:nvPr/>
            </p:nvSpPr>
            <p:spPr>
              <a:xfrm>
                <a:off x="71417" y="151116"/>
                <a:ext cx="9116373" cy="18657622"/>
              </a:xfrm>
              <a:prstGeom prst="roundRect">
                <a:avLst>
                  <a:gd name="adj" fmla="val 14725"/>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BF3304A2-0E7C-634F-AEE3-8449019FF60B}"/>
                  </a:ext>
                </a:extLst>
              </p:cNvPr>
              <p:cNvSpPr/>
              <p:nvPr/>
            </p:nvSpPr>
            <p:spPr>
              <a:xfrm>
                <a:off x="168771" y="260143"/>
                <a:ext cx="8921665" cy="18439570"/>
              </a:xfrm>
              <a:prstGeom prst="roundRect">
                <a:avLst>
                  <a:gd name="adj" fmla="val 14386"/>
                </a:avLst>
              </a:prstGeom>
              <a:solidFill>
                <a:srgbClr val="A6AAA8"/>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019CE3E5-95F0-3C48-AAFD-2F9A81A427E4}"/>
                  </a:ext>
                </a:extLst>
              </p:cNvPr>
              <p:cNvSpPr/>
              <p:nvPr/>
            </p:nvSpPr>
            <p:spPr>
              <a:xfrm>
                <a:off x="299510" y="197559"/>
                <a:ext cx="8660187" cy="18595771"/>
              </a:xfrm>
              <a:prstGeom prst="roundRect">
                <a:avLst>
                  <a:gd name="adj" fmla="val 13411"/>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308BD1DE-8598-7542-8BA7-F3082DE5D663}"/>
              </a:ext>
            </a:extLst>
          </p:cNvPr>
          <p:cNvSpPr>
            <a:spLocks noGrp="1"/>
          </p:cNvSpPr>
          <p:nvPr>
            <p:ph type="pic" idx="27"/>
          </p:nvPr>
        </p:nvSpPr>
        <p:spPr/>
      </p:sp>
      <p:grpSp>
        <p:nvGrpSpPr>
          <p:cNvPr id="20" name="Gruppieren">
            <a:extLst>
              <a:ext uri="{FF2B5EF4-FFF2-40B4-BE49-F238E27FC236}">
                <a16:creationId xmlns:a16="http://schemas.microsoft.com/office/drawing/2014/main" id="{E3E306AB-4E90-3B45-AEF4-D2522D395A2D}"/>
              </a:ext>
            </a:extLst>
          </p:cNvPr>
          <p:cNvGrpSpPr/>
          <p:nvPr/>
        </p:nvGrpSpPr>
        <p:grpSpPr>
          <a:xfrm>
            <a:off x="20255292" y="17815179"/>
            <a:ext cx="4956816" cy="807250"/>
            <a:chOff x="0" y="0"/>
            <a:chExt cx="4956815" cy="807249"/>
          </a:xfrm>
        </p:grpSpPr>
        <p:grpSp>
          <p:nvGrpSpPr>
            <p:cNvPr id="21" name="Gruppieren">
              <a:extLst>
                <a:ext uri="{FF2B5EF4-FFF2-40B4-BE49-F238E27FC236}">
                  <a16:creationId xmlns:a16="http://schemas.microsoft.com/office/drawing/2014/main" id="{F58A8DBD-C05D-4043-AE9A-8B74D3BB4E09}"/>
                </a:ext>
              </a:extLst>
            </p:cNvPr>
            <p:cNvGrpSpPr/>
            <p:nvPr/>
          </p:nvGrpSpPr>
          <p:grpSpPr>
            <a:xfrm>
              <a:off x="-1" y="0"/>
              <a:ext cx="4956817" cy="807250"/>
              <a:chOff x="0" y="0"/>
              <a:chExt cx="4956815" cy="807249"/>
            </a:xfrm>
          </p:grpSpPr>
          <p:grpSp>
            <p:nvGrpSpPr>
              <p:cNvPr id="28" name="Gruppieren">
                <a:extLst>
                  <a:ext uri="{FF2B5EF4-FFF2-40B4-BE49-F238E27FC236}">
                    <a16:creationId xmlns:a16="http://schemas.microsoft.com/office/drawing/2014/main" id="{DB7F1145-1F70-6E4F-8B68-C790DBDC13CF}"/>
                  </a:ext>
                </a:extLst>
              </p:cNvPr>
              <p:cNvGrpSpPr/>
              <p:nvPr/>
            </p:nvGrpSpPr>
            <p:grpSpPr>
              <a:xfrm>
                <a:off x="-1" y="164882"/>
                <a:ext cx="4956817" cy="642368"/>
                <a:chOff x="0" y="0"/>
                <a:chExt cx="4956815" cy="642366"/>
              </a:xfrm>
            </p:grpSpPr>
            <p:sp>
              <p:nvSpPr>
                <p:cNvPr id="30" name="Form">
                  <a:extLst>
                    <a:ext uri="{FF2B5EF4-FFF2-40B4-BE49-F238E27FC236}">
                      <a16:creationId xmlns:a16="http://schemas.microsoft.com/office/drawing/2014/main" id="{9F2D8DA9-B895-0745-95D7-35D2A90FDA18}"/>
                    </a:ext>
                  </a:extLst>
                </p:cNvPr>
                <p:cNvSpPr/>
                <p:nvPr/>
              </p:nvSpPr>
              <p:spPr>
                <a:xfrm>
                  <a:off x="0" y="0"/>
                  <a:ext cx="208054" cy="2080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D5F933B4-15D9-D749-BDA4-5DC85EC83F1C}"/>
                    </a:ext>
                  </a:extLst>
                </p:cNvPr>
                <p:cNvSpPr/>
                <p:nvPr/>
              </p:nvSpPr>
              <p:spPr>
                <a:xfrm>
                  <a:off x="191766" y="0"/>
                  <a:ext cx="4573285" cy="642367"/>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2AF41E8A-B11A-274C-936D-2048C9416A51}"/>
                    </a:ext>
                  </a:extLst>
                </p:cNvPr>
                <p:cNvSpPr/>
                <p:nvPr/>
              </p:nvSpPr>
              <p:spPr>
                <a:xfrm flipH="1">
                  <a:off x="4748761" y="0"/>
                  <a:ext cx="208055" cy="2080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1726" tIns="61726" rIns="61726" bIns="61726" numCol="1" anchor="ctr">
                  <a:noAutofit/>
                </a:bodyPr>
                <a:lstStyle/>
                <a:p>
                  <a:pPr algn="ctr" defTabSz="1785055">
                    <a:defRPr sz="7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9" name="Rechteck">
                <a:extLst>
                  <a:ext uri="{FF2B5EF4-FFF2-40B4-BE49-F238E27FC236}">
                    <a16:creationId xmlns:a16="http://schemas.microsoft.com/office/drawing/2014/main" id="{3D6E6A30-B7E3-4A4E-8554-0DD6E907D958}"/>
                  </a:ext>
                </a:extLst>
              </p:cNvPr>
              <p:cNvSpPr/>
              <p:nvPr/>
            </p:nvSpPr>
            <p:spPr>
              <a:xfrm>
                <a:off x="8405" y="0"/>
                <a:ext cx="4940005" cy="164883"/>
              </a:xfrm>
              <a:prstGeom prst="rect">
                <a:avLst/>
              </a:prstGeom>
              <a:solidFill>
                <a:srgbClr val="151314"/>
              </a:solidFill>
              <a:ln w="3175" cap="flat">
                <a:noFill/>
                <a:miter lim="400000"/>
              </a:ln>
              <a:effectLst/>
            </p:spPr>
            <p:txBody>
              <a:bodyPr wrap="square" lIns="61726" tIns="61726" rIns="61726" bIns="61726" numCol="1" anchor="ctr">
                <a:noAutofit/>
              </a:bodyPr>
              <a:lstStyle/>
              <a:p>
                <a: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2" name="Gruppieren">
              <a:extLst>
                <a:ext uri="{FF2B5EF4-FFF2-40B4-BE49-F238E27FC236}">
                  <a16:creationId xmlns:a16="http://schemas.microsoft.com/office/drawing/2014/main" id="{23466F65-AEA5-EC4C-BAED-4582C0C140FB}"/>
                </a:ext>
              </a:extLst>
            </p:cNvPr>
            <p:cNvGrpSpPr/>
            <p:nvPr/>
          </p:nvGrpSpPr>
          <p:grpSpPr>
            <a:xfrm>
              <a:off x="1605009" y="286522"/>
              <a:ext cx="1746797" cy="195171"/>
              <a:chOff x="1338605" y="236562"/>
              <a:chExt cx="1746795" cy="195170"/>
            </a:xfrm>
          </p:grpSpPr>
          <p:sp>
            <p:nvSpPr>
              <p:cNvPr id="23" name="Form">
                <a:extLst>
                  <a:ext uri="{FF2B5EF4-FFF2-40B4-BE49-F238E27FC236}">
                    <a16:creationId xmlns:a16="http://schemas.microsoft.com/office/drawing/2014/main" id="{68CB618B-D8E9-9C4F-8919-7EA80F117BF2}"/>
                  </a:ext>
                </a:extLst>
              </p:cNvPr>
              <p:cNvSpPr/>
              <p:nvPr/>
            </p:nvSpPr>
            <p:spPr>
              <a:xfrm>
                <a:off x="1338605" y="275596"/>
                <a:ext cx="1222912" cy="117104"/>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9BCA22EA-9299-1E4C-9057-459FD5C7E372}"/>
                  </a:ext>
                </a:extLst>
              </p:cNvPr>
              <p:cNvGrpSpPr/>
              <p:nvPr/>
            </p:nvGrpSpPr>
            <p:grpSpPr>
              <a:xfrm>
                <a:off x="2890230" y="236562"/>
                <a:ext cx="195171" cy="195172"/>
                <a:chOff x="0" y="0"/>
                <a:chExt cx="195170" cy="195170"/>
              </a:xfrm>
            </p:grpSpPr>
            <p:sp>
              <p:nvSpPr>
                <p:cNvPr id="25" name="Form">
                  <a:extLst>
                    <a:ext uri="{FF2B5EF4-FFF2-40B4-BE49-F238E27FC236}">
                      <a16:creationId xmlns:a16="http://schemas.microsoft.com/office/drawing/2014/main" id="{C686ED26-BE53-A04C-902E-0E08769B6EC2}"/>
                    </a:ext>
                  </a:extLst>
                </p:cNvPr>
                <p:cNvSpPr/>
                <p:nvPr/>
              </p:nvSpPr>
              <p:spPr>
                <a:xfrm>
                  <a:off x="0" y="-1"/>
                  <a:ext cx="195171" cy="19517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471F1D4D-BBF3-0F4C-955C-E1EE13DF2705}"/>
                    </a:ext>
                  </a:extLst>
                </p:cNvPr>
                <p:cNvSpPr/>
                <p:nvPr/>
              </p:nvSpPr>
              <p:spPr>
                <a:xfrm>
                  <a:off x="29369" y="28893"/>
                  <a:ext cx="143854" cy="144237"/>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4A667C1A-62A9-E046-A3D8-5D7FBE33A46E}"/>
                    </a:ext>
                  </a:extLst>
                </p:cNvPr>
                <p:cNvSpPr/>
                <p:nvPr/>
              </p:nvSpPr>
              <p:spPr>
                <a:xfrm>
                  <a:off x="57841" y="57747"/>
                  <a:ext cx="112045" cy="11064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71756" tIns="71756" rIns="71756" bIns="71756" numCol="1" anchor="ctr">
                  <a:noAutofit/>
                </a:bodyPr>
                <a:lstStyle/>
                <a:p>
                  <a:pPr defTabSz="4458884">
                    <a:lnSpc>
                      <a:spcPct val="93000"/>
                    </a:lnSpc>
                    <a:defRPr sz="17400" spc="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1409050731"/>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 name="Rechteck"/>
          <p:cNvSpPr/>
          <p:nvPr/>
        </p:nvSpPr>
        <p:spPr>
          <a:xfrm>
            <a:off x="-34694" y="20978893"/>
            <a:ext cx="32549964" cy="20931107"/>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grpSp>
        <p:nvGrpSpPr>
          <p:cNvPr id="1184" name="Gruppieren"/>
          <p:cNvGrpSpPr/>
          <p:nvPr/>
        </p:nvGrpSpPr>
        <p:grpSpPr>
          <a:xfrm>
            <a:off x="5057915" y="14957617"/>
            <a:ext cx="22364745" cy="12770403"/>
            <a:chOff x="0" y="0"/>
            <a:chExt cx="22364744" cy="12770402"/>
          </a:xfrm>
        </p:grpSpPr>
        <p:sp>
          <p:nvSpPr>
            <p:cNvPr id="1173" name="Form"/>
            <p:cNvSpPr/>
            <p:nvPr/>
          </p:nvSpPr>
          <p:spPr>
            <a:xfrm>
              <a:off x="2016888" y="62721"/>
              <a:ext cx="18212515" cy="1233563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174" name="Form"/>
            <p:cNvSpPr/>
            <p:nvPr/>
          </p:nvSpPr>
          <p:spPr>
            <a:xfrm>
              <a:off x="1979257" y="0"/>
              <a:ext cx="18287780" cy="12442262"/>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nvGrpSpPr>
            <p:cNvPr id="1177" name="Gruppieren"/>
            <p:cNvGrpSpPr/>
            <p:nvPr/>
          </p:nvGrpSpPr>
          <p:grpSpPr>
            <a:xfrm>
              <a:off x="0" y="12348342"/>
              <a:ext cx="22364745" cy="289612"/>
              <a:chOff x="0" y="0"/>
              <a:chExt cx="22364744" cy="289611"/>
            </a:xfrm>
          </p:grpSpPr>
          <p:sp>
            <p:nvSpPr>
              <p:cNvPr id="1175" name="Rechteck"/>
              <p:cNvSpPr/>
              <p:nvPr/>
            </p:nvSpPr>
            <p:spPr>
              <a:xfrm>
                <a:off x="0" y="0"/>
                <a:ext cx="11188570" cy="289612"/>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176" name="Rechteck"/>
              <p:cNvSpPr/>
              <p:nvPr/>
            </p:nvSpPr>
            <p:spPr>
              <a:xfrm>
                <a:off x="11176175" y="0"/>
                <a:ext cx="11188570" cy="289612"/>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178" name="Form"/>
            <p:cNvSpPr/>
            <p:nvPr/>
          </p:nvSpPr>
          <p:spPr>
            <a:xfrm>
              <a:off x="9646077" y="12352032"/>
              <a:ext cx="3040509" cy="1804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179" name="Form"/>
            <p:cNvSpPr/>
            <p:nvPr/>
          </p:nvSpPr>
          <p:spPr>
            <a:xfrm>
              <a:off x="10013" y="12629627"/>
              <a:ext cx="22354732" cy="140776"/>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1180" name="Form"/>
            <p:cNvSpPr/>
            <p:nvPr/>
          </p:nvSpPr>
          <p:spPr>
            <a:xfrm>
              <a:off x="2073338" y="125440"/>
              <a:ext cx="18096805" cy="11978135"/>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181" name="Form"/>
            <p:cNvSpPr/>
            <p:nvPr/>
          </p:nvSpPr>
          <p:spPr>
            <a:xfrm>
              <a:off x="2620171" y="890419"/>
              <a:ext cx="16999683" cy="10711602"/>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182" name="Form"/>
            <p:cNvSpPr/>
            <p:nvPr/>
          </p:nvSpPr>
          <p:spPr>
            <a:xfrm>
              <a:off x="11054863" y="435383"/>
              <a:ext cx="142830" cy="142843"/>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183" name="Form"/>
            <p:cNvSpPr/>
            <p:nvPr/>
          </p:nvSpPr>
          <p:spPr>
            <a:xfrm>
              <a:off x="11054863" y="459601"/>
              <a:ext cx="111469" cy="10874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sp>
        <p:nvSpPr>
          <p:cNvPr id="1185" name="MOCKUP PROJECTS"/>
          <p:cNvSpPr txBox="1"/>
          <p:nvPr/>
        </p:nvSpPr>
        <p:spPr>
          <a:xfrm>
            <a:off x="4962340" y="5393097"/>
            <a:ext cx="10523691"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MOCKUP PROJECTS</a:t>
            </a:r>
          </a:p>
        </p:txBody>
      </p:sp>
      <p:sp>
        <p:nvSpPr>
          <p:cNvPr id="1186" name="Don temprm them labore eatodre dolore mdcagna aliyam desndo frond iron lares in greadon."/>
          <p:cNvSpPr txBox="1"/>
          <p:nvPr/>
        </p:nvSpPr>
        <p:spPr>
          <a:xfrm>
            <a:off x="18653577" y="31778962"/>
            <a:ext cx="8769085" cy="456337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Don temprm them labore eatodre dolore mdcagna aliyam desndo frond iron lares in greadon.</a:t>
            </a:r>
          </a:p>
        </p:txBody>
      </p:sp>
      <p:sp>
        <p:nvSpPr>
          <p:cNvPr id="1187" name="Uno etmoa jaom froan in consda mesa in um idams corso."/>
          <p:cNvSpPr txBox="1"/>
          <p:nvPr/>
        </p:nvSpPr>
        <p:spPr>
          <a:xfrm>
            <a:off x="4962340" y="31823286"/>
            <a:ext cx="11277949"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etmoa jaom froan in consda mesa in um idams corso.</a:t>
            </a:r>
          </a:p>
        </p:txBody>
      </p:sp>
      <p:sp>
        <p:nvSpPr>
          <p:cNvPr id="1188" name="Rechteck"/>
          <p:cNvSpPr/>
          <p:nvPr/>
        </p:nvSpPr>
        <p:spPr>
          <a:xfrm>
            <a:off x="21998731" y="8864658"/>
            <a:ext cx="3584095" cy="59736"/>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D81A2589-5E85-434E-BEAC-16E2FBD9BBC0}"/>
              </a:ext>
            </a:extLst>
          </p:cNvPr>
          <p:cNvSpPr>
            <a:spLocks noGrp="1"/>
          </p:cNvSpPr>
          <p:nvPr>
            <p:ph type="pic" sz="quarter" idx="13"/>
          </p:nvPr>
        </p:nvSpPr>
        <p:spPr/>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 name="Rectangle 27"/>
          <p:cNvSpPr txBox="1"/>
          <p:nvPr/>
        </p:nvSpPr>
        <p:spPr>
          <a:xfrm>
            <a:off x="4962340" y="5376140"/>
            <a:ext cx="13918732"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OUR MARKET</a:t>
            </a:r>
          </a:p>
        </p:txBody>
      </p:sp>
      <p:graphicFrame>
        <p:nvGraphicFramePr>
          <p:cNvPr id="1192" name="Gestapeltes 2D-Säulendiagramm"/>
          <p:cNvGraphicFramePr/>
          <p:nvPr/>
        </p:nvGraphicFramePr>
        <p:xfrm>
          <a:off x="4416239" y="15341899"/>
          <a:ext cx="21202427" cy="11527991"/>
        </p:xfrm>
        <a:graphic>
          <a:graphicData uri="http://schemas.openxmlformats.org/drawingml/2006/chart">
            <c:chart xmlns:c="http://schemas.openxmlformats.org/drawingml/2006/chart" xmlns:r="http://schemas.openxmlformats.org/officeDocument/2006/relationships" r:id="rId2"/>
          </a:graphicData>
        </a:graphic>
      </p:graphicFrame>
      <p:sp>
        <p:nvSpPr>
          <p:cNvPr id="1193" name="Form"/>
          <p:cNvSpPr/>
          <p:nvPr/>
        </p:nvSpPr>
        <p:spPr>
          <a:xfrm>
            <a:off x="4962340" y="30249750"/>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94" name="Rectangle 27"/>
          <p:cNvSpPr txBox="1"/>
          <p:nvPr/>
        </p:nvSpPr>
        <p:spPr>
          <a:xfrm>
            <a:off x="7873865" y="30249750"/>
            <a:ext cx="19548795"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Overo eos eta accusam eto justo fosduom dolores etomda jam takimta sanctus esto ipsusit drin for the the cons murda insam ons in coma druamet.</a:t>
            </a:r>
          </a:p>
        </p:txBody>
      </p:sp>
      <p:sp>
        <p:nvSpPr>
          <p:cNvPr id="1195" name="Uno etoa jaom from dasa bruda mirado indes the coraso."/>
          <p:cNvSpPr txBox="1"/>
          <p:nvPr/>
        </p:nvSpPr>
        <p:spPr>
          <a:xfrm>
            <a:off x="4962340" y="10207913"/>
            <a:ext cx="15692170"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from dasa bruda mirado indes the coraso.</a:t>
            </a:r>
          </a:p>
        </p:txBody>
      </p:sp>
      <p:sp>
        <p:nvSpPr>
          <p:cNvPr id="1196" name="Rectangle 27"/>
          <p:cNvSpPr txBox="1"/>
          <p:nvPr/>
        </p:nvSpPr>
        <p:spPr>
          <a:xfrm>
            <a:off x="7873865" y="34883982"/>
            <a:ext cx="19548795"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Eos eta accusam eto justo fosduom dolores etomda jamas takimta sanctus esto ipsusit drin fomr the the cons murda insam ons in coma erdas.</a:t>
            </a:r>
          </a:p>
        </p:txBody>
      </p:sp>
      <p:sp>
        <p:nvSpPr>
          <p:cNvPr id="1197" name="Form"/>
          <p:cNvSpPr/>
          <p:nvPr/>
        </p:nvSpPr>
        <p:spPr>
          <a:xfrm>
            <a:off x="4962340" y="34883982"/>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D4A2694-CF8A-604D-BD50-B885824BA84C}"/>
              </a:ext>
            </a:extLst>
          </p:cNvPr>
          <p:cNvSpPr>
            <a:spLocks noGrp="1"/>
          </p:cNvSpPr>
          <p:nvPr>
            <p:ph type="pic" sz="quarter" idx="13"/>
          </p:nvPr>
        </p:nvSpPr>
        <p:spPr/>
      </p:sp>
      <p:sp>
        <p:nvSpPr>
          <p:cNvPr id="578" name="MONA NOUM…"/>
          <p:cNvSpPr txBox="1"/>
          <p:nvPr/>
        </p:nvSpPr>
        <p:spPr>
          <a:xfrm>
            <a:off x="4962340" y="5393097"/>
            <a:ext cx="10802061"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MONA NOUM</a:t>
            </a:r>
          </a:p>
          <a:p>
            <a:r>
              <a:t>NEW ART</a:t>
            </a:r>
          </a:p>
        </p:txBody>
      </p:sp>
      <p:sp>
        <p:nvSpPr>
          <p:cNvPr id="579" name="Uno etoa jaom froan modern clean creative form in design."/>
          <p:cNvSpPr txBox="1"/>
          <p:nvPr/>
        </p:nvSpPr>
        <p:spPr>
          <a:xfrm>
            <a:off x="4962340" y="15001941"/>
            <a:ext cx="10802061" cy="44189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580" name="At vero eos et accusam eto justo fosduo dolores etoma jam rebum. Steot clita kuasd gubergren, nosotrad sea takimata sanctus est Lorem ipsusit frand drin for the druamet esnod vordas mir indasu merada porda verinsa burdsa mesa."/>
          <p:cNvSpPr txBox="1"/>
          <p:nvPr/>
        </p:nvSpPr>
        <p:spPr>
          <a:xfrm>
            <a:off x="4962340" y="26694155"/>
            <a:ext cx="10802061" cy="91839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 Lorem ipsusit frand drin for the druamet esnod vordas mir indasu merada porda verinsa burdsa mesa.</a:t>
            </a:r>
          </a:p>
        </p:txBody>
      </p:sp>
      <p:sp>
        <p:nvSpPr>
          <p:cNvPr id="581" name="Rechteck"/>
          <p:cNvSpPr/>
          <p:nvPr/>
        </p:nvSpPr>
        <p:spPr>
          <a:xfrm>
            <a:off x="19239726" y="22273648"/>
            <a:ext cx="3584095" cy="1308195"/>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 name="Rectangle 27"/>
          <p:cNvSpPr txBox="1"/>
          <p:nvPr/>
        </p:nvSpPr>
        <p:spPr>
          <a:xfrm>
            <a:off x="4962340" y="5376140"/>
            <a:ext cx="13966520"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OUR MARKET</a:t>
            </a:r>
          </a:p>
        </p:txBody>
      </p:sp>
      <p:graphicFrame>
        <p:nvGraphicFramePr>
          <p:cNvPr id="1202" name="Gestapeltes 2D-Balkendiagramm"/>
          <p:cNvGraphicFramePr/>
          <p:nvPr/>
        </p:nvGraphicFramePr>
        <p:xfrm>
          <a:off x="5048109" y="12272957"/>
          <a:ext cx="11721535" cy="11890632"/>
        </p:xfrm>
        <a:graphic>
          <a:graphicData uri="http://schemas.openxmlformats.org/drawingml/2006/chart">
            <c:chart xmlns:c="http://schemas.openxmlformats.org/drawingml/2006/chart" xmlns:r="http://schemas.openxmlformats.org/officeDocument/2006/relationships" r:id="rId2"/>
          </a:graphicData>
        </a:graphic>
      </p:graphicFrame>
      <p:sp>
        <p:nvSpPr>
          <p:cNvPr id="1203" name="Uno etoa jaom from dasa in bruda mirado indes the nurs coraso."/>
          <p:cNvSpPr txBox="1"/>
          <p:nvPr/>
        </p:nvSpPr>
        <p:spPr>
          <a:xfrm>
            <a:off x="4962340" y="33566646"/>
            <a:ext cx="17869073" cy="293812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from dasa in bruda mirado indes the nurs coraso.</a:t>
            </a:r>
          </a:p>
        </p:txBody>
      </p:sp>
      <p:sp>
        <p:nvSpPr>
          <p:cNvPr id="1204" name="Form"/>
          <p:cNvSpPr/>
          <p:nvPr/>
        </p:nvSpPr>
        <p:spPr>
          <a:xfrm>
            <a:off x="4962340" y="26254676"/>
            <a:ext cx="1529214" cy="152921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05" name="Rectangle 27"/>
          <p:cNvSpPr txBox="1"/>
          <p:nvPr/>
        </p:nvSpPr>
        <p:spPr>
          <a:xfrm>
            <a:off x="7873865" y="26254676"/>
            <a:ext cx="19548795"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Overo eos eta accusam eto justo fosduom dolores etomda jam takimta sanctus esto ipsusit drin for the the cons murda insam ons in coma druamet.</a:t>
            </a:r>
          </a:p>
        </p:txBody>
      </p:sp>
      <p:sp>
        <p:nvSpPr>
          <p:cNvPr id="3" name="Bildplatzhalter 2">
            <a:extLst>
              <a:ext uri="{FF2B5EF4-FFF2-40B4-BE49-F238E27FC236}">
                <a16:creationId xmlns:a16="http://schemas.microsoft.com/office/drawing/2014/main" id="{CF9E1CB7-96B6-FF4D-A22A-F9D12D9189E2}"/>
              </a:ext>
            </a:extLst>
          </p:cNvPr>
          <p:cNvSpPr>
            <a:spLocks noGrp="1"/>
          </p:cNvSpPr>
          <p:nvPr>
            <p:ph type="pic" sz="quarter" idx="13"/>
          </p:nvPr>
        </p:nvSpPr>
        <p:spPr/>
      </p:sp>
      <p:sp>
        <p:nvSpPr>
          <p:cNvPr id="5" name="Bildplatzhalter 4">
            <a:extLst>
              <a:ext uri="{FF2B5EF4-FFF2-40B4-BE49-F238E27FC236}">
                <a16:creationId xmlns:a16="http://schemas.microsoft.com/office/drawing/2014/main" id="{C0995890-FB55-A24A-9425-366DC1E93396}"/>
              </a:ext>
            </a:extLst>
          </p:cNvPr>
          <p:cNvSpPr>
            <a:spLocks noGrp="1"/>
          </p:cNvSpPr>
          <p:nvPr>
            <p:ph type="pic" sz="quarter" idx="14"/>
          </p:nvPr>
        </p:nvSpPr>
        <p:spPr/>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7" name="Rectangle 27"/>
          <p:cNvSpPr txBox="1"/>
          <p:nvPr/>
        </p:nvSpPr>
        <p:spPr>
          <a:xfrm>
            <a:off x="4962340" y="5376140"/>
            <a:ext cx="15904797"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COLEBRATION</a:t>
            </a:r>
          </a:p>
          <a:p>
            <a:r>
              <a:t>WORLD WIDE</a:t>
            </a:r>
          </a:p>
        </p:txBody>
      </p:sp>
      <p:grpSp>
        <p:nvGrpSpPr>
          <p:cNvPr id="1348" name="Gruppieren"/>
          <p:cNvGrpSpPr/>
          <p:nvPr/>
        </p:nvGrpSpPr>
        <p:grpSpPr>
          <a:xfrm>
            <a:off x="6754386" y="17627424"/>
            <a:ext cx="20363178" cy="13240326"/>
            <a:chOff x="0" y="0"/>
            <a:chExt cx="20363176" cy="13240324"/>
          </a:xfrm>
        </p:grpSpPr>
        <p:sp>
          <p:nvSpPr>
            <p:cNvPr id="1208" name="Form"/>
            <p:cNvSpPr/>
            <p:nvPr/>
          </p:nvSpPr>
          <p:spPr>
            <a:xfrm>
              <a:off x="8747244" y="7699064"/>
              <a:ext cx="35159" cy="35159"/>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09" name="Form"/>
            <p:cNvSpPr/>
            <p:nvPr/>
          </p:nvSpPr>
          <p:spPr>
            <a:xfrm>
              <a:off x="8580687" y="7120670"/>
              <a:ext cx="3898735" cy="4379342"/>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0" name="Form"/>
            <p:cNvSpPr/>
            <p:nvPr/>
          </p:nvSpPr>
          <p:spPr>
            <a:xfrm>
              <a:off x="12040610" y="10106851"/>
              <a:ext cx="393760" cy="810810"/>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1" name="Form"/>
            <p:cNvSpPr/>
            <p:nvPr/>
          </p:nvSpPr>
          <p:spPr>
            <a:xfrm>
              <a:off x="8117064" y="8398327"/>
              <a:ext cx="83870" cy="47315"/>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2" name="Form"/>
            <p:cNvSpPr/>
            <p:nvPr/>
          </p:nvSpPr>
          <p:spPr>
            <a:xfrm>
              <a:off x="4944070" y="8684869"/>
              <a:ext cx="2635843" cy="4555456"/>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3" name="Form"/>
            <p:cNvSpPr/>
            <p:nvPr/>
          </p:nvSpPr>
          <p:spPr>
            <a:xfrm>
              <a:off x="6060333" y="12768140"/>
              <a:ext cx="222140" cy="142570"/>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4" name="Form"/>
            <p:cNvSpPr/>
            <p:nvPr/>
          </p:nvSpPr>
          <p:spPr>
            <a:xfrm>
              <a:off x="4325381" y="9364829"/>
              <a:ext cx="119822" cy="97541"/>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5" name="Form"/>
            <p:cNvSpPr/>
            <p:nvPr/>
          </p:nvSpPr>
          <p:spPr>
            <a:xfrm>
              <a:off x="0" y="2945270"/>
              <a:ext cx="6397731" cy="6010194"/>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4"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6" name="Form"/>
            <p:cNvSpPr/>
            <p:nvPr/>
          </p:nvSpPr>
          <p:spPr>
            <a:xfrm>
              <a:off x="4751635" y="8002803"/>
              <a:ext cx="564997" cy="219130"/>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7" name="Form"/>
            <p:cNvSpPr/>
            <p:nvPr/>
          </p:nvSpPr>
          <p:spPr>
            <a:xfrm>
              <a:off x="5112071" y="8292855"/>
              <a:ext cx="132757" cy="64923"/>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8" name="Form"/>
            <p:cNvSpPr/>
            <p:nvPr/>
          </p:nvSpPr>
          <p:spPr>
            <a:xfrm>
              <a:off x="5330739" y="8210470"/>
              <a:ext cx="375417" cy="122555"/>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19" name="Form"/>
            <p:cNvSpPr/>
            <p:nvPr/>
          </p:nvSpPr>
          <p:spPr>
            <a:xfrm>
              <a:off x="5730727" y="8298363"/>
              <a:ext cx="152329" cy="58031"/>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0" name="Form"/>
            <p:cNvSpPr/>
            <p:nvPr/>
          </p:nvSpPr>
          <p:spPr>
            <a:xfrm>
              <a:off x="5888937" y="6090761"/>
              <a:ext cx="178047" cy="97866"/>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1" name="Form"/>
            <p:cNvSpPr/>
            <p:nvPr/>
          </p:nvSpPr>
          <p:spPr>
            <a:xfrm>
              <a:off x="6187778" y="5906516"/>
              <a:ext cx="379885" cy="466953"/>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2" name="Form"/>
            <p:cNvSpPr/>
            <p:nvPr/>
          </p:nvSpPr>
          <p:spPr>
            <a:xfrm>
              <a:off x="4995809" y="5407018"/>
              <a:ext cx="99852" cy="142527"/>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3" name="Form"/>
            <p:cNvSpPr/>
            <p:nvPr/>
          </p:nvSpPr>
          <p:spPr>
            <a:xfrm>
              <a:off x="4966045" y="5079635"/>
              <a:ext cx="61469" cy="121530"/>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4" name="Form"/>
            <p:cNvSpPr/>
            <p:nvPr/>
          </p:nvSpPr>
          <p:spPr>
            <a:xfrm>
              <a:off x="4998104" y="4804726"/>
              <a:ext cx="75652" cy="111977"/>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5" name="Form"/>
            <p:cNvSpPr/>
            <p:nvPr/>
          </p:nvSpPr>
          <p:spPr>
            <a:xfrm>
              <a:off x="5661927" y="5018781"/>
              <a:ext cx="56543" cy="58844"/>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6" name="Form"/>
            <p:cNvSpPr/>
            <p:nvPr/>
          </p:nvSpPr>
          <p:spPr>
            <a:xfrm>
              <a:off x="4592493" y="4346856"/>
              <a:ext cx="419184" cy="389662"/>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7" name="Form"/>
            <p:cNvSpPr/>
            <p:nvPr/>
          </p:nvSpPr>
          <p:spPr>
            <a:xfrm>
              <a:off x="4769463" y="4732363"/>
              <a:ext cx="146046" cy="115422"/>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8" name="Form"/>
            <p:cNvSpPr/>
            <p:nvPr/>
          </p:nvSpPr>
          <p:spPr>
            <a:xfrm>
              <a:off x="5161015" y="4003718"/>
              <a:ext cx="142424" cy="161486"/>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29" name="Form"/>
            <p:cNvSpPr/>
            <p:nvPr/>
          </p:nvSpPr>
          <p:spPr>
            <a:xfrm>
              <a:off x="5056978" y="3795665"/>
              <a:ext cx="51115" cy="128952"/>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0" name="Form"/>
            <p:cNvSpPr/>
            <p:nvPr/>
          </p:nvSpPr>
          <p:spPr>
            <a:xfrm>
              <a:off x="5174500" y="3826712"/>
              <a:ext cx="52817" cy="100057"/>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1" name="Form"/>
            <p:cNvSpPr/>
            <p:nvPr/>
          </p:nvSpPr>
          <p:spPr>
            <a:xfrm>
              <a:off x="5315989" y="4029891"/>
              <a:ext cx="74098" cy="68938"/>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2" name="Form"/>
            <p:cNvSpPr/>
            <p:nvPr/>
          </p:nvSpPr>
          <p:spPr>
            <a:xfrm>
              <a:off x="5102280" y="4645229"/>
              <a:ext cx="63374" cy="82495"/>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3" name="Form"/>
            <p:cNvSpPr/>
            <p:nvPr/>
          </p:nvSpPr>
          <p:spPr>
            <a:xfrm>
              <a:off x="5838545" y="4858465"/>
              <a:ext cx="40582" cy="74332"/>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4" name="Form"/>
            <p:cNvSpPr/>
            <p:nvPr/>
          </p:nvSpPr>
          <p:spPr>
            <a:xfrm>
              <a:off x="4952859" y="3050860"/>
              <a:ext cx="293450" cy="195854"/>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5" name="Form"/>
            <p:cNvSpPr/>
            <p:nvPr/>
          </p:nvSpPr>
          <p:spPr>
            <a:xfrm>
              <a:off x="764682" y="5250960"/>
              <a:ext cx="146567" cy="175536"/>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6" name="Form"/>
            <p:cNvSpPr/>
            <p:nvPr/>
          </p:nvSpPr>
          <p:spPr>
            <a:xfrm>
              <a:off x="146659" y="5647228"/>
              <a:ext cx="70539" cy="64923"/>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7" name="Form"/>
            <p:cNvSpPr/>
            <p:nvPr/>
          </p:nvSpPr>
          <p:spPr>
            <a:xfrm>
              <a:off x="1990222" y="5704496"/>
              <a:ext cx="125055" cy="214215"/>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8" name="Form"/>
            <p:cNvSpPr/>
            <p:nvPr/>
          </p:nvSpPr>
          <p:spPr>
            <a:xfrm>
              <a:off x="2425891" y="2882943"/>
              <a:ext cx="579105" cy="667002"/>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39" name="Form"/>
            <p:cNvSpPr/>
            <p:nvPr/>
          </p:nvSpPr>
          <p:spPr>
            <a:xfrm>
              <a:off x="3722335" y="2955019"/>
              <a:ext cx="354980" cy="549087"/>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0" name="Form"/>
            <p:cNvSpPr/>
            <p:nvPr/>
          </p:nvSpPr>
          <p:spPr>
            <a:xfrm>
              <a:off x="3823180" y="3575533"/>
              <a:ext cx="59180" cy="103006"/>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1" name="Form"/>
            <p:cNvSpPr/>
            <p:nvPr/>
          </p:nvSpPr>
          <p:spPr>
            <a:xfrm>
              <a:off x="2552783" y="2152285"/>
              <a:ext cx="437177" cy="448396"/>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2" name="Form"/>
            <p:cNvSpPr/>
            <p:nvPr/>
          </p:nvSpPr>
          <p:spPr>
            <a:xfrm>
              <a:off x="2765035" y="2515380"/>
              <a:ext cx="119609" cy="142445"/>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3" name="Form"/>
            <p:cNvSpPr/>
            <p:nvPr/>
          </p:nvSpPr>
          <p:spPr>
            <a:xfrm>
              <a:off x="3015509" y="2020066"/>
              <a:ext cx="86193" cy="108859"/>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4" name="Form"/>
            <p:cNvSpPr/>
            <p:nvPr/>
          </p:nvSpPr>
          <p:spPr>
            <a:xfrm>
              <a:off x="3025210" y="2337996"/>
              <a:ext cx="92180" cy="49579"/>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5" name="Form"/>
            <p:cNvSpPr/>
            <p:nvPr/>
          </p:nvSpPr>
          <p:spPr>
            <a:xfrm>
              <a:off x="2887337" y="2323149"/>
              <a:ext cx="682375" cy="576153"/>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6" name="Form"/>
            <p:cNvSpPr/>
            <p:nvPr/>
          </p:nvSpPr>
          <p:spPr>
            <a:xfrm>
              <a:off x="3597164" y="2672842"/>
              <a:ext cx="86696" cy="114786"/>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7" name="Form"/>
            <p:cNvSpPr/>
            <p:nvPr/>
          </p:nvSpPr>
          <p:spPr>
            <a:xfrm>
              <a:off x="3123504" y="2003996"/>
              <a:ext cx="213089" cy="234586"/>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8" name="Form"/>
            <p:cNvSpPr/>
            <p:nvPr/>
          </p:nvSpPr>
          <p:spPr>
            <a:xfrm>
              <a:off x="3071111" y="1816421"/>
              <a:ext cx="275257" cy="170927"/>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49" name="Form"/>
            <p:cNvSpPr/>
            <p:nvPr/>
          </p:nvSpPr>
          <p:spPr>
            <a:xfrm>
              <a:off x="3551323" y="1652347"/>
              <a:ext cx="396392" cy="453503"/>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0" name="Form"/>
            <p:cNvSpPr/>
            <p:nvPr/>
          </p:nvSpPr>
          <p:spPr>
            <a:xfrm>
              <a:off x="3724147" y="2064223"/>
              <a:ext cx="93866" cy="91111"/>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1" name="Form"/>
            <p:cNvSpPr/>
            <p:nvPr/>
          </p:nvSpPr>
          <p:spPr>
            <a:xfrm>
              <a:off x="3522377" y="2106459"/>
              <a:ext cx="148961" cy="193527"/>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2" name="Form"/>
            <p:cNvSpPr/>
            <p:nvPr/>
          </p:nvSpPr>
          <p:spPr>
            <a:xfrm>
              <a:off x="3612555" y="2366082"/>
              <a:ext cx="451570" cy="416430"/>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3" name="Form"/>
            <p:cNvSpPr/>
            <p:nvPr/>
          </p:nvSpPr>
          <p:spPr>
            <a:xfrm>
              <a:off x="4050611" y="2634535"/>
              <a:ext cx="189306" cy="243018"/>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4" name="Form"/>
            <p:cNvSpPr/>
            <p:nvPr/>
          </p:nvSpPr>
          <p:spPr>
            <a:xfrm>
              <a:off x="4039858" y="2287034"/>
              <a:ext cx="1000683" cy="618190"/>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5" name="Form"/>
            <p:cNvSpPr/>
            <p:nvPr/>
          </p:nvSpPr>
          <p:spPr>
            <a:xfrm>
              <a:off x="3951319" y="1821175"/>
              <a:ext cx="314218" cy="379671"/>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6" name="Form"/>
            <p:cNvSpPr/>
            <p:nvPr/>
          </p:nvSpPr>
          <p:spPr>
            <a:xfrm>
              <a:off x="3842975" y="1372762"/>
              <a:ext cx="125749" cy="211015"/>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7" name="Form"/>
            <p:cNvSpPr/>
            <p:nvPr/>
          </p:nvSpPr>
          <p:spPr>
            <a:xfrm>
              <a:off x="4371714" y="2137067"/>
              <a:ext cx="79155" cy="124710"/>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8" name="Form"/>
            <p:cNvSpPr/>
            <p:nvPr/>
          </p:nvSpPr>
          <p:spPr>
            <a:xfrm>
              <a:off x="4058135" y="253428"/>
              <a:ext cx="2004894" cy="2261946"/>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59" name="Form"/>
            <p:cNvSpPr/>
            <p:nvPr/>
          </p:nvSpPr>
          <p:spPr>
            <a:xfrm>
              <a:off x="5428475" y="0"/>
              <a:ext cx="3487435" cy="5117039"/>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5"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2"/>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5"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5"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0" name="Form"/>
            <p:cNvSpPr/>
            <p:nvPr/>
          </p:nvSpPr>
          <p:spPr>
            <a:xfrm>
              <a:off x="8471794" y="2665219"/>
              <a:ext cx="113999" cy="125180"/>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1" name="Form"/>
            <p:cNvSpPr/>
            <p:nvPr/>
          </p:nvSpPr>
          <p:spPr>
            <a:xfrm>
              <a:off x="17981662" y="9608391"/>
              <a:ext cx="274611" cy="167725"/>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2" name="Form"/>
            <p:cNvSpPr/>
            <p:nvPr/>
          </p:nvSpPr>
          <p:spPr>
            <a:xfrm>
              <a:off x="15997008" y="10020604"/>
              <a:ext cx="2265118" cy="1800126"/>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3" name="Form"/>
            <p:cNvSpPr/>
            <p:nvPr/>
          </p:nvSpPr>
          <p:spPr>
            <a:xfrm>
              <a:off x="17945943" y="11827730"/>
              <a:ext cx="48598" cy="72001"/>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4" name="Form"/>
            <p:cNvSpPr/>
            <p:nvPr/>
          </p:nvSpPr>
          <p:spPr>
            <a:xfrm>
              <a:off x="17755071" y="11906836"/>
              <a:ext cx="232524" cy="253903"/>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7"/>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8"/>
                    <a:pt x="9775" y="21600"/>
                    <a:pt x="10869" y="21600"/>
                  </a:cubicBezTo>
                  <a:cubicBezTo>
                    <a:pt x="11416" y="21600"/>
                    <a:pt x="12054" y="21263"/>
                    <a:pt x="12418" y="20841"/>
                  </a:cubicBezTo>
                  <a:cubicBezTo>
                    <a:pt x="13603" y="20166"/>
                    <a:pt x="14697" y="19238"/>
                    <a:pt x="15699" y="18563"/>
                  </a:cubicBezTo>
                  <a:cubicBezTo>
                    <a:pt x="17431" y="17297"/>
                    <a:pt x="19254" y="15947"/>
                    <a:pt x="20074" y="14006"/>
                  </a:cubicBezTo>
                  <a:cubicBezTo>
                    <a:pt x="20985" y="11644"/>
                    <a:pt x="19892" y="8859"/>
                    <a:pt x="20803" y="6497"/>
                  </a:cubicBezTo>
                  <a:cubicBezTo>
                    <a:pt x="20985" y="5822"/>
                    <a:pt x="21441" y="5147"/>
                    <a:pt x="21168" y="4387"/>
                  </a:cubicBezTo>
                  <a:cubicBezTo>
                    <a:pt x="20803" y="3712"/>
                    <a:pt x="19892" y="3375"/>
                    <a:pt x="18889" y="3206"/>
                  </a:cubicBezTo>
                  <a:cubicBezTo>
                    <a:pt x="17157" y="2784"/>
                    <a:pt x="15517" y="2447"/>
                    <a:pt x="13968" y="2278"/>
                  </a:cubicBezTo>
                  <a:cubicBezTo>
                    <a:pt x="13785" y="2278"/>
                    <a:pt x="13330" y="2109"/>
                    <a:pt x="13147" y="2278"/>
                  </a:cubicBezTo>
                  <a:cubicBezTo>
                    <a:pt x="12418" y="2447"/>
                    <a:pt x="12054" y="3544"/>
                    <a:pt x="11233" y="3712"/>
                  </a:cubicBezTo>
                  <a:cubicBezTo>
                    <a:pt x="10322" y="4050"/>
                    <a:pt x="9593" y="2953"/>
                    <a:pt x="8773" y="2447"/>
                  </a:cubicBezTo>
                  <a:cubicBezTo>
                    <a:pt x="7223" y="1434"/>
                    <a:pt x="5309" y="1941"/>
                    <a:pt x="3578" y="84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5" name="Form"/>
            <p:cNvSpPr/>
            <p:nvPr/>
          </p:nvSpPr>
          <p:spPr>
            <a:xfrm>
              <a:off x="19366202" y="11491134"/>
              <a:ext cx="337395" cy="540426"/>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6" name="Form"/>
            <p:cNvSpPr/>
            <p:nvPr/>
          </p:nvSpPr>
          <p:spPr>
            <a:xfrm>
              <a:off x="19019017" y="11920612"/>
              <a:ext cx="464845" cy="473042"/>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7" name="Form"/>
            <p:cNvSpPr/>
            <p:nvPr/>
          </p:nvSpPr>
          <p:spPr>
            <a:xfrm>
              <a:off x="18855208" y="10515600"/>
              <a:ext cx="191986" cy="203666"/>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8" name="Form"/>
            <p:cNvSpPr/>
            <p:nvPr/>
          </p:nvSpPr>
          <p:spPr>
            <a:xfrm>
              <a:off x="19621092" y="10386259"/>
              <a:ext cx="104561" cy="75240"/>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69" name="Form"/>
            <p:cNvSpPr/>
            <p:nvPr/>
          </p:nvSpPr>
          <p:spPr>
            <a:xfrm>
              <a:off x="19725999" y="10313097"/>
              <a:ext cx="68170" cy="61885"/>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0" name="Form"/>
            <p:cNvSpPr/>
            <p:nvPr/>
          </p:nvSpPr>
          <p:spPr>
            <a:xfrm>
              <a:off x="19748543" y="10417020"/>
              <a:ext cx="42225" cy="50009"/>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1" name="Form"/>
            <p:cNvSpPr/>
            <p:nvPr/>
          </p:nvSpPr>
          <p:spPr>
            <a:xfrm>
              <a:off x="19005134" y="10233211"/>
              <a:ext cx="100763" cy="110730"/>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2" name="Form"/>
            <p:cNvSpPr/>
            <p:nvPr/>
          </p:nvSpPr>
          <p:spPr>
            <a:xfrm>
              <a:off x="17592538" y="9533680"/>
              <a:ext cx="512284" cy="479943"/>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3" name="Form"/>
            <p:cNvSpPr/>
            <p:nvPr/>
          </p:nvSpPr>
          <p:spPr>
            <a:xfrm>
              <a:off x="14054345" y="8823800"/>
              <a:ext cx="146995" cy="217794"/>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4" name="Form"/>
            <p:cNvSpPr/>
            <p:nvPr/>
          </p:nvSpPr>
          <p:spPr>
            <a:xfrm>
              <a:off x="14964691" y="9038130"/>
              <a:ext cx="587262" cy="656080"/>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4"/>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5" name="Form"/>
            <p:cNvSpPr/>
            <p:nvPr/>
          </p:nvSpPr>
          <p:spPr>
            <a:xfrm>
              <a:off x="15520646" y="9435980"/>
              <a:ext cx="75261" cy="99593"/>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6" name="Form"/>
            <p:cNvSpPr/>
            <p:nvPr/>
          </p:nvSpPr>
          <p:spPr>
            <a:xfrm>
              <a:off x="15648041" y="9509693"/>
              <a:ext cx="58667" cy="35159"/>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7" name="Form"/>
            <p:cNvSpPr/>
            <p:nvPr/>
          </p:nvSpPr>
          <p:spPr>
            <a:xfrm>
              <a:off x="15729904" y="8940624"/>
              <a:ext cx="598147" cy="645680"/>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8" name="Form"/>
            <p:cNvSpPr/>
            <p:nvPr/>
          </p:nvSpPr>
          <p:spPr>
            <a:xfrm>
              <a:off x="15567708" y="9687466"/>
              <a:ext cx="537979" cy="171369"/>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79" name="Form"/>
            <p:cNvSpPr/>
            <p:nvPr/>
          </p:nvSpPr>
          <p:spPr>
            <a:xfrm>
              <a:off x="16155248" y="9832836"/>
              <a:ext cx="156981" cy="37774"/>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0" name="Form"/>
            <p:cNvSpPr/>
            <p:nvPr/>
          </p:nvSpPr>
          <p:spPr>
            <a:xfrm>
              <a:off x="16315892" y="9882992"/>
              <a:ext cx="106212" cy="78852"/>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1" name="Form"/>
            <p:cNvSpPr/>
            <p:nvPr/>
          </p:nvSpPr>
          <p:spPr>
            <a:xfrm>
              <a:off x="16339602" y="9817826"/>
              <a:ext cx="293457" cy="60502"/>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2" name="Form"/>
            <p:cNvSpPr/>
            <p:nvPr/>
          </p:nvSpPr>
          <p:spPr>
            <a:xfrm>
              <a:off x="16580166" y="9834495"/>
              <a:ext cx="214986" cy="106237"/>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3" name="Form"/>
            <p:cNvSpPr/>
            <p:nvPr/>
          </p:nvSpPr>
          <p:spPr>
            <a:xfrm>
              <a:off x="16304449" y="9375175"/>
              <a:ext cx="274120" cy="308859"/>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4" name="Form"/>
            <p:cNvSpPr/>
            <p:nvPr/>
          </p:nvSpPr>
          <p:spPr>
            <a:xfrm>
              <a:off x="16389705" y="9242117"/>
              <a:ext cx="284327" cy="116273"/>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5" name="Form"/>
            <p:cNvSpPr/>
            <p:nvPr/>
          </p:nvSpPr>
          <p:spPr>
            <a:xfrm>
              <a:off x="16709530" y="9523171"/>
              <a:ext cx="59759" cy="91006"/>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6" name="Form"/>
            <p:cNvSpPr/>
            <p:nvPr/>
          </p:nvSpPr>
          <p:spPr>
            <a:xfrm>
              <a:off x="16808197" y="9513197"/>
              <a:ext cx="189793" cy="97077"/>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7" name="Form"/>
            <p:cNvSpPr/>
            <p:nvPr/>
          </p:nvSpPr>
          <p:spPr>
            <a:xfrm>
              <a:off x="16978027" y="9766177"/>
              <a:ext cx="76942" cy="88986"/>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8" name="Form"/>
            <p:cNvSpPr/>
            <p:nvPr/>
          </p:nvSpPr>
          <p:spPr>
            <a:xfrm>
              <a:off x="17079839" y="9659618"/>
              <a:ext cx="51876" cy="59117"/>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89" name="Form"/>
            <p:cNvSpPr/>
            <p:nvPr/>
          </p:nvSpPr>
          <p:spPr>
            <a:xfrm>
              <a:off x="17170209" y="9674560"/>
              <a:ext cx="50371" cy="86664"/>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0" name="Form"/>
            <p:cNvSpPr/>
            <p:nvPr/>
          </p:nvSpPr>
          <p:spPr>
            <a:xfrm>
              <a:off x="16779079" y="9244511"/>
              <a:ext cx="95190" cy="172412"/>
            </a:xfrm>
            <a:custGeom>
              <a:avLst/>
              <a:gdLst/>
              <a:ahLst/>
              <a:cxnLst>
                <a:cxn ang="0">
                  <a:pos x="wd2" y="hd2"/>
                </a:cxn>
                <a:cxn ang="5400000">
                  <a:pos x="wd2" y="hd2"/>
                </a:cxn>
                <a:cxn ang="10800000">
                  <a:pos x="wd2" y="hd2"/>
                </a:cxn>
                <a:cxn ang="16200000">
                  <a:pos x="wd2" y="hd2"/>
                </a:cxn>
              </a:cxnLst>
              <a:rect l="0" t="0" r="r" b="b"/>
              <a:pathLst>
                <a:path w="21488"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1" name="Form"/>
            <p:cNvSpPr/>
            <p:nvPr/>
          </p:nvSpPr>
          <p:spPr>
            <a:xfrm>
              <a:off x="16947886" y="9351293"/>
              <a:ext cx="67485" cy="83183"/>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2" name="Form"/>
            <p:cNvSpPr/>
            <p:nvPr/>
          </p:nvSpPr>
          <p:spPr>
            <a:xfrm>
              <a:off x="16374766" y="7868488"/>
              <a:ext cx="93285" cy="202521"/>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3" name="Form"/>
            <p:cNvSpPr/>
            <p:nvPr/>
          </p:nvSpPr>
          <p:spPr>
            <a:xfrm>
              <a:off x="16350622" y="8262092"/>
              <a:ext cx="163768" cy="403315"/>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4" name="Form"/>
            <p:cNvSpPr/>
            <p:nvPr/>
          </p:nvSpPr>
          <p:spPr>
            <a:xfrm>
              <a:off x="16475840" y="8530170"/>
              <a:ext cx="113279" cy="81784"/>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5" name="Form"/>
            <p:cNvSpPr/>
            <p:nvPr/>
          </p:nvSpPr>
          <p:spPr>
            <a:xfrm>
              <a:off x="16472087" y="8666406"/>
              <a:ext cx="66661" cy="94076"/>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6" name="Form"/>
            <p:cNvSpPr/>
            <p:nvPr/>
          </p:nvSpPr>
          <p:spPr>
            <a:xfrm>
              <a:off x="16503561" y="8733804"/>
              <a:ext cx="110494" cy="111545"/>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7" name="Form"/>
            <p:cNvSpPr/>
            <p:nvPr/>
          </p:nvSpPr>
          <p:spPr>
            <a:xfrm>
              <a:off x="16568796" y="8628134"/>
              <a:ext cx="102334" cy="157966"/>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8" name="Form"/>
            <p:cNvSpPr/>
            <p:nvPr/>
          </p:nvSpPr>
          <p:spPr>
            <a:xfrm>
              <a:off x="16473089" y="8829013"/>
              <a:ext cx="281482" cy="218743"/>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299" name="Form"/>
            <p:cNvSpPr/>
            <p:nvPr/>
          </p:nvSpPr>
          <p:spPr>
            <a:xfrm>
              <a:off x="19694478" y="3414704"/>
              <a:ext cx="255792" cy="157216"/>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0" name="Form"/>
            <p:cNvSpPr/>
            <p:nvPr/>
          </p:nvSpPr>
          <p:spPr>
            <a:xfrm>
              <a:off x="17507337" y="2891200"/>
              <a:ext cx="218306" cy="222211"/>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1" name="Form"/>
            <p:cNvSpPr/>
            <p:nvPr/>
          </p:nvSpPr>
          <p:spPr>
            <a:xfrm>
              <a:off x="17325199" y="2468327"/>
              <a:ext cx="485646" cy="334513"/>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2" name="Form"/>
            <p:cNvSpPr/>
            <p:nvPr/>
          </p:nvSpPr>
          <p:spPr>
            <a:xfrm>
              <a:off x="17236130" y="2549585"/>
              <a:ext cx="63380" cy="142491"/>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3" name="Form"/>
            <p:cNvSpPr/>
            <p:nvPr/>
          </p:nvSpPr>
          <p:spPr>
            <a:xfrm>
              <a:off x="17851087" y="2596276"/>
              <a:ext cx="287752" cy="200419"/>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4" name="Form"/>
            <p:cNvSpPr/>
            <p:nvPr/>
          </p:nvSpPr>
          <p:spPr>
            <a:xfrm>
              <a:off x="14003032" y="3074849"/>
              <a:ext cx="63529" cy="140419"/>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5" name="Form"/>
            <p:cNvSpPr/>
            <p:nvPr/>
          </p:nvSpPr>
          <p:spPr>
            <a:xfrm>
              <a:off x="11375070" y="7202963"/>
              <a:ext cx="114967" cy="51743"/>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6" name="Form"/>
            <p:cNvSpPr/>
            <p:nvPr/>
          </p:nvSpPr>
          <p:spPr>
            <a:xfrm>
              <a:off x="17587707" y="5642705"/>
              <a:ext cx="152879" cy="778659"/>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7" name="Form"/>
            <p:cNvSpPr/>
            <p:nvPr/>
          </p:nvSpPr>
          <p:spPr>
            <a:xfrm>
              <a:off x="17492944" y="6459775"/>
              <a:ext cx="333593" cy="332151"/>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8" name="Form"/>
            <p:cNvSpPr/>
            <p:nvPr/>
          </p:nvSpPr>
          <p:spPr>
            <a:xfrm>
              <a:off x="16902129" y="6801584"/>
              <a:ext cx="719370" cy="689268"/>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09" name="Form"/>
            <p:cNvSpPr/>
            <p:nvPr/>
          </p:nvSpPr>
          <p:spPr>
            <a:xfrm>
              <a:off x="14738525" y="1014267"/>
              <a:ext cx="330000" cy="406946"/>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0" name="Form"/>
            <p:cNvSpPr/>
            <p:nvPr/>
          </p:nvSpPr>
          <p:spPr>
            <a:xfrm>
              <a:off x="14691583" y="1369185"/>
              <a:ext cx="522374" cy="443349"/>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1" name="Form"/>
            <p:cNvSpPr/>
            <p:nvPr/>
          </p:nvSpPr>
          <p:spPr>
            <a:xfrm>
              <a:off x="15166213" y="1597224"/>
              <a:ext cx="346184" cy="444367"/>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2" name="Form"/>
            <p:cNvSpPr/>
            <p:nvPr/>
          </p:nvSpPr>
          <p:spPr>
            <a:xfrm>
              <a:off x="17017503" y="9394935"/>
              <a:ext cx="591181" cy="501005"/>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3" name="Form"/>
            <p:cNvSpPr/>
            <p:nvPr/>
          </p:nvSpPr>
          <p:spPr>
            <a:xfrm>
              <a:off x="11006138" y="2087496"/>
              <a:ext cx="9357039" cy="7281072"/>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3"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3"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3"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6"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4" name="Form"/>
            <p:cNvSpPr/>
            <p:nvPr/>
          </p:nvSpPr>
          <p:spPr>
            <a:xfrm>
              <a:off x="8759519" y="7635378"/>
              <a:ext cx="39805" cy="35158"/>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5" name="Form"/>
            <p:cNvSpPr/>
            <p:nvPr/>
          </p:nvSpPr>
          <p:spPr>
            <a:xfrm>
              <a:off x="8596784" y="7690777"/>
              <a:ext cx="37843" cy="45654"/>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6" name="Form"/>
            <p:cNvSpPr/>
            <p:nvPr/>
          </p:nvSpPr>
          <p:spPr>
            <a:xfrm>
              <a:off x="8647049" y="7714581"/>
              <a:ext cx="40308" cy="44198"/>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7" name="Form"/>
            <p:cNvSpPr/>
            <p:nvPr/>
          </p:nvSpPr>
          <p:spPr>
            <a:xfrm>
              <a:off x="8763091" y="7501803"/>
              <a:ext cx="44365" cy="38539"/>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8" name="Form"/>
            <p:cNvSpPr/>
            <p:nvPr/>
          </p:nvSpPr>
          <p:spPr>
            <a:xfrm>
              <a:off x="10090949" y="4567223"/>
              <a:ext cx="35159" cy="35159"/>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19" name="Form"/>
            <p:cNvSpPr/>
            <p:nvPr/>
          </p:nvSpPr>
          <p:spPr>
            <a:xfrm>
              <a:off x="12296172" y="3795395"/>
              <a:ext cx="151005" cy="158865"/>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0" name="Form"/>
            <p:cNvSpPr/>
            <p:nvPr/>
          </p:nvSpPr>
          <p:spPr>
            <a:xfrm>
              <a:off x="10589920" y="5317623"/>
              <a:ext cx="78417" cy="138974"/>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1" name="Form"/>
            <p:cNvSpPr/>
            <p:nvPr/>
          </p:nvSpPr>
          <p:spPr>
            <a:xfrm>
              <a:off x="10198319" y="5522518"/>
              <a:ext cx="94692" cy="141296"/>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2" name="Form"/>
            <p:cNvSpPr/>
            <p:nvPr/>
          </p:nvSpPr>
          <p:spPr>
            <a:xfrm>
              <a:off x="10210673" y="5427491"/>
              <a:ext cx="35159" cy="51743"/>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3" name="Form"/>
            <p:cNvSpPr/>
            <p:nvPr/>
          </p:nvSpPr>
          <p:spPr>
            <a:xfrm>
              <a:off x="10055976" y="6659691"/>
              <a:ext cx="58538" cy="159938"/>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4" name="Form"/>
            <p:cNvSpPr/>
            <p:nvPr/>
          </p:nvSpPr>
          <p:spPr>
            <a:xfrm>
              <a:off x="10028772" y="6829409"/>
              <a:ext cx="95678" cy="170405"/>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5" name="Form"/>
            <p:cNvSpPr/>
            <p:nvPr/>
          </p:nvSpPr>
          <p:spPr>
            <a:xfrm>
              <a:off x="9709058" y="6908860"/>
              <a:ext cx="66512" cy="60153"/>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6" name="Form"/>
            <p:cNvSpPr/>
            <p:nvPr/>
          </p:nvSpPr>
          <p:spPr>
            <a:xfrm>
              <a:off x="9766072" y="6895076"/>
              <a:ext cx="35159" cy="35158"/>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7" name="Form"/>
            <p:cNvSpPr/>
            <p:nvPr/>
          </p:nvSpPr>
          <p:spPr>
            <a:xfrm>
              <a:off x="9680857" y="6969861"/>
              <a:ext cx="35158" cy="35159"/>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8" name="Form"/>
            <p:cNvSpPr/>
            <p:nvPr/>
          </p:nvSpPr>
          <p:spPr>
            <a:xfrm>
              <a:off x="9140011" y="5179809"/>
              <a:ext cx="525142" cy="939338"/>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29" name="Form"/>
            <p:cNvSpPr/>
            <p:nvPr/>
          </p:nvSpPr>
          <p:spPr>
            <a:xfrm>
              <a:off x="8978431" y="5604167"/>
              <a:ext cx="273881" cy="373322"/>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0" name="Form"/>
            <p:cNvSpPr/>
            <p:nvPr/>
          </p:nvSpPr>
          <p:spPr>
            <a:xfrm>
              <a:off x="10263139" y="7035472"/>
              <a:ext cx="182143" cy="133346"/>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1" name="Form"/>
            <p:cNvSpPr/>
            <p:nvPr/>
          </p:nvSpPr>
          <p:spPr>
            <a:xfrm>
              <a:off x="10910241" y="7230210"/>
              <a:ext cx="175975" cy="57740"/>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2" name="Form"/>
            <p:cNvSpPr/>
            <p:nvPr/>
          </p:nvSpPr>
          <p:spPr>
            <a:xfrm>
              <a:off x="9472145" y="4979692"/>
              <a:ext cx="65171" cy="139169"/>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3" name="Form"/>
            <p:cNvSpPr/>
            <p:nvPr/>
          </p:nvSpPr>
          <p:spPr>
            <a:xfrm>
              <a:off x="9129210" y="4790255"/>
              <a:ext cx="87088" cy="90136"/>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4" name="Form"/>
            <p:cNvSpPr/>
            <p:nvPr/>
          </p:nvSpPr>
          <p:spPr>
            <a:xfrm>
              <a:off x="8161013" y="4270260"/>
              <a:ext cx="634549" cy="411256"/>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5" name="Form"/>
            <p:cNvSpPr/>
            <p:nvPr/>
          </p:nvSpPr>
          <p:spPr>
            <a:xfrm>
              <a:off x="10156612" y="1455597"/>
              <a:ext cx="776479" cy="947322"/>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5"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6" name="Form"/>
            <p:cNvSpPr/>
            <p:nvPr/>
          </p:nvSpPr>
          <p:spPr>
            <a:xfrm>
              <a:off x="10592503" y="1175214"/>
              <a:ext cx="530094" cy="531646"/>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7" name="Form"/>
            <p:cNvSpPr/>
            <p:nvPr/>
          </p:nvSpPr>
          <p:spPr>
            <a:xfrm>
              <a:off x="12498610" y="2312952"/>
              <a:ext cx="957710" cy="1338024"/>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8" name="Form"/>
            <p:cNvSpPr/>
            <p:nvPr/>
          </p:nvSpPr>
          <p:spPr>
            <a:xfrm>
              <a:off x="12929296" y="1173392"/>
              <a:ext cx="135229" cy="147928"/>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39" name="Form"/>
            <p:cNvSpPr/>
            <p:nvPr/>
          </p:nvSpPr>
          <p:spPr>
            <a:xfrm>
              <a:off x="13108599" y="1050340"/>
              <a:ext cx="134605" cy="184765"/>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0" name="Form"/>
            <p:cNvSpPr/>
            <p:nvPr/>
          </p:nvSpPr>
          <p:spPr>
            <a:xfrm>
              <a:off x="12972632" y="1089893"/>
              <a:ext cx="72472" cy="54700"/>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1" name="Form"/>
            <p:cNvSpPr/>
            <p:nvPr/>
          </p:nvSpPr>
          <p:spPr>
            <a:xfrm>
              <a:off x="12740322" y="1296445"/>
              <a:ext cx="137966" cy="126846"/>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2" name="Form"/>
            <p:cNvSpPr/>
            <p:nvPr/>
          </p:nvSpPr>
          <p:spPr>
            <a:xfrm>
              <a:off x="12718442" y="1157271"/>
              <a:ext cx="145159" cy="87897"/>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3" name="Form"/>
            <p:cNvSpPr/>
            <p:nvPr/>
          </p:nvSpPr>
          <p:spPr>
            <a:xfrm>
              <a:off x="12681136" y="1094287"/>
              <a:ext cx="83369" cy="52884"/>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4" name="Form"/>
            <p:cNvSpPr/>
            <p:nvPr/>
          </p:nvSpPr>
          <p:spPr>
            <a:xfrm>
              <a:off x="12800449" y="892130"/>
              <a:ext cx="80875" cy="73728"/>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5" name="Form"/>
            <p:cNvSpPr/>
            <p:nvPr/>
          </p:nvSpPr>
          <p:spPr>
            <a:xfrm>
              <a:off x="12838473" y="777866"/>
              <a:ext cx="61767" cy="63347"/>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6" name="Form"/>
            <p:cNvSpPr/>
            <p:nvPr/>
          </p:nvSpPr>
          <p:spPr>
            <a:xfrm>
              <a:off x="12784504" y="884360"/>
              <a:ext cx="35159" cy="35159"/>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347" name="Form"/>
            <p:cNvSpPr/>
            <p:nvPr/>
          </p:nvSpPr>
          <p:spPr>
            <a:xfrm>
              <a:off x="9025301" y="3539184"/>
              <a:ext cx="4265879" cy="3670022"/>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8"/>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F2F2F2"/>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sp>
        <p:nvSpPr>
          <p:cNvPr id="1349" name="Kreis"/>
          <p:cNvSpPr/>
          <p:nvPr/>
        </p:nvSpPr>
        <p:spPr>
          <a:xfrm>
            <a:off x="11017569" y="23240193"/>
            <a:ext cx="1745666" cy="1745667"/>
          </a:xfrm>
          <a:prstGeom prst="ellipse">
            <a:avLst/>
          </a:prstGeom>
          <a:solidFill>
            <a:srgbClr val="EDD9CC">
              <a:alpha val="80000"/>
            </a:srgbClr>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350" name="Kreis"/>
          <p:cNvSpPr/>
          <p:nvPr/>
        </p:nvSpPr>
        <p:spPr>
          <a:xfrm>
            <a:off x="20675950" y="24839812"/>
            <a:ext cx="1745666" cy="1745666"/>
          </a:xfrm>
          <a:prstGeom prst="ellipse">
            <a:avLst/>
          </a:prstGeom>
          <a:solidFill>
            <a:srgbClr val="EDD9CC">
              <a:alpha val="80000"/>
            </a:srgbClr>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351" name="Kreis"/>
          <p:cNvSpPr/>
          <p:nvPr/>
        </p:nvSpPr>
        <p:spPr>
          <a:xfrm>
            <a:off x="23708394" y="22476626"/>
            <a:ext cx="1363669" cy="1363669"/>
          </a:xfrm>
          <a:prstGeom prst="ellipse">
            <a:avLst/>
          </a:prstGeom>
          <a:solidFill>
            <a:srgbClr val="EDD9CC">
              <a:alpha val="80000"/>
            </a:srgbClr>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352" name="Kreis"/>
          <p:cNvSpPr/>
          <p:nvPr/>
        </p:nvSpPr>
        <p:spPr>
          <a:xfrm>
            <a:off x="12844969" y="27726744"/>
            <a:ext cx="1363668" cy="1363669"/>
          </a:xfrm>
          <a:prstGeom prst="ellipse">
            <a:avLst/>
          </a:prstGeom>
          <a:solidFill>
            <a:srgbClr val="EDD9CC">
              <a:alpha val="80000"/>
            </a:srgbClr>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1353" name="Rectangle 27"/>
          <p:cNvSpPr txBox="1"/>
          <p:nvPr/>
        </p:nvSpPr>
        <p:spPr>
          <a:xfrm>
            <a:off x="5010128" y="33537556"/>
            <a:ext cx="4385351" cy="20415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67%</a:t>
            </a:r>
          </a:p>
        </p:txBody>
      </p:sp>
      <p:sp>
        <p:nvSpPr>
          <p:cNvPr id="1354" name="Rectangle 27"/>
          <p:cNvSpPr txBox="1"/>
          <p:nvPr/>
        </p:nvSpPr>
        <p:spPr>
          <a:xfrm>
            <a:off x="5010128" y="12691275"/>
            <a:ext cx="19515273" cy="22345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355" name="Uno etmoa jaom froan consda mesa in utrum idam es ins corso."/>
          <p:cNvSpPr txBox="1"/>
          <p:nvPr/>
        </p:nvSpPr>
        <p:spPr>
          <a:xfrm>
            <a:off x="9770929" y="33566646"/>
            <a:ext cx="17699519" cy="293812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etmoa jaom froan consda mesa in utrum idam es ins corso.</a:t>
            </a: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8" name="Rechteck"/>
          <p:cNvSpPr/>
          <p:nvPr/>
        </p:nvSpPr>
        <p:spPr>
          <a:xfrm>
            <a:off x="0" y="-1"/>
            <a:ext cx="32384998" cy="16666036"/>
          </a:xfrm>
          <a:prstGeom prst="rect">
            <a:avLst/>
          </a:prstGeom>
          <a:solidFill>
            <a:srgbClr val="EDD9CC"/>
          </a:solidFill>
          <a:ln w="3175">
            <a:miter lim="400000"/>
          </a:ln>
        </p:spPr>
        <p:txBody>
          <a:bodyPr lIns="61726" tIns="61726" rIns="61726" bIns="61726" anchor="ctr"/>
          <a:lstStyle/>
          <a:p>
            <a:pPr algn="ctr">
              <a:defRPr sz="9400" spc="0">
                <a:solidFill>
                  <a:srgbClr val="0A9BA0"/>
                </a:solidFill>
                <a:latin typeface="Helvetica Light"/>
                <a:ea typeface="Helvetica Light"/>
                <a:cs typeface="Helvetica Light"/>
                <a:sym typeface="Helvetica Light"/>
              </a:defRPr>
            </a:pPr>
            <a:endParaRPr/>
          </a:p>
        </p:txBody>
      </p:sp>
      <p:sp>
        <p:nvSpPr>
          <p:cNvPr id="1359" name="Uno etoa jaom froan modern clean creative form in design."/>
          <p:cNvSpPr txBox="1"/>
          <p:nvPr/>
        </p:nvSpPr>
        <p:spPr>
          <a:xfrm>
            <a:off x="4962340" y="5405227"/>
            <a:ext cx="16047719"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1360" name="At vero eos et accusam eto justo fosduo dolores etoma jam rebum. Steot clita kuasd gubergren, nosotrad sea takimata sanctus estpsusit frand drin for the druamet esnod vordasa."/>
          <p:cNvSpPr txBox="1"/>
          <p:nvPr/>
        </p:nvSpPr>
        <p:spPr>
          <a:xfrm>
            <a:off x="4962340" y="10203394"/>
            <a:ext cx="22356283" cy="33927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estpsusit frand drin for the druamet esnod vordasa.</a:t>
            </a:r>
          </a:p>
        </p:txBody>
      </p:sp>
      <p:sp>
        <p:nvSpPr>
          <p:cNvPr id="1361" name="Rectangle 27"/>
          <p:cNvSpPr txBox="1"/>
          <p:nvPr/>
        </p:nvSpPr>
        <p:spPr>
          <a:xfrm>
            <a:off x="19773055" y="28389606"/>
            <a:ext cx="7649605" cy="802574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Overo eos eta accusam eto justo the fosduom dolores etomda jamm takimta saanctus esto ipsusit drin for the the cons murda inam ons in coma druamet.</a:t>
            </a:r>
          </a:p>
        </p:txBody>
      </p:sp>
      <p:sp>
        <p:nvSpPr>
          <p:cNvPr id="3" name="Bildplatzhalter 2">
            <a:extLst>
              <a:ext uri="{FF2B5EF4-FFF2-40B4-BE49-F238E27FC236}">
                <a16:creationId xmlns:a16="http://schemas.microsoft.com/office/drawing/2014/main" id="{709E9688-0F7C-364C-81DF-43680BCDD9E4}"/>
              </a:ext>
            </a:extLst>
          </p:cNvPr>
          <p:cNvSpPr>
            <a:spLocks noGrp="1"/>
          </p:cNvSpPr>
          <p:nvPr>
            <p:ph type="pic" sz="quarter" idx="13"/>
          </p:nvPr>
        </p:nvSpPr>
        <p:spPr/>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4" name="Rectangle 27"/>
          <p:cNvSpPr txBox="1"/>
          <p:nvPr/>
        </p:nvSpPr>
        <p:spPr>
          <a:xfrm>
            <a:off x="16192500" y="5376140"/>
            <a:ext cx="11464736"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Contact Us </a:t>
            </a:r>
          </a:p>
          <a:p>
            <a:r>
              <a:t>&amp; Social Media</a:t>
            </a:r>
          </a:p>
        </p:txBody>
      </p:sp>
      <p:sp>
        <p:nvSpPr>
          <p:cNvPr id="1365" name="Rechteck"/>
          <p:cNvSpPr/>
          <p:nvPr/>
        </p:nvSpPr>
        <p:spPr>
          <a:xfrm>
            <a:off x="16192500" y="28539495"/>
            <a:ext cx="11230160" cy="3239470"/>
          </a:xfrm>
          <a:prstGeom prst="rect">
            <a:avLst/>
          </a:prstGeom>
          <a:solidFill>
            <a:srgbClr val="EDD9CC"/>
          </a:solidFill>
          <a:ln w="3175">
            <a:miter lim="400000"/>
          </a:ln>
        </p:spPr>
        <p:txBody>
          <a:bodyPr lIns="61726" tIns="61726" rIns="61726" bIns="61726" anchor="ctr"/>
          <a:lstStyle/>
          <a:p>
            <a:pPr algn="ctr">
              <a:defRPr sz="9400" spc="0">
                <a:solidFill>
                  <a:srgbClr val="0A9BA0"/>
                </a:solidFill>
                <a:latin typeface="Helvetica Light"/>
                <a:ea typeface="Helvetica Light"/>
                <a:cs typeface="Helvetica Light"/>
                <a:sym typeface="Helvetica Light"/>
              </a:defRPr>
            </a:pPr>
            <a:endParaRPr/>
          </a:p>
        </p:txBody>
      </p:sp>
      <p:sp>
        <p:nvSpPr>
          <p:cNvPr id="1366" name="Form"/>
          <p:cNvSpPr/>
          <p:nvPr/>
        </p:nvSpPr>
        <p:spPr>
          <a:xfrm>
            <a:off x="17692498" y="29856664"/>
            <a:ext cx="877599" cy="715583"/>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FFFFFF"/>
          </a:solidFill>
          <a:ln w="3175">
            <a:miter lim="400000"/>
          </a:ln>
        </p:spPr>
        <p:txBody>
          <a:bodyPr lIns="46294" tIns="46294" rIns="46294" bIns="46294" anchor="ctr"/>
          <a:lstStyle/>
          <a:p>
            <a:pPr algn="ctr">
              <a:defRPr sz="14400" spc="0">
                <a:solidFill>
                  <a:srgbClr val="FFFFFF"/>
                </a:solidFill>
                <a:latin typeface="FontAwesome"/>
                <a:ea typeface="FontAwesome"/>
                <a:cs typeface="FontAwesome"/>
                <a:sym typeface="FontAwesome"/>
              </a:defRPr>
            </a:pPr>
            <a:endParaRPr/>
          </a:p>
        </p:txBody>
      </p:sp>
      <p:sp>
        <p:nvSpPr>
          <p:cNvPr id="1367" name="Form"/>
          <p:cNvSpPr/>
          <p:nvPr/>
        </p:nvSpPr>
        <p:spPr>
          <a:xfrm>
            <a:off x="19758479" y="29760016"/>
            <a:ext cx="420440" cy="881273"/>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FFFFFF"/>
          </a:solidFill>
          <a:ln w="3175">
            <a:miter lim="400000"/>
          </a:ln>
        </p:spPr>
        <p:txBody>
          <a:bodyPr lIns="46294" tIns="46294" rIns="46294" bIns="46294" anchor="ctr"/>
          <a:lstStyle/>
          <a:p>
            <a:pPr algn="ctr">
              <a:defRPr sz="14400" spc="0">
                <a:solidFill>
                  <a:srgbClr val="FFFFFF"/>
                </a:solidFill>
                <a:latin typeface="FontAwesome"/>
                <a:ea typeface="FontAwesome"/>
                <a:cs typeface="FontAwesome"/>
                <a:sym typeface="FontAwesome"/>
              </a:defRPr>
            </a:pPr>
            <a:endParaRPr/>
          </a:p>
        </p:txBody>
      </p:sp>
      <p:sp>
        <p:nvSpPr>
          <p:cNvPr id="1368" name="Form"/>
          <p:cNvSpPr/>
          <p:nvPr/>
        </p:nvSpPr>
        <p:spPr>
          <a:xfrm>
            <a:off x="25040209" y="29850540"/>
            <a:ext cx="881388" cy="617376"/>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FFFFFF"/>
          </a:solidFill>
          <a:ln w="3175">
            <a:miter lim="400000"/>
          </a:ln>
        </p:spPr>
        <p:txBody>
          <a:bodyPr lIns="46294" tIns="46294" rIns="46294" bIns="46294" anchor="ctr"/>
          <a:lstStyle/>
          <a:p>
            <a:pPr algn="ctr">
              <a:defRPr sz="14400" spc="0">
                <a:solidFill>
                  <a:srgbClr val="FFFFFF"/>
                </a:solidFill>
                <a:latin typeface="FontAwesome"/>
                <a:ea typeface="FontAwesome"/>
                <a:cs typeface="FontAwesome"/>
                <a:sym typeface="FontAwesome"/>
              </a:defRPr>
            </a:pPr>
            <a:endParaRPr/>
          </a:p>
        </p:txBody>
      </p:sp>
      <p:sp>
        <p:nvSpPr>
          <p:cNvPr id="1369" name="Form"/>
          <p:cNvSpPr/>
          <p:nvPr/>
        </p:nvSpPr>
        <p:spPr>
          <a:xfrm>
            <a:off x="23202864" y="29734237"/>
            <a:ext cx="881273" cy="8776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FFFFFF"/>
          </a:solidFill>
          <a:ln w="3175">
            <a:miter lim="400000"/>
          </a:ln>
        </p:spPr>
        <p:txBody>
          <a:bodyPr lIns="46294" tIns="46294" rIns="46294" bIns="46294" anchor="ctr"/>
          <a:lstStyle/>
          <a:p>
            <a:pPr algn="ctr">
              <a:defRPr sz="14400" spc="0">
                <a:solidFill>
                  <a:srgbClr val="FFFFFF"/>
                </a:solidFill>
                <a:latin typeface="FontAwesome"/>
                <a:ea typeface="FontAwesome"/>
                <a:cs typeface="FontAwesome"/>
                <a:sym typeface="FontAwesome"/>
              </a:defRPr>
            </a:pPr>
            <a:endParaRPr/>
          </a:p>
        </p:txBody>
      </p:sp>
      <p:sp>
        <p:nvSpPr>
          <p:cNvPr id="1370" name="Form"/>
          <p:cNvSpPr/>
          <p:nvPr/>
        </p:nvSpPr>
        <p:spPr>
          <a:xfrm>
            <a:off x="21365461" y="29746209"/>
            <a:ext cx="881272" cy="88127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FFFFFF"/>
          </a:solidFill>
          <a:ln w="3175">
            <a:miter lim="400000"/>
          </a:ln>
        </p:spPr>
        <p:txBody>
          <a:bodyPr lIns="46294" tIns="46294" rIns="46294" bIns="46294" anchor="ctr"/>
          <a:lstStyle/>
          <a:p>
            <a:pPr algn="ctr">
              <a:defRPr sz="14400" spc="0">
                <a:solidFill>
                  <a:srgbClr val="FFFFFF"/>
                </a:solidFill>
                <a:latin typeface="FontAwesome"/>
                <a:ea typeface="FontAwesome"/>
                <a:cs typeface="FontAwesome"/>
                <a:sym typeface="FontAwesome"/>
              </a:defRPr>
            </a:pPr>
            <a:endParaRPr/>
          </a:p>
        </p:txBody>
      </p:sp>
      <p:sp>
        <p:nvSpPr>
          <p:cNvPr id="1371" name="hallo@comany.com"/>
          <p:cNvSpPr txBox="1"/>
          <p:nvPr/>
        </p:nvSpPr>
        <p:spPr>
          <a:xfrm>
            <a:off x="16264182" y="23931538"/>
            <a:ext cx="9426167"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hallo@comany.com</a:t>
            </a:r>
          </a:p>
        </p:txBody>
      </p:sp>
      <p:sp>
        <p:nvSpPr>
          <p:cNvPr id="1372" name="New York, 5 AV 321"/>
          <p:cNvSpPr txBox="1"/>
          <p:nvPr/>
        </p:nvSpPr>
        <p:spPr>
          <a:xfrm>
            <a:off x="16264182" y="20772975"/>
            <a:ext cx="9426167"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New York, 5 AV 321</a:t>
            </a:r>
          </a:p>
        </p:txBody>
      </p:sp>
      <p:sp>
        <p:nvSpPr>
          <p:cNvPr id="1373" name="+01 987 654 321"/>
          <p:cNvSpPr txBox="1"/>
          <p:nvPr/>
        </p:nvSpPr>
        <p:spPr>
          <a:xfrm>
            <a:off x="16264182" y="22352257"/>
            <a:ext cx="9426167" cy="10763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+01 987 654 321</a:t>
            </a:r>
          </a:p>
        </p:txBody>
      </p:sp>
      <p:sp>
        <p:nvSpPr>
          <p:cNvPr id="1374" name="Rectangle 27"/>
          <p:cNvSpPr txBox="1"/>
          <p:nvPr/>
        </p:nvSpPr>
        <p:spPr>
          <a:xfrm>
            <a:off x="16240287" y="17212935"/>
            <a:ext cx="6565052"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Addresse:</a:t>
            </a:r>
          </a:p>
        </p:txBody>
      </p:sp>
      <p:sp>
        <p:nvSpPr>
          <p:cNvPr id="3" name="Bildplatzhalter 2">
            <a:extLst>
              <a:ext uri="{FF2B5EF4-FFF2-40B4-BE49-F238E27FC236}">
                <a16:creationId xmlns:a16="http://schemas.microsoft.com/office/drawing/2014/main" id="{BDAD0287-A270-2F4C-9BF6-2A8F5B99CC0A}"/>
              </a:ext>
            </a:extLst>
          </p:cNvPr>
          <p:cNvSpPr>
            <a:spLocks noGrp="1"/>
          </p:cNvSpPr>
          <p:nvPr>
            <p:ph type="pic" sz="half" idx="13"/>
          </p:nvPr>
        </p:nvSpPr>
        <p:spPr/>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 name="Gruppieren">
            <a:extLst>
              <a:ext uri="{FF2B5EF4-FFF2-40B4-BE49-F238E27FC236}">
                <a16:creationId xmlns:a16="http://schemas.microsoft.com/office/drawing/2014/main" id="{A35A410D-8453-684F-903F-FAA1A010607D}"/>
              </a:ext>
            </a:extLst>
          </p:cNvPr>
          <p:cNvGrpSpPr/>
          <p:nvPr/>
        </p:nvGrpSpPr>
        <p:grpSpPr>
          <a:xfrm>
            <a:off x="9779734" y="10178825"/>
            <a:ext cx="2812550" cy="5674477"/>
            <a:chOff x="0" y="0"/>
            <a:chExt cx="2812548" cy="5674476"/>
          </a:xfrm>
        </p:grpSpPr>
        <p:grpSp>
          <p:nvGrpSpPr>
            <p:cNvPr id="200" name="Gruppieren">
              <a:extLst>
                <a:ext uri="{FF2B5EF4-FFF2-40B4-BE49-F238E27FC236}">
                  <a16:creationId xmlns:a16="http://schemas.microsoft.com/office/drawing/2014/main" id="{0594EE27-3CEC-FB49-8F47-9BB25C66A0AD}"/>
                </a:ext>
              </a:extLst>
            </p:cNvPr>
            <p:cNvGrpSpPr/>
            <p:nvPr/>
          </p:nvGrpSpPr>
          <p:grpSpPr>
            <a:xfrm>
              <a:off x="0" y="0"/>
              <a:ext cx="2812549" cy="5674477"/>
              <a:chOff x="0" y="0"/>
              <a:chExt cx="2812548" cy="5674476"/>
            </a:xfrm>
          </p:grpSpPr>
          <p:sp>
            <p:nvSpPr>
              <p:cNvPr id="202" name="Abgerundetes Rechteck">
                <a:extLst>
                  <a:ext uri="{FF2B5EF4-FFF2-40B4-BE49-F238E27FC236}">
                    <a16:creationId xmlns:a16="http://schemas.microsoft.com/office/drawing/2014/main" id="{C2C993B0-C31A-DC4E-84D2-9F748D21C4AA}"/>
                  </a:ext>
                </a:extLst>
              </p:cNvPr>
              <p:cNvSpPr/>
              <p:nvPr/>
            </p:nvSpPr>
            <p:spPr>
              <a:xfrm>
                <a:off x="20684" y="0"/>
                <a:ext cx="2771180" cy="5674477"/>
              </a:xfrm>
              <a:prstGeom prst="roundRect">
                <a:avLst>
                  <a:gd name="adj" fmla="val 14497"/>
                </a:avLst>
              </a:prstGeom>
              <a:solidFill>
                <a:srgbClr val="FCFCFC"/>
              </a:solidFill>
              <a:ln w="3175" cap="flat">
                <a:noFill/>
                <a:miter lim="400000"/>
              </a:ln>
              <a:effectLst>
                <a:outerShdw blurRad="165100" dist="63500" dir="5400000" rotWithShape="0">
                  <a:srgbClr val="000000">
                    <a:alpha val="40000"/>
                  </a:srgbClr>
                </a:outerShdw>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203" name="Gruppieren">
                <a:extLst>
                  <a:ext uri="{FF2B5EF4-FFF2-40B4-BE49-F238E27FC236}">
                    <a16:creationId xmlns:a16="http://schemas.microsoft.com/office/drawing/2014/main" id="{ED599F28-2550-7744-8984-A033825B48C6}"/>
                  </a:ext>
                </a:extLst>
              </p:cNvPr>
              <p:cNvGrpSpPr/>
              <p:nvPr/>
            </p:nvGrpSpPr>
            <p:grpSpPr>
              <a:xfrm>
                <a:off x="-1" y="740027"/>
                <a:ext cx="2812550" cy="1365157"/>
                <a:chOff x="0" y="0"/>
                <a:chExt cx="2812548" cy="1365156"/>
              </a:xfrm>
            </p:grpSpPr>
            <p:sp>
              <p:nvSpPr>
                <p:cNvPr id="204" name="Form">
                  <a:extLst>
                    <a:ext uri="{FF2B5EF4-FFF2-40B4-BE49-F238E27FC236}">
                      <a16:creationId xmlns:a16="http://schemas.microsoft.com/office/drawing/2014/main" id="{EEC09A96-35C8-C34E-9054-5012EC45B16C}"/>
                    </a:ext>
                  </a:extLst>
                </p:cNvPr>
                <p:cNvSpPr/>
                <p:nvPr/>
              </p:nvSpPr>
              <p:spPr>
                <a:xfrm>
                  <a:off x="0" y="0"/>
                  <a:ext cx="68715" cy="21123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05" name="Form">
                  <a:extLst>
                    <a:ext uri="{FF2B5EF4-FFF2-40B4-BE49-F238E27FC236}">
                      <a16:creationId xmlns:a16="http://schemas.microsoft.com/office/drawing/2014/main" id="{2AD89477-1035-404D-A7D9-AA841A2F4982}"/>
                    </a:ext>
                  </a:extLst>
                </p:cNvPr>
                <p:cNvSpPr/>
                <p:nvPr/>
              </p:nvSpPr>
              <p:spPr>
                <a:xfrm>
                  <a:off x="0" y="469217"/>
                  <a:ext cx="82615" cy="3989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06" name="Form">
                  <a:extLst>
                    <a:ext uri="{FF2B5EF4-FFF2-40B4-BE49-F238E27FC236}">
                      <a16:creationId xmlns:a16="http://schemas.microsoft.com/office/drawing/2014/main" id="{1D2D44B5-90DD-3D4E-A449-146E14AC5EF3}"/>
                    </a:ext>
                  </a:extLst>
                </p:cNvPr>
                <p:cNvSpPr/>
                <p:nvPr/>
              </p:nvSpPr>
              <p:spPr>
                <a:xfrm>
                  <a:off x="0" y="976667"/>
                  <a:ext cx="68715" cy="3884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07" name="Form">
                  <a:extLst>
                    <a:ext uri="{FF2B5EF4-FFF2-40B4-BE49-F238E27FC236}">
                      <a16:creationId xmlns:a16="http://schemas.microsoft.com/office/drawing/2014/main" id="{68DFF5A2-8FDB-B842-AA84-5F04DA7FABD7}"/>
                    </a:ext>
                  </a:extLst>
                </p:cNvPr>
                <p:cNvSpPr/>
                <p:nvPr/>
              </p:nvSpPr>
              <p:spPr>
                <a:xfrm>
                  <a:off x="2754260" y="550275"/>
                  <a:ext cx="58289" cy="69003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sp>
          <p:nvSpPr>
            <p:cNvPr id="201" name="Abgerundetes Rechteck">
              <a:extLst>
                <a:ext uri="{FF2B5EF4-FFF2-40B4-BE49-F238E27FC236}">
                  <a16:creationId xmlns:a16="http://schemas.microsoft.com/office/drawing/2014/main" id="{E6880A2B-B17F-2147-85B4-C9CD41416B07}"/>
                </a:ext>
              </a:extLst>
            </p:cNvPr>
            <p:cNvSpPr/>
            <p:nvPr/>
          </p:nvSpPr>
          <p:spPr>
            <a:xfrm>
              <a:off x="119312" y="141127"/>
              <a:ext cx="2542839" cy="5425203"/>
            </a:xfrm>
            <a:prstGeom prst="roundRect">
              <a:avLst>
                <a:gd name="adj" fmla="val 13463"/>
              </a:avLst>
            </a:prstGeom>
            <a:solidFill>
              <a:srgbClr val="F5F5F5"/>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08" name="Gruppieren">
            <a:extLst>
              <a:ext uri="{FF2B5EF4-FFF2-40B4-BE49-F238E27FC236}">
                <a16:creationId xmlns:a16="http://schemas.microsoft.com/office/drawing/2014/main" id="{7786E01B-BD7B-C145-ABF5-6A59358205F7}"/>
              </a:ext>
            </a:extLst>
          </p:cNvPr>
          <p:cNvGrpSpPr/>
          <p:nvPr/>
        </p:nvGrpSpPr>
        <p:grpSpPr>
          <a:xfrm>
            <a:off x="5581279" y="10238898"/>
            <a:ext cx="2812550" cy="5674477"/>
            <a:chOff x="0" y="0"/>
            <a:chExt cx="2812548" cy="5674476"/>
          </a:xfrm>
        </p:grpSpPr>
        <p:grpSp>
          <p:nvGrpSpPr>
            <p:cNvPr id="209" name="Gruppieren">
              <a:extLst>
                <a:ext uri="{FF2B5EF4-FFF2-40B4-BE49-F238E27FC236}">
                  <a16:creationId xmlns:a16="http://schemas.microsoft.com/office/drawing/2014/main" id="{0781907C-3690-2A48-BE23-048D41E779A9}"/>
                </a:ext>
              </a:extLst>
            </p:cNvPr>
            <p:cNvGrpSpPr/>
            <p:nvPr/>
          </p:nvGrpSpPr>
          <p:grpSpPr>
            <a:xfrm>
              <a:off x="0" y="0"/>
              <a:ext cx="2812549" cy="5674477"/>
              <a:chOff x="0" y="0"/>
              <a:chExt cx="2812548" cy="5674476"/>
            </a:xfrm>
          </p:grpSpPr>
          <p:sp>
            <p:nvSpPr>
              <p:cNvPr id="211" name="Abgerundetes Rechteck">
                <a:extLst>
                  <a:ext uri="{FF2B5EF4-FFF2-40B4-BE49-F238E27FC236}">
                    <a16:creationId xmlns:a16="http://schemas.microsoft.com/office/drawing/2014/main" id="{24779291-90A3-1A41-BF41-B873205E05E7}"/>
                  </a:ext>
                </a:extLst>
              </p:cNvPr>
              <p:cNvSpPr/>
              <p:nvPr/>
            </p:nvSpPr>
            <p:spPr>
              <a:xfrm>
                <a:off x="20684" y="0"/>
                <a:ext cx="2771180" cy="5674477"/>
              </a:xfrm>
              <a:prstGeom prst="roundRect">
                <a:avLst>
                  <a:gd name="adj" fmla="val 14497"/>
                </a:avLst>
              </a:prstGeom>
              <a:solidFill>
                <a:srgbClr val="454548"/>
              </a:solidFill>
              <a:ln w="3175" cap="flat">
                <a:noFill/>
                <a:miter lim="400000"/>
              </a:ln>
              <a:effectLst>
                <a:outerShdw blurRad="165100" dist="63500" dir="5400000" rotWithShape="0">
                  <a:srgbClr val="000000">
                    <a:alpha val="40000"/>
                  </a:srgbClr>
                </a:outerShdw>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212" name="Gruppieren">
                <a:extLst>
                  <a:ext uri="{FF2B5EF4-FFF2-40B4-BE49-F238E27FC236}">
                    <a16:creationId xmlns:a16="http://schemas.microsoft.com/office/drawing/2014/main" id="{6D812900-4D28-0B41-8D8E-53A9F1C14FC0}"/>
                  </a:ext>
                </a:extLst>
              </p:cNvPr>
              <p:cNvGrpSpPr/>
              <p:nvPr/>
            </p:nvGrpSpPr>
            <p:grpSpPr>
              <a:xfrm>
                <a:off x="-1" y="740027"/>
                <a:ext cx="2812550" cy="1365157"/>
                <a:chOff x="0" y="0"/>
                <a:chExt cx="2812548" cy="1365156"/>
              </a:xfrm>
            </p:grpSpPr>
            <p:sp>
              <p:nvSpPr>
                <p:cNvPr id="213" name="Form">
                  <a:extLst>
                    <a:ext uri="{FF2B5EF4-FFF2-40B4-BE49-F238E27FC236}">
                      <a16:creationId xmlns:a16="http://schemas.microsoft.com/office/drawing/2014/main" id="{E263F03A-1E26-DC44-BB56-BAD1FFE9A227}"/>
                    </a:ext>
                  </a:extLst>
                </p:cNvPr>
                <p:cNvSpPr/>
                <p:nvPr/>
              </p:nvSpPr>
              <p:spPr>
                <a:xfrm>
                  <a:off x="0" y="0"/>
                  <a:ext cx="68715" cy="21123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14" name="Form">
                  <a:extLst>
                    <a:ext uri="{FF2B5EF4-FFF2-40B4-BE49-F238E27FC236}">
                      <a16:creationId xmlns:a16="http://schemas.microsoft.com/office/drawing/2014/main" id="{22ADE2EA-8DE0-B043-9A64-F8C37D3BFD53}"/>
                    </a:ext>
                  </a:extLst>
                </p:cNvPr>
                <p:cNvSpPr/>
                <p:nvPr/>
              </p:nvSpPr>
              <p:spPr>
                <a:xfrm>
                  <a:off x="0" y="469217"/>
                  <a:ext cx="82615" cy="3989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15" name="Form">
                  <a:extLst>
                    <a:ext uri="{FF2B5EF4-FFF2-40B4-BE49-F238E27FC236}">
                      <a16:creationId xmlns:a16="http://schemas.microsoft.com/office/drawing/2014/main" id="{D7DB2A58-BE7C-5440-8700-9DE9C3BFAC03}"/>
                    </a:ext>
                  </a:extLst>
                </p:cNvPr>
                <p:cNvSpPr/>
                <p:nvPr/>
              </p:nvSpPr>
              <p:spPr>
                <a:xfrm>
                  <a:off x="0" y="976667"/>
                  <a:ext cx="68715" cy="3884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16" name="Form">
                  <a:extLst>
                    <a:ext uri="{FF2B5EF4-FFF2-40B4-BE49-F238E27FC236}">
                      <a16:creationId xmlns:a16="http://schemas.microsoft.com/office/drawing/2014/main" id="{2276B798-BABA-1F46-95E4-25C59DA812C2}"/>
                    </a:ext>
                  </a:extLst>
                </p:cNvPr>
                <p:cNvSpPr/>
                <p:nvPr/>
              </p:nvSpPr>
              <p:spPr>
                <a:xfrm>
                  <a:off x="2754260" y="550275"/>
                  <a:ext cx="58289" cy="69003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sp>
          <p:nvSpPr>
            <p:cNvPr id="210" name="Abgerundetes Rechteck">
              <a:extLst>
                <a:ext uri="{FF2B5EF4-FFF2-40B4-BE49-F238E27FC236}">
                  <a16:creationId xmlns:a16="http://schemas.microsoft.com/office/drawing/2014/main" id="{1CB90E16-2711-BE43-9002-7723D19A5E50}"/>
                </a:ext>
              </a:extLst>
            </p:cNvPr>
            <p:cNvSpPr/>
            <p:nvPr/>
          </p:nvSpPr>
          <p:spPr>
            <a:xfrm>
              <a:off x="135802" y="124636"/>
              <a:ext cx="2542839" cy="5425203"/>
            </a:xfrm>
            <a:prstGeom prst="roundRect">
              <a:avLst>
                <a:gd name="adj" fmla="val 13463"/>
              </a:avLst>
            </a:prstGeom>
            <a:solidFill>
              <a:srgbClr val="A9A9A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17" name="Gruppieren">
            <a:extLst>
              <a:ext uri="{FF2B5EF4-FFF2-40B4-BE49-F238E27FC236}">
                <a16:creationId xmlns:a16="http://schemas.microsoft.com/office/drawing/2014/main" id="{6A02B049-4192-2F4A-9E1F-4A74C75EB211}"/>
              </a:ext>
            </a:extLst>
          </p:cNvPr>
          <p:cNvGrpSpPr/>
          <p:nvPr/>
        </p:nvGrpSpPr>
        <p:grpSpPr>
          <a:xfrm>
            <a:off x="22776342" y="10178825"/>
            <a:ext cx="2842325" cy="5734550"/>
            <a:chOff x="5903" y="0"/>
            <a:chExt cx="2842324" cy="5734549"/>
          </a:xfrm>
        </p:grpSpPr>
        <p:grpSp>
          <p:nvGrpSpPr>
            <p:cNvPr id="218" name="Gruppieren">
              <a:extLst>
                <a:ext uri="{FF2B5EF4-FFF2-40B4-BE49-F238E27FC236}">
                  <a16:creationId xmlns:a16="http://schemas.microsoft.com/office/drawing/2014/main" id="{F8F09037-A192-6849-9399-0B9F0B2E3905}"/>
                </a:ext>
              </a:extLst>
            </p:cNvPr>
            <p:cNvGrpSpPr/>
            <p:nvPr/>
          </p:nvGrpSpPr>
          <p:grpSpPr>
            <a:xfrm>
              <a:off x="5903" y="742994"/>
              <a:ext cx="83490" cy="1379610"/>
              <a:chOff x="0" y="0"/>
              <a:chExt cx="83488" cy="1379608"/>
            </a:xfrm>
          </p:grpSpPr>
          <p:sp>
            <p:nvSpPr>
              <p:cNvPr id="226" name="Form">
                <a:extLst>
                  <a:ext uri="{FF2B5EF4-FFF2-40B4-BE49-F238E27FC236}">
                    <a16:creationId xmlns:a16="http://schemas.microsoft.com/office/drawing/2014/main" id="{10FEBC48-2243-DB49-9EB8-D064827D6985}"/>
                  </a:ext>
                </a:extLst>
              </p:cNvPr>
              <p:cNvSpPr/>
              <p:nvPr/>
            </p:nvSpPr>
            <p:spPr>
              <a:xfrm>
                <a:off x="0" y="0"/>
                <a:ext cx="69443" cy="2134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27" name="Form">
                <a:extLst>
                  <a:ext uri="{FF2B5EF4-FFF2-40B4-BE49-F238E27FC236}">
                    <a16:creationId xmlns:a16="http://schemas.microsoft.com/office/drawing/2014/main" id="{7A1D3AD0-80B8-BE44-98B9-18A3FBCBF9BC}"/>
                  </a:ext>
                </a:extLst>
              </p:cNvPr>
              <p:cNvSpPr/>
              <p:nvPr/>
            </p:nvSpPr>
            <p:spPr>
              <a:xfrm>
                <a:off x="0" y="474184"/>
                <a:ext cx="83489" cy="4031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28" name="Form">
                <a:extLst>
                  <a:ext uri="{FF2B5EF4-FFF2-40B4-BE49-F238E27FC236}">
                    <a16:creationId xmlns:a16="http://schemas.microsoft.com/office/drawing/2014/main" id="{D048E10C-F17E-374C-B4C4-3EA28402C10F}"/>
                  </a:ext>
                </a:extLst>
              </p:cNvPr>
              <p:cNvSpPr/>
              <p:nvPr/>
            </p:nvSpPr>
            <p:spPr>
              <a:xfrm>
                <a:off x="0" y="987007"/>
                <a:ext cx="69443" cy="3926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sp>
          <p:nvSpPr>
            <p:cNvPr id="219" name="Form">
              <a:extLst>
                <a:ext uri="{FF2B5EF4-FFF2-40B4-BE49-F238E27FC236}">
                  <a16:creationId xmlns:a16="http://schemas.microsoft.com/office/drawing/2014/main" id="{3886430C-A4F9-EA4B-8739-B46AE8221D90}"/>
                </a:ext>
              </a:extLst>
            </p:cNvPr>
            <p:cNvSpPr/>
            <p:nvPr/>
          </p:nvSpPr>
          <p:spPr>
            <a:xfrm>
              <a:off x="2789321" y="1299096"/>
              <a:ext cx="58907" cy="69733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220" name="Gruppieren">
              <a:extLst>
                <a:ext uri="{FF2B5EF4-FFF2-40B4-BE49-F238E27FC236}">
                  <a16:creationId xmlns:a16="http://schemas.microsoft.com/office/drawing/2014/main" id="{B09DD727-4DF6-7F44-809F-72CCAFFCB24E}"/>
                </a:ext>
              </a:extLst>
            </p:cNvPr>
            <p:cNvGrpSpPr/>
            <p:nvPr/>
          </p:nvGrpSpPr>
          <p:grpSpPr>
            <a:xfrm>
              <a:off x="25850" y="0"/>
              <a:ext cx="2800517" cy="5734550"/>
              <a:chOff x="0" y="0"/>
              <a:chExt cx="2800516" cy="5734549"/>
            </a:xfrm>
          </p:grpSpPr>
          <p:sp>
            <p:nvSpPr>
              <p:cNvPr id="221" name="Abgerundetes Rechteck">
                <a:extLst>
                  <a:ext uri="{FF2B5EF4-FFF2-40B4-BE49-F238E27FC236}">
                    <a16:creationId xmlns:a16="http://schemas.microsoft.com/office/drawing/2014/main" id="{E81EA0FF-9680-8E45-A953-3D42C8F1D87F}"/>
                  </a:ext>
                </a:extLst>
              </p:cNvPr>
              <p:cNvSpPr/>
              <p:nvPr/>
            </p:nvSpPr>
            <p:spPr>
              <a:xfrm>
                <a:off x="0" y="0"/>
                <a:ext cx="2800517" cy="5734550"/>
              </a:xfrm>
              <a:prstGeom prst="roundRect">
                <a:avLst>
                  <a:gd name="adj" fmla="val 14497"/>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2" name="Abgerundetes Rechteck">
                <a:extLst>
                  <a:ext uri="{FF2B5EF4-FFF2-40B4-BE49-F238E27FC236}">
                    <a16:creationId xmlns:a16="http://schemas.microsoft.com/office/drawing/2014/main" id="{AB8981DD-3165-934C-8239-C1FF7003EEAC}"/>
                  </a:ext>
                </a:extLst>
              </p:cNvPr>
              <p:cNvSpPr/>
              <p:nvPr/>
            </p:nvSpPr>
            <p:spPr>
              <a:xfrm>
                <a:off x="46839" y="20467"/>
                <a:ext cx="2706837" cy="5693615"/>
              </a:xfrm>
              <a:prstGeom prst="roundRect">
                <a:avLst>
                  <a:gd name="adj" fmla="val 14999"/>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3" name="Abgerundetes Rechteck">
                <a:extLst>
                  <a:ext uri="{FF2B5EF4-FFF2-40B4-BE49-F238E27FC236}">
                    <a16:creationId xmlns:a16="http://schemas.microsoft.com/office/drawing/2014/main" id="{5ADCDD46-64AF-B644-BC01-0D264C1D9E51}"/>
                  </a:ext>
                </a:extLst>
              </p:cNvPr>
              <p:cNvSpPr/>
              <p:nvPr/>
            </p:nvSpPr>
            <p:spPr>
              <a:xfrm>
                <a:off x="21600" y="45706"/>
                <a:ext cx="2757316" cy="5643137"/>
              </a:xfrm>
              <a:prstGeom prst="roundRect">
                <a:avLst>
                  <a:gd name="adj" fmla="val 14725"/>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4" name="Abgerundetes Rechteck">
                <a:extLst>
                  <a:ext uri="{FF2B5EF4-FFF2-40B4-BE49-F238E27FC236}">
                    <a16:creationId xmlns:a16="http://schemas.microsoft.com/office/drawing/2014/main" id="{D1FF2F32-8686-094F-833E-DD3F4113619C}"/>
                  </a:ext>
                </a:extLst>
              </p:cNvPr>
              <p:cNvSpPr/>
              <p:nvPr/>
            </p:nvSpPr>
            <p:spPr>
              <a:xfrm>
                <a:off x="51046" y="78682"/>
                <a:ext cx="2698424" cy="5577185"/>
              </a:xfrm>
              <a:prstGeom prst="roundRect">
                <a:avLst>
                  <a:gd name="adj" fmla="val 14386"/>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5" name="Abgerundetes Rechteck">
                <a:extLst>
                  <a:ext uri="{FF2B5EF4-FFF2-40B4-BE49-F238E27FC236}">
                    <a16:creationId xmlns:a16="http://schemas.microsoft.com/office/drawing/2014/main" id="{160FCAF5-C6EE-2848-B61E-EF3A7A96EC81}"/>
                  </a:ext>
                </a:extLst>
              </p:cNvPr>
              <p:cNvSpPr/>
              <p:nvPr/>
            </p:nvSpPr>
            <p:spPr>
              <a:xfrm>
                <a:off x="90589" y="59753"/>
                <a:ext cx="2619338" cy="5624431"/>
              </a:xfrm>
              <a:prstGeom prst="roundRect">
                <a:avLst>
                  <a:gd name="adj" fmla="val 13411"/>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29" name="Gruppieren">
            <a:extLst>
              <a:ext uri="{FF2B5EF4-FFF2-40B4-BE49-F238E27FC236}">
                <a16:creationId xmlns:a16="http://schemas.microsoft.com/office/drawing/2014/main" id="{9408AA23-86A2-E74F-9FBA-F5F870BFAD3C}"/>
              </a:ext>
            </a:extLst>
          </p:cNvPr>
          <p:cNvGrpSpPr/>
          <p:nvPr/>
        </p:nvGrpSpPr>
        <p:grpSpPr>
          <a:xfrm rot="16200000">
            <a:off x="17596078" y="11618696"/>
            <a:ext cx="2842325" cy="5734551"/>
            <a:chOff x="5903" y="0"/>
            <a:chExt cx="2842324" cy="5734549"/>
          </a:xfrm>
        </p:grpSpPr>
        <p:grpSp>
          <p:nvGrpSpPr>
            <p:cNvPr id="230" name="Gruppieren">
              <a:extLst>
                <a:ext uri="{FF2B5EF4-FFF2-40B4-BE49-F238E27FC236}">
                  <a16:creationId xmlns:a16="http://schemas.microsoft.com/office/drawing/2014/main" id="{365DEFC2-EFF0-1346-9720-552AB2E7A505}"/>
                </a:ext>
              </a:extLst>
            </p:cNvPr>
            <p:cNvGrpSpPr/>
            <p:nvPr/>
          </p:nvGrpSpPr>
          <p:grpSpPr>
            <a:xfrm>
              <a:off x="5903" y="742994"/>
              <a:ext cx="83490" cy="1379610"/>
              <a:chOff x="0" y="0"/>
              <a:chExt cx="83488" cy="1379608"/>
            </a:xfrm>
          </p:grpSpPr>
          <p:sp>
            <p:nvSpPr>
              <p:cNvPr id="238" name="Form">
                <a:extLst>
                  <a:ext uri="{FF2B5EF4-FFF2-40B4-BE49-F238E27FC236}">
                    <a16:creationId xmlns:a16="http://schemas.microsoft.com/office/drawing/2014/main" id="{C01BB136-AC65-624E-AA2A-FA2ABE18C7E1}"/>
                  </a:ext>
                </a:extLst>
              </p:cNvPr>
              <p:cNvSpPr/>
              <p:nvPr/>
            </p:nvSpPr>
            <p:spPr>
              <a:xfrm>
                <a:off x="0" y="0"/>
                <a:ext cx="69443" cy="2134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39" name="Form">
                <a:extLst>
                  <a:ext uri="{FF2B5EF4-FFF2-40B4-BE49-F238E27FC236}">
                    <a16:creationId xmlns:a16="http://schemas.microsoft.com/office/drawing/2014/main" id="{40ED4F74-07BE-8B4A-B035-0AEA9DAA1D51}"/>
                  </a:ext>
                </a:extLst>
              </p:cNvPr>
              <p:cNvSpPr/>
              <p:nvPr/>
            </p:nvSpPr>
            <p:spPr>
              <a:xfrm>
                <a:off x="0" y="474184"/>
                <a:ext cx="83489" cy="4031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40" name="Form">
                <a:extLst>
                  <a:ext uri="{FF2B5EF4-FFF2-40B4-BE49-F238E27FC236}">
                    <a16:creationId xmlns:a16="http://schemas.microsoft.com/office/drawing/2014/main" id="{93B4532C-5E69-6D4B-B8E3-DFCFC18E2593}"/>
                  </a:ext>
                </a:extLst>
              </p:cNvPr>
              <p:cNvSpPr/>
              <p:nvPr/>
            </p:nvSpPr>
            <p:spPr>
              <a:xfrm>
                <a:off x="0" y="987007"/>
                <a:ext cx="69443" cy="3926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sp>
          <p:nvSpPr>
            <p:cNvPr id="231" name="Form">
              <a:extLst>
                <a:ext uri="{FF2B5EF4-FFF2-40B4-BE49-F238E27FC236}">
                  <a16:creationId xmlns:a16="http://schemas.microsoft.com/office/drawing/2014/main" id="{A4D6F929-2A01-4B45-9D2B-BBAC8FFB19B1}"/>
                </a:ext>
              </a:extLst>
            </p:cNvPr>
            <p:cNvSpPr/>
            <p:nvPr/>
          </p:nvSpPr>
          <p:spPr>
            <a:xfrm>
              <a:off x="2789321" y="1299096"/>
              <a:ext cx="58907" cy="69733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232" name="Gruppieren">
              <a:extLst>
                <a:ext uri="{FF2B5EF4-FFF2-40B4-BE49-F238E27FC236}">
                  <a16:creationId xmlns:a16="http://schemas.microsoft.com/office/drawing/2014/main" id="{3B54A683-1086-8C4F-8424-A4CBD71A504B}"/>
                </a:ext>
              </a:extLst>
            </p:cNvPr>
            <p:cNvGrpSpPr/>
            <p:nvPr/>
          </p:nvGrpSpPr>
          <p:grpSpPr>
            <a:xfrm>
              <a:off x="25850" y="0"/>
              <a:ext cx="2800517" cy="5734550"/>
              <a:chOff x="0" y="0"/>
              <a:chExt cx="2800516" cy="5734549"/>
            </a:xfrm>
          </p:grpSpPr>
          <p:sp>
            <p:nvSpPr>
              <p:cNvPr id="233" name="Abgerundetes Rechteck">
                <a:extLst>
                  <a:ext uri="{FF2B5EF4-FFF2-40B4-BE49-F238E27FC236}">
                    <a16:creationId xmlns:a16="http://schemas.microsoft.com/office/drawing/2014/main" id="{5CD2D0BB-3385-3C4B-8DEF-50201C8871E6}"/>
                  </a:ext>
                </a:extLst>
              </p:cNvPr>
              <p:cNvSpPr/>
              <p:nvPr/>
            </p:nvSpPr>
            <p:spPr>
              <a:xfrm>
                <a:off x="0" y="0"/>
                <a:ext cx="2800517" cy="5734550"/>
              </a:xfrm>
              <a:prstGeom prst="roundRect">
                <a:avLst>
                  <a:gd name="adj" fmla="val 14497"/>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4" name="Abgerundetes Rechteck">
                <a:extLst>
                  <a:ext uri="{FF2B5EF4-FFF2-40B4-BE49-F238E27FC236}">
                    <a16:creationId xmlns:a16="http://schemas.microsoft.com/office/drawing/2014/main" id="{64FAC7FD-4AD3-5342-B414-9372E5BBC445}"/>
                  </a:ext>
                </a:extLst>
              </p:cNvPr>
              <p:cNvSpPr/>
              <p:nvPr/>
            </p:nvSpPr>
            <p:spPr>
              <a:xfrm>
                <a:off x="46839" y="20467"/>
                <a:ext cx="2706837" cy="5693615"/>
              </a:xfrm>
              <a:prstGeom prst="roundRect">
                <a:avLst>
                  <a:gd name="adj" fmla="val 14999"/>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5" name="Abgerundetes Rechteck">
                <a:extLst>
                  <a:ext uri="{FF2B5EF4-FFF2-40B4-BE49-F238E27FC236}">
                    <a16:creationId xmlns:a16="http://schemas.microsoft.com/office/drawing/2014/main" id="{9F299245-D7A4-5048-B743-CFC9BF2A518C}"/>
                  </a:ext>
                </a:extLst>
              </p:cNvPr>
              <p:cNvSpPr/>
              <p:nvPr/>
            </p:nvSpPr>
            <p:spPr>
              <a:xfrm>
                <a:off x="21600" y="45706"/>
                <a:ext cx="2757316" cy="5643137"/>
              </a:xfrm>
              <a:prstGeom prst="roundRect">
                <a:avLst>
                  <a:gd name="adj" fmla="val 14725"/>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6" name="Abgerundetes Rechteck">
                <a:extLst>
                  <a:ext uri="{FF2B5EF4-FFF2-40B4-BE49-F238E27FC236}">
                    <a16:creationId xmlns:a16="http://schemas.microsoft.com/office/drawing/2014/main" id="{B2BA9176-2E76-664B-9934-FC7845D8CD44}"/>
                  </a:ext>
                </a:extLst>
              </p:cNvPr>
              <p:cNvSpPr/>
              <p:nvPr/>
            </p:nvSpPr>
            <p:spPr>
              <a:xfrm>
                <a:off x="51046" y="78682"/>
                <a:ext cx="2698424" cy="5577185"/>
              </a:xfrm>
              <a:prstGeom prst="roundRect">
                <a:avLst>
                  <a:gd name="adj" fmla="val 14386"/>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7" name="Abgerundetes Rechteck">
                <a:extLst>
                  <a:ext uri="{FF2B5EF4-FFF2-40B4-BE49-F238E27FC236}">
                    <a16:creationId xmlns:a16="http://schemas.microsoft.com/office/drawing/2014/main" id="{AB4A9237-C0D3-7041-97D8-C29FF62B4E9C}"/>
                  </a:ext>
                </a:extLst>
              </p:cNvPr>
              <p:cNvSpPr/>
              <p:nvPr/>
            </p:nvSpPr>
            <p:spPr>
              <a:xfrm>
                <a:off x="90589" y="59753"/>
                <a:ext cx="2619338" cy="5624431"/>
              </a:xfrm>
              <a:prstGeom prst="roundRect">
                <a:avLst>
                  <a:gd name="adj" fmla="val 13411"/>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5" name="Gruppieren">
            <a:extLst>
              <a:ext uri="{FF2B5EF4-FFF2-40B4-BE49-F238E27FC236}">
                <a16:creationId xmlns:a16="http://schemas.microsoft.com/office/drawing/2014/main" id="{E6522E99-933F-A445-A5E5-6FAB9C6E4995}"/>
              </a:ext>
            </a:extLst>
          </p:cNvPr>
          <p:cNvGrpSpPr/>
          <p:nvPr/>
        </p:nvGrpSpPr>
        <p:grpSpPr>
          <a:xfrm>
            <a:off x="8544613" y="18386400"/>
            <a:ext cx="5309735" cy="7489061"/>
            <a:chOff x="0" y="0"/>
            <a:chExt cx="5309734" cy="7489060"/>
          </a:xfrm>
        </p:grpSpPr>
        <p:sp>
          <p:nvSpPr>
            <p:cNvPr id="16" name="Form">
              <a:extLst>
                <a:ext uri="{FF2B5EF4-FFF2-40B4-BE49-F238E27FC236}">
                  <a16:creationId xmlns:a16="http://schemas.microsoft.com/office/drawing/2014/main" id="{0EBDB818-0328-9245-9DC1-16F5B9FFF035}"/>
                </a:ext>
              </a:extLst>
            </p:cNvPr>
            <p:cNvSpPr/>
            <p:nvPr/>
          </p:nvSpPr>
          <p:spPr>
            <a:xfrm>
              <a:off x="0" y="0"/>
              <a:ext cx="5309735" cy="7489061"/>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 name="Form">
              <a:extLst>
                <a:ext uri="{FF2B5EF4-FFF2-40B4-BE49-F238E27FC236}">
                  <a16:creationId xmlns:a16="http://schemas.microsoft.com/office/drawing/2014/main" id="{D624AAC4-E32E-9F46-B992-2D93F78DB0F0}"/>
                </a:ext>
              </a:extLst>
            </p:cNvPr>
            <p:cNvSpPr/>
            <p:nvPr/>
          </p:nvSpPr>
          <p:spPr>
            <a:xfrm>
              <a:off x="32206" y="32206"/>
              <a:ext cx="5241744" cy="7421071"/>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E196432E-282F-D04D-83D4-8E7F530437DC}"/>
                </a:ext>
              </a:extLst>
            </p:cNvPr>
            <p:cNvSpPr/>
            <p:nvPr/>
          </p:nvSpPr>
          <p:spPr>
            <a:xfrm>
              <a:off x="304175" y="629822"/>
              <a:ext cx="4697805" cy="6229418"/>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661DF04C-A3B6-BF47-BEF0-A7AB7A157AA3}"/>
                </a:ext>
              </a:extLst>
            </p:cNvPr>
            <p:cNvSpPr/>
            <p:nvPr/>
          </p:nvSpPr>
          <p:spPr>
            <a:xfrm>
              <a:off x="322068" y="644136"/>
              <a:ext cx="4665599" cy="6197211"/>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AF4DED2E-0A22-D24B-911F-D1A784624468}"/>
                </a:ext>
              </a:extLst>
            </p:cNvPr>
            <p:cNvSpPr/>
            <p:nvPr/>
          </p:nvSpPr>
          <p:spPr>
            <a:xfrm>
              <a:off x="2612927" y="294038"/>
              <a:ext cx="84485" cy="83887"/>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1" name="Form">
              <a:extLst>
                <a:ext uri="{FF2B5EF4-FFF2-40B4-BE49-F238E27FC236}">
                  <a16:creationId xmlns:a16="http://schemas.microsoft.com/office/drawing/2014/main" id="{FB4D3D6E-53BB-3848-AE78-8ECA988E1A40}"/>
                </a:ext>
              </a:extLst>
            </p:cNvPr>
            <p:cNvSpPr/>
            <p:nvPr/>
          </p:nvSpPr>
          <p:spPr>
            <a:xfrm>
              <a:off x="2623065" y="308255"/>
              <a:ext cx="60036" cy="62571"/>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2" name="Form">
              <a:extLst>
                <a:ext uri="{FF2B5EF4-FFF2-40B4-BE49-F238E27FC236}">
                  <a16:creationId xmlns:a16="http://schemas.microsoft.com/office/drawing/2014/main" id="{62307ADA-0A5C-784A-AEA8-60CA384B0CEB}"/>
                </a:ext>
              </a:extLst>
            </p:cNvPr>
            <p:cNvSpPr/>
            <p:nvPr/>
          </p:nvSpPr>
          <p:spPr>
            <a:xfrm>
              <a:off x="2637379" y="322068"/>
              <a:ext cx="34954" cy="34954"/>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3" name="Form">
              <a:extLst>
                <a:ext uri="{FF2B5EF4-FFF2-40B4-BE49-F238E27FC236}">
                  <a16:creationId xmlns:a16="http://schemas.microsoft.com/office/drawing/2014/main" id="{1FFC338B-7544-8943-8E24-F4921973B0BA}"/>
                </a:ext>
              </a:extLst>
            </p:cNvPr>
            <p:cNvSpPr/>
            <p:nvPr/>
          </p:nvSpPr>
          <p:spPr>
            <a:xfrm>
              <a:off x="2489416" y="7023413"/>
              <a:ext cx="327825" cy="327634"/>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4" name="Form">
              <a:extLst>
                <a:ext uri="{FF2B5EF4-FFF2-40B4-BE49-F238E27FC236}">
                  <a16:creationId xmlns:a16="http://schemas.microsoft.com/office/drawing/2014/main" id="{9793B183-3A02-D54C-9813-B47FFBE106A5}"/>
                </a:ext>
              </a:extLst>
            </p:cNvPr>
            <p:cNvSpPr/>
            <p:nvPr/>
          </p:nvSpPr>
          <p:spPr>
            <a:xfrm>
              <a:off x="2487081" y="7024663"/>
              <a:ext cx="156636" cy="170953"/>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5" name="Form">
              <a:extLst>
                <a:ext uri="{FF2B5EF4-FFF2-40B4-BE49-F238E27FC236}">
                  <a16:creationId xmlns:a16="http://schemas.microsoft.com/office/drawing/2014/main" id="{377F34B4-BA31-CD4C-9B81-02651DA06459}"/>
                </a:ext>
              </a:extLst>
            </p:cNvPr>
            <p:cNvSpPr/>
            <p:nvPr/>
          </p:nvSpPr>
          <p:spPr>
            <a:xfrm>
              <a:off x="2515709" y="7023321"/>
              <a:ext cx="228218" cy="165142"/>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77B111D0-5AEF-CD48-92C5-A7F0BFA4B5AF}"/>
                </a:ext>
              </a:extLst>
            </p:cNvPr>
            <p:cNvSpPr/>
            <p:nvPr/>
          </p:nvSpPr>
          <p:spPr>
            <a:xfrm>
              <a:off x="2576545" y="7023675"/>
              <a:ext cx="221060" cy="164788"/>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C123129E-032A-2E4A-8F77-D7D7F2702FE3}"/>
                </a:ext>
              </a:extLst>
            </p:cNvPr>
            <p:cNvSpPr/>
            <p:nvPr/>
          </p:nvSpPr>
          <p:spPr>
            <a:xfrm>
              <a:off x="2658851" y="7182118"/>
              <a:ext cx="156636" cy="170953"/>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8" name="Form">
              <a:extLst>
                <a:ext uri="{FF2B5EF4-FFF2-40B4-BE49-F238E27FC236}">
                  <a16:creationId xmlns:a16="http://schemas.microsoft.com/office/drawing/2014/main" id="{BCD13AE1-5C49-864B-BE15-3056079FB57A}"/>
                </a:ext>
              </a:extLst>
            </p:cNvPr>
            <p:cNvSpPr/>
            <p:nvPr/>
          </p:nvSpPr>
          <p:spPr>
            <a:xfrm>
              <a:off x="2558652" y="7189275"/>
              <a:ext cx="228215" cy="162410"/>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29" name="Form">
              <a:extLst>
                <a:ext uri="{FF2B5EF4-FFF2-40B4-BE49-F238E27FC236}">
                  <a16:creationId xmlns:a16="http://schemas.microsoft.com/office/drawing/2014/main" id="{9FA3BE7A-31EC-8E4B-B423-CC5831B43F2C}"/>
                </a:ext>
              </a:extLst>
            </p:cNvPr>
            <p:cNvSpPr/>
            <p:nvPr/>
          </p:nvSpPr>
          <p:spPr>
            <a:xfrm>
              <a:off x="2504974" y="7189275"/>
              <a:ext cx="221057" cy="164788"/>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0" name="Form">
              <a:extLst>
                <a:ext uri="{FF2B5EF4-FFF2-40B4-BE49-F238E27FC236}">
                  <a16:creationId xmlns:a16="http://schemas.microsoft.com/office/drawing/2014/main" id="{9DDA852F-CD85-1D4E-AEC4-884A854AAFBF}"/>
                </a:ext>
              </a:extLst>
            </p:cNvPr>
            <p:cNvSpPr/>
            <p:nvPr/>
          </p:nvSpPr>
          <p:spPr>
            <a:xfrm>
              <a:off x="2506797" y="7044172"/>
              <a:ext cx="289186" cy="288898"/>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31" name="Gruppieren">
            <a:extLst>
              <a:ext uri="{FF2B5EF4-FFF2-40B4-BE49-F238E27FC236}">
                <a16:creationId xmlns:a16="http://schemas.microsoft.com/office/drawing/2014/main" id="{D1642FC6-9371-3C43-A2EE-77F7E56B51A8}"/>
              </a:ext>
            </a:extLst>
          </p:cNvPr>
          <p:cNvGrpSpPr/>
          <p:nvPr/>
        </p:nvGrpSpPr>
        <p:grpSpPr>
          <a:xfrm>
            <a:off x="5440219" y="21287508"/>
            <a:ext cx="2253342" cy="4587955"/>
            <a:chOff x="0" y="0"/>
            <a:chExt cx="2253340" cy="4587954"/>
          </a:xfrm>
        </p:grpSpPr>
        <p:sp>
          <p:nvSpPr>
            <p:cNvPr id="32" name="Form">
              <a:extLst>
                <a:ext uri="{FF2B5EF4-FFF2-40B4-BE49-F238E27FC236}">
                  <a16:creationId xmlns:a16="http://schemas.microsoft.com/office/drawing/2014/main" id="{94E4749E-C1E4-9643-8DFA-9FE9E9887C7F}"/>
                </a:ext>
              </a:extLst>
            </p:cNvPr>
            <p:cNvSpPr/>
            <p:nvPr/>
          </p:nvSpPr>
          <p:spPr>
            <a:xfrm>
              <a:off x="0" y="587249"/>
              <a:ext cx="56912" cy="17495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3" name="Form">
              <a:extLst>
                <a:ext uri="{FF2B5EF4-FFF2-40B4-BE49-F238E27FC236}">
                  <a16:creationId xmlns:a16="http://schemas.microsoft.com/office/drawing/2014/main" id="{8F847209-1423-7348-BD99-80E0CFC3CB79}"/>
                </a:ext>
              </a:extLst>
            </p:cNvPr>
            <p:cNvSpPr/>
            <p:nvPr/>
          </p:nvSpPr>
          <p:spPr>
            <a:xfrm>
              <a:off x="0" y="975870"/>
              <a:ext cx="68424" cy="33039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4" name="Form">
              <a:extLst>
                <a:ext uri="{FF2B5EF4-FFF2-40B4-BE49-F238E27FC236}">
                  <a16:creationId xmlns:a16="http://schemas.microsoft.com/office/drawing/2014/main" id="{F99CFB9C-5212-DA42-BA2E-38FA6C8BDDE5}"/>
                </a:ext>
              </a:extLst>
            </p:cNvPr>
            <p:cNvSpPr/>
            <p:nvPr/>
          </p:nvSpPr>
          <p:spPr>
            <a:xfrm>
              <a:off x="0" y="1396157"/>
              <a:ext cx="56912" cy="3217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5" name="Form">
              <a:extLst>
                <a:ext uri="{FF2B5EF4-FFF2-40B4-BE49-F238E27FC236}">
                  <a16:creationId xmlns:a16="http://schemas.microsoft.com/office/drawing/2014/main" id="{980FE667-0E7D-904B-B8B6-7308816A1328}"/>
                </a:ext>
              </a:extLst>
            </p:cNvPr>
            <p:cNvSpPr/>
            <p:nvPr/>
          </p:nvSpPr>
          <p:spPr>
            <a:xfrm>
              <a:off x="2205064" y="972991"/>
              <a:ext cx="48277" cy="3419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6" name="Form">
              <a:extLst>
                <a:ext uri="{FF2B5EF4-FFF2-40B4-BE49-F238E27FC236}">
                  <a16:creationId xmlns:a16="http://schemas.microsoft.com/office/drawing/2014/main" id="{32A1C227-4038-D845-BCB2-2787586B93FD}"/>
                </a:ext>
              </a:extLst>
            </p:cNvPr>
            <p:cNvSpPr/>
            <p:nvPr/>
          </p:nvSpPr>
          <p:spPr>
            <a:xfrm>
              <a:off x="23029" y="0"/>
              <a:ext cx="2207291" cy="4587954"/>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7" name="Form">
              <a:extLst>
                <a:ext uri="{FF2B5EF4-FFF2-40B4-BE49-F238E27FC236}">
                  <a16:creationId xmlns:a16="http://schemas.microsoft.com/office/drawing/2014/main" id="{DDFA3633-AB22-1E4B-B396-3CA730EF29BE}"/>
                </a:ext>
              </a:extLst>
            </p:cNvPr>
            <p:cNvSpPr/>
            <p:nvPr/>
          </p:nvSpPr>
          <p:spPr>
            <a:xfrm>
              <a:off x="43180" y="20150"/>
              <a:ext cx="2164111" cy="4544775"/>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8" name="Form">
              <a:extLst>
                <a:ext uri="{FF2B5EF4-FFF2-40B4-BE49-F238E27FC236}">
                  <a16:creationId xmlns:a16="http://schemas.microsoft.com/office/drawing/2014/main" id="{A5626DAB-7ADF-D340-82EE-DFB3F0442B42}"/>
                </a:ext>
              </a:extLst>
            </p:cNvPr>
            <p:cNvSpPr/>
            <p:nvPr/>
          </p:nvSpPr>
          <p:spPr>
            <a:xfrm>
              <a:off x="142799" y="553006"/>
              <a:ext cx="1943781" cy="3481943"/>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39" name="Form">
              <a:extLst>
                <a:ext uri="{FF2B5EF4-FFF2-40B4-BE49-F238E27FC236}">
                  <a16:creationId xmlns:a16="http://schemas.microsoft.com/office/drawing/2014/main" id="{F30DB733-7EC5-2A4F-906E-29F40E42B507}"/>
                </a:ext>
              </a:extLst>
            </p:cNvPr>
            <p:cNvSpPr/>
            <p:nvPr/>
          </p:nvSpPr>
          <p:spPr>
            <a:xfrm>
              <a:off x="946333" y="4121511"/>
              <a:ext cx="357803" cy="357803"/>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0" name="Form">
              <a:extLst>
                <a:ext uri="{FF2B5EF4-FFF2-40B4-BE49-F238E27FC236}">
                  <a16:creationId xmlns:a16="http://schemas.microsoft.com/office/drawing/2014/main" id="{1E322F17-F477-0749-8355-3E88D399E28D}"/>
                </a:ext>
              </a:extLst>
            </p:cNvPr>
            <p:cNvSpPr/>
            <p:nvPr/>
          </p:nvSpPr>
          <p:spPr>
            <a:xfrm>
              <a:off x="947083" y="4122261"/>
              <a:ext cx="169192" cy="183588"/>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1" name="Form">
              <a:extLst>
                <a:ext uri="{FF2B5EF4-FFF2-40B4-BE49-F238E27FC236}">
                  <a16:creationId xmlns:a16="http://schemas.microsoft.com/office/drawing/2014/main" id="{40EA811D-1962-9047-831A-F7D7401EEDCC}"/>
                </a:ext>
              </a:extLst>
            </p:cNvPr>
            <p:cNvSpPr/>
            <p:nvPr/>
          </p:nvSpPr>
          <p:spPr>
            <a:xfrm>
              <a:off x="978749" y="4122610"/>
              <a:ext cx="246917" cy="177481"/>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2" name="Form">
              <a:extLst>
                <a:ext uri="{FF2B5EF4-FFF2-40B4-BE49-F238E27FC236}">
                  <a16:creationId xmlns:a16="http://schemas.microsoft.com/office/drawing/2014/main" id="{B504E057-6E84-D34E-88D8-FACD797B04A7}"/>
                </a:ext>
              </a:extLst>
            </p:cNvPr>
            <p:cNvSpPr/>
            <p:nvPr/>
          </p:nvSpPr>
          <p:spPr>
            <a:xfrm>
              <a:off x="1044958" y="4122836"/>
              <a:ext cx="238282" cy="177255"/>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3" name="Form">
              <a:extLst>
                <a:ext uri="{FF2B5EF4-FFF2-40B4-BE49-F238E27FC236}">
                  <a16:creationId xmlns:a16="http://schemas.microsoft.com/office/drawing/2014/main" id="{182C36D5-3C9B-D34B-8570-9A2826FECA0A}"/>
                </a:ext>
              </a:extLst>
            </p:cNvPr>
            <p:cNvSpPr/>
            <p:nvPr/>
          </p:nvSpPr>
          <p:spPr>
            <a:xfrm>
              <a:off x="1134197" y="4292103"/>
              <a:ext cx="169192" cy="186458"/>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4" name="Form">
              <a:extLst>
                <a:ext uri="{FF2B5EF4-FFF2-40B4-BE49-F238E27FC236}">
                  <a16:creationId xmlns:a16="http://schemas.microsoft.com/office/drawing/2014/main" id="{FF26FE7D-0875-7F4A-85C6-ECA4BB73ECE2}"/>
                </a:ext>
              </a:extLst>
            </p:cNvPr>
            <p:cNvSpPr/>
            <p:nvPr/>
          </p:nvSpPr>
          <p:spPr>
            <a:xfrm>
              <a:off x="1021929" y="4300739"/>
              <a:ext cx="246917" cy="177174"/>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5" name="Form">
              <a:extLst>
                <a:ext uri="{FF2B5EF4-FFF2-40B4-BE49-F238E27FC236}">
                  <a16:creationId xmlns:a16="http://schemas.microsoft.com/office/drawing/2014/main" id="{28603EC2-7FF1-5C43-8F52-FF7BEF30ED71}"/>
                </a:ext>
              </a:extLst>
            </p:cNvPr>
            <p:cNvSpPr/>
            <p:nvPr/>
          </p:nvSpPr>
          <p:spPr>
            <a:xfrm>
              <a:off x="967234" y="4300739"/>
              <a:ext cx="238282" cy="177218"/>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6" name="Form">
              <a:extLst>
                <a:ext uri="{FF2B5EF4-FFF2-40B4-BE49-F238E27FC236}">
                  <a16:creationId xmlns:a16="http://schemas.microsoft.com/office/drawing/2014/main" id="{0D0BAF89-49DC-B541-A456-323134287F69}"/>
                </a:ext>
              </a:extLst>
            </p:cNvPr>
            <p:cNvSpPr/>
            <p:nvPr/>
          </p:nvSpPr>
          <p:spPr>
            <a:xfrm>
              <a:off x="969433" y="4141727"/>
              <a:ext cx="314890" cy="314737"/>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7" name="Form">
              <a:extLst>
                <a:ext uri="{FF2B5EF4-FFF2-40B4-BE49-F238E27FC236}">
                  <a16:creationId xmlns:a16="http://schemas.microsoft.com/office/drawing/2014/main" id="{90FD7315-215B-FD40-B075-66D4B01DFB78}"/>
                </a:ext>
              </a:extLst>
            </p:cNvPr>
            <p:cNvSpPr/>
            <p:nvPr/>
          </p:nvSpPr>
          <p:spPr>
            <a:xfrm>
              <a:off x="955719" y="282110"/>
              <a:ext cx="327518" cy="3386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8" name="Form">
              <a:extLst>
                <a:ext uri="{FF2B5EF4-FFF2-40B4-BE49-F238E27FC236}">
                  <a16:creationId xmlns:a16="http://schemas.microsoft.com/office/drawing/2014/main" id="{59153588-DF75-C44A-A5B6-D18BBDA905F1}"/>
                </a:ext>
              </a:extLst>
            </p:cNvPr>
            <p:cNvSpPr/>
            <p:nvPr/>
          </p:nvSpPr>
          <p:spPr>
            <a:xfrm>
              <a:off x="1088139" y="115146"/>
              <a:ext cx="54052" cy="5405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49" name="Form">
              <a:extLst>
                <a:ext uri="{FF2B5EF4-FFF2-40B4-BE49-F238E27FC236}">
                  <a16:creationId xmlns:a16="http://schemas.microsoft.com/office/drawing/2014/main" id="{5EE8BA38-4DE4-A04F-93CE-C3B2BE1FE0D1}"/>
                </a:ext>
              </a:extLst>
            </p:cNvPr>
            <p:cNvSpPr/>
            <p:nvPr/>
          </p:nvSpPr>
          <p:spPr>
            <a:xfrm>
              <a:off x="728790" y="259602"/>
              <a:ext cx="76069" cy="76070"/>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0" name="Form">
              <a:extLst>
                <a:ext uri="{FF2B5EF4-FFF2-40B4-BE49-F238E27FC236}">
                  <a16:creationId xmlns:a16="http://schemas.microsoft.com/office/drawing/2014/main" id="{7CC8E8D0-F674-B046-935D-7DF0A886A354}"/>
                </a:ext>
              </a:extLst>
            </p:cNvPr>
            <p:cNvSpPr/>
            <p:nvPr/>
          </p:nvSpPr>
          <p:spPr>
            <a:xfrm>
              <a:off x="740237" y="270864"/>
              <a:ext cx="56068" cy="56218"/>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1" name="Form">
              <a:extLst>
                <a:ext uri="{FF2B5EF4-FFF2-40B4-BE49-F238E27FC236}">
                  <a16:creationId xmlns:a16="http://schemas.microsoft.com/office/drawing/2014/main" id="{5D5A8262-4D06-8742-9F32-6B4F0219DEB4}"/>
                </a:ext>
              </a:extLst>
            </p:cNvPr>
            <p:cNvSpPr/>
            <p:nvPr/>
          </p:nvSpPr>
          <p:spPr>
            <a:xfrm>
              <a:off x="751334" y="282110"/>
              <a:ext cx="30992" cy="3060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52" name="Gruppieren">
            <a:extLst>
              <a:ext uri="{FF2B5EF4-FFF2-40B4-BE49-F238E27FC236}">
                <a16:creationId xmlns:a16="http://schemas.microsoft.com/office/drawing/2014/main" id="{F4B848DA-D1F2-AF4E-B136-F78C30ED060C}"/>
              </a:ext>
            </a:extLst>
          </p:cNvPr>
          <p:cNvGrpSpPr/>
          <p:nvPr/>
        </p:nvGrpSpPr>
        <p:grpSpPr>
          <a:xfrm>
            <a:off x="17562841" y="18386400"/>
            <a:ext cx="5307199" cy="7489062"/>
            <a:chOff x="0" y="0"/>
            <a:chExt cx="5307198" cy="7489061"/>
          </a:xfrm>
        </p:grpSpPr>
        <p:sp>
          <p:nvSpPr>
            <p:cNvPr id="53" name="Form">
              <a:extLst>
                <a:ext uri="{FF2B5EF4-FFF2-40B4-BE49-F238E27FC236}">
                  <a16:creationId xmlns:a16="http://schemas.microsoft.com/office/drawing/2014/main" id="{16B7E5CE-31BF-D546-BEF5-26601310CE08}"/>
                </a:ext>
              </a:extLst>
            </p:cNvPr>
            <p:cNvSpPr/>
            <p:nvPr/>
          </p:nvSpPr>
          <p:spPr>
            <a:xfrm>
              <a:off x="0" y="0"/>
              <a:ext cx="5307199" cy="7489062"/>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4" name="Form">
              <a:extLst>
                <a:ext uri="{FF2B5EF4-FFF2-40B4-BE49-F238E27FC236}">
                  <a16:creationId xmlns:a16="http://schemas.microsoft.com/office/drawing/2014/main" id="{D9A31EE5-B16E-A342-9549-3761B0340C43}"/>
                </a:ext>
              </a:extLst>
            </p:cNvPr>
            <p:cNvSpPr/>
            <p:nvPr/>
          </p:nvSpPr>
          <p:spPr>
            <a:xfrm>
              <a:off x="32191" y="35768"/>
              <a:ext cx="5239240" cy="7421102"/>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5" name="Form">
              <a:extLst>
                <a:ext uri="{FF2B5EF4-FFF2-40B4-BE49-F238E27FC236}">
                  <a16:creationId xmlns:a16="http://schemas.microsoft.com/office/drawing/2014/main" id="{0D55A656-7E53-284B-A9E6-C615551E22D7}"/>
                </a:ext>
              </a:extLst>
            </p:cNvPr>
            <p:cNvSpPr/>
            <p:nvPr/>
          </p:nvSpPr>
          <p:spPr>
            <a:xfrm>
              <a:off x="304030" y="633098"/>
              <a:ext cx="4695562" cy="6226443"/>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6" name="Form">
              <a:extLst>
                <a:ext uri="{FF2B5EF4-FFF2-40B4-BE49-F238E27FC236}">
                  <a16:creationId xmlns:a16="http://schemas.microsoft.com/office/drawing/2014/main" id="{2BFC0A6C-76A9-7248-809E-FC8CEBF5F2E2}"/>
                </a:ext>
              </a:extLst>
            </p:cNvPr>
            <p:cNvSpPr/>
            <p:nvPr/>
          </p:nvSpPr>
          <p:spPr>
            <a:xfrm>
              <a:off x="321914" y="647405"/>
              <a:ext cx="4663370" cy="6194251"/>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7" name="Form">
              <a:extLst>
                <a:ext uri="{FF2B5EF4-FFF2-40B4-BE49-F238E27FC236}">
                  <a16:creationId xmlns:a16="http://schemas.microsoft.com/office/drawing/2014/main" id="{41347208-55FD-C944-B374-BA18282ADA70}"/>
                </a:ext>
              </a:extLst>
            </p:cNvPr>
            <p:cNvSpPr/>
            <p:nvPr/>
          </p:nvSpPr>
          <p:spPr>
            <a:xfrm>
              <a:off x="2611685" y="296876"/>
              <a:ext cx="84432" cy="84445"/>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8" name="Form">
              <a:extLst>
                <a:ext uri="{FF2B5EF4-FFF2-40B4-BE49-F238E27FC236}">
                  <a16:creationId xmlns:a16="http://schemas.microsoft.com/office/drawing/2014/main" id="{73210616-46B6-AA4B-800F-278036FEEE8D}"/>
                </a:ext>
              </a:extLst>
            </p:cNvPr>
            <p:cNvSpPr/>
            <p:nvPr/>
          </p:nvSpPr>
          <p:spPr>
            <a:xfrm>
              <a:off x="2622329" y="308122"/>
              <a:ext cx="62541" cy="62541"/>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59" name="Form">
              <a:extLst>
                <a:ext uri="{FF2B5EF4-FFF2-40B4-BE49-F238E27FC236}">
                  <a16:creationId xmlns:a16="http://schemas.microsoft.com/office/drawing/2014/main" id="{2603189E-E309-0A46-B59C-731B41D5CA83}"/>
                </a:ext>
              </a:extLst>
            </p:cNvPr>
            <p:cNvSpPr/>
            <p:nvPr/>
          </p:nvSpPr>
          <p:spPr>
            <a:xfrm>
              <a:off x="2636120" y="321914"/>
              <a:ext cx="34937" cy="34937"/>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0" name="Form">
              <a:extLst>
                <a:ext uri="{FF2B5EF4-FFF2-40B4-BE49-F238E27FC236}">
                  <a16:creationId xmlns:a16="http://schemas.microsoft.com/office/drawing/2014/main" id="{748BA9A8-CBA4-0A44-A657-EEB26DC2FF22}"/>
                </a:ext>
              </a:extLst>
            </p:cNvPr>
            <p:cNvSpPr/>
            <p:nvPr/>
          </p:nvSpPr>
          <p:spPr>
            <a:xfrm>
              <a:off x="2484645" y="7020060"/>
              <a:ext cx="327292" cy="327681"/>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1" name="Form">
              <a:extLst>
                <a:ext uri="{FF2B5EF4-FFF2-40B4-BE49-F238E27FC236}">
                  <a16:creationId xmlns:a16="http://schemas.microsoft.com/office/drawing/2014/main" id="{B4C8D002-0547-8C4E-9699-261B4EA9C29B}"/>
                </a:ext>
              </a:extLst>
            </p:cNvPr>
            <p:cNvSpPr/>
            <p:nvPr/>
          </p:nvSpPr>
          <p:spPr>
            <a:xfrm>
              <a:off x="2482316" y="7022830"/>
              <a:ext cx="156562" cy="169360"/>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2" name="Form">
              <a:extLst>
                <a:ext uri="{FF2B5EF4-FFF2-40B4-BE49-F238E27FC236}">
                  <a16:creationId xmlns:a16="http://schemas.microsoft.com/office/drawing/2014/main" id="{A802AB36-ADB5-BC4F-A762-88C5C84DFF30}"/>
                </a:ext>
              </a:extLst>
            </p:cNvPr>
            <p:cNvSpPr/>
            <p:nvPr/>
          </p:nvSpPr>
          <p:spPr>
            <a:xfrm>
              <a:off x="2510931" y="7023289"/>
              <a:ext cx="228106" cy="165312"/>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3" name="Form">
              <a:extLst>
                <a:ext uri="{FF2B5EF4-FFF2-40B4-BE49-F238E27FC236}">
                  <a16:creationId xmlns:a16="http://schemas.microsoft.com/office/drawing/2014/main" id="{785F69EA-1CAA-7940-816F-01C4C82E63CA}"/>
                </a:ext>
              </a:extLst>
            </p:cNvPr>
            <p:cNvSpPr/>
            <p:nvPr/>
          </p:nvSpPr>
          <p:spPr>
            <a:xfrm>
              <a:off x="2571737" y="7023468"/>
              <a:ext cx="220952" cy="165135"/>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4" name="Form">
              <a:extLst>
                <a:ext uri="{FF2B5EF4-FFF2-40B4-BE49-F238E27FC236}">
                  <a16:creationId xmlns:a16="http://schemas.microsoft.com/office/drawing/2014/main" id="{F9A8F098-D951-6A4B-9A76-38CD05789FB0}"/>
                </a:ext>
              </a:extLst>
            </p:cNvPr>
            <p:cNvSpPr/>
            <p:nvPr/>
          </p:nvSpPr>
          <p:spPr>
            <a:xfrm>
              <a:off x="2657581" y="7178688"/>
              <a:ext cx="152999" cy="170875"/>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5" name="Form">
              <a:extLst>
                <a:ext uri="{FF2B5EF4-FFF2-40B4-BE49-F238E27FC236}">
                  <a16:creationId xmlns:a16="http://schemas.microsoft.com/office/drawing/2014/main" id="{1B604E4D-2F15-D045-9EA3-735DE871525B}"/>
                </a:ext>
              </a:extLst>
            </p:cNvPr>
            <p:cNvSpPr/>
            <p:nvPr/>
          </p:nvSpPr>
          <p:spPr>
            <a:xfrm>
              <a:off x="2553853" y="7182265"/>
              <a:ext cx="228106" cy="165435"/>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6" name="Form">
              <a:extLst>
                <a:ext uri="{FF2B5EF4-FFF2-40B4-BE49-F238E27FC236}">
                  <a16:creationId xmlns:a16="http://schemas.microsoft.com/office/drawing/2014/main" id="{29655CFC-467F-9048-9EBF-7D70F8404EE0}"/>
                </a:ext>
              </a:extLst>
            </p:cNvPr>
            <p:cNvSpPr/>
            <p:nvPr/>
          </p:nvSpPr>
          <p:spPr>
            <a:xfrm>
              <a:off x="2500200" y="7182265"/>
              <a:ext cx="220952" cy="164977"/>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67" name="Form">
              <a:extLst>
                <a:ext uri="{FF2B5EF4-FFF2-40B4-BE49-F238E27FC236}">
                  <a16:creationId xmlns:a16="http://schemas.microsoft.com/office/drawing/2014/main" id="{82B8D4C5-5604-AB4A-8540-647D6B4A02C5}"/>
                </a:ext>
              </a:extLst>
            </p:cNvPr>
            <p:cNvSpPr/>
            <p:nvPr/>
          </p:nvSpPr>
          <p:spPr>
            <a:xfrm>
              <a:off x="2503439" y="7039519"/>
              <a:ext cx="289250" cy="288761"/>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68" name="Gruppieren">
            <a:extLst>
              <a:ext uri="{FF2B5EF4-FFF2-40B4-BE49-F238E27FC236}">
                <a16:creationId xmlns:a16="http://schemas.microsoft.com/office/drawing/2014/main" id="{4D21D77B-E6BA-6747-A06F-54BEC22FB675}"/>
              </a:ext>
            </a:extLst>
          </p:cNvPr>
          <p:cNvGrpSpPr/>
          <p:nvPr/>
        </p:nvGrpSpPr>
        <p:grpSpPr>
          <a:xfrm>
            <a:off x="23427363" y="21295549"/>
            <a:ext cx="2252266" cy="4604877"/>
            <a:chOff x="0" y="0"/>
            <a:chExt cx="2252264" cy="4604875"/>
          </a:xfrm>
        </p:grpSpPr>
        <p:sp>
          <p:nvSpPr>
            <p:cNvPr id="69" name="Form">
              <a:extLst>
                <a:ext uri="{FF2B5EF4-FFF2-40B4-BE49-F238E27FC236}">
                  <a16:creationId xmlns:a16="http://schemas.microsoft.com/office/drawing/2014/main" id="{4D29E857-B6BE-5044-B00B-AC2DB0741AE5}"/>
                </a:ext>
              </a:extLst>
            </p:cNvPr>
            <p:cNvSpPr/>
            <p:nvPr/>
          </p:nvSpPr>
          <p:spPr>
            <a:xfrm>
              <a:off x="0" y="589415"/>
              <a:ext cx="56812" cy="1784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0" name="Form">
              <a:extLst>
                <a:ext uri="{FF2B5EF4-FFF2-40B4-BE49-F238E27FC236}">
                  <a16:creationId xmlns:a16="http://schemas.microsoft.com/office/drawing/2014/main" id="{868CC719-983A-2C4B-AECB-C631400FA87F}"/>
                </a:ext>
              </a:extLst>
            </p:cNvPr>
            <p:cNvSpPr/>
            <p:nvPr/>
          </p:nvSpPr>
          <p:spPr>
            <a:xfrm>
              <a:off x="0" y="979469"/>
              <a:ext cx="68304" cy="3316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1" name="Form">
              <a:extLst>
                <a:ext uri="{FF2B5EF4-FFF2-40B4-BE49-F238E27FC236}">
                  <a16:creationId xmlns:a16="http://schemas.microsoft.com/office/drawing/2014/main" id="{2426771F-9D0F-6C49-9730-4FA8C726277F}"/>
                </a:ext>
              </a:extLst>
            </p:cNvPr>
            <p:cNvSpPr/>
            <p:nvPr/>
          </p:nvSpPr>
          <p:spPr>
            <a:xfrm>
              <a:off x="0" y="1404195"/>
              <a:ext cx="56812" cy="3229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2" name="Form">
              <a:extLst>
                <a:ext uri="{FF2B5EF4-FFF2-40B4-BE49-F238E27FC236}">
                  <a16:creationId xmlns:a16="http://schemas.microsoft.com/office/drawing/2014/main" id="{434676BC-BE0F-944E-A0EF-9669CACDBBE7}"/>
                </a:ext>
              </a:extLst>
            </p:cNvPr>
            <p:cNvSpPr/>
            <p:nvPr/>
          </p:nvSpPr>
          <p:spPr>
            <a:xfrm>
              <a:off x="2204073" y="979469"/>
              <a:ext cx="48192" cy="34317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3" name="Form">
              <a:extLst>
                <a:ext uri="{FF2B5EF4-FFF2-40B4-BE49-F238E27FC236}">
                  <a16:creationId xmlns:a16="http://schemas.microsoft.com/office/drawing/2014/main" id="{792ABDCA-88E3-3940-837B-F40A08407F36}"/>
                </a:ext>
              </a:extLst>
            </p:cNvPr>
            <p:cNvSpPr/>
            <p:nvPr/>
          </p:nvSpPr>
          <p:spPr>
            <a:xfrm>
              <a:off x="22989" y="0"/>
              <a:ext cx="2203422" cy="4604876"/>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4" name="Form">
              <a:extLst>
                <a:ext uri="{FF2B5EF4-FFF2-40B4-BE49-F238E27FC236}">
                  <a16:creationId xmlns:a16="http://schemas.microsoft.com/office/drawing/2014/main" id="{888417D4-6005-6B41-931D-83A6C0D554EC}"/>
                </a:ext>
              </a:extLst>
            </p:cNvPr>
            <p:cNvSpPr/>
            <p:nvPr/>
          </p:nvSpPr>
          <p:spPr>
            <a:xfrm>
              <a:off x="43104" y="23239"/>
              <a:ext cx="2160318" cy="4561537"/>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5" name="Form">
              <a:extLst>
                <a:ext uri="{FF2B5EF4-FFF2-40B4-BE49-F238E27FC236}">
                  <a16:creationId xmlns:a16="http://schemas.microsoft.com/office/drawing/2014/main" id="{4286F36E-1936-2F4C-B636-359C551878B2}"/>
                </a:ext>
              </a:extLst>
            </p:cNvPr>
            <p:cNvSpPr/>
            <p:nvPr/>
          </p:nvSpPr>
          <p:spPr>
            <a:xfrm>
              <a:off x="132186" y="554744"/>
              <a:ext cx="1985027" cy="3509834"/>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6" name="Form">
              <a:extLst>
                <a:ext uri="{FF2B5EF4-FFF2-40B4-BE49-F238E27FC236}">
                  <a16:creationId xmlns:a16="http://schemas.microsoft.com/office/drawing/2014/main" id="{748217B4-618A-B44C-A8C1-D23736AF7526}"/>
                </a:ext>
              </a:extLst>
            </p:cNvPr>
            <p:cNvSpPr/>
            <p:nvPr/>
          </p:nvSpPr>
          <p:spPr>
            <a:xfrm>
              <a:off x="143681" y="566301"/>
              <a:ext cx="1962038" cy="3486721"/>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7" name="Form">
              <a:extLst>
                <a:ext uri="{FF2B5EF4-FFF2-40B4-BE49-F238E27FC236}">
                  <a16:creationId xmlns:a16="http://schemas.microsoft.com/office/drawing/2014/main" id="{C06437AB-8BCC-9B4E-B593-C593E1A54394}"/>
                </a:ext>
              </a:extLst>
            </p:cNvPr>
            <p:cNvSpPr/>
            <p:nvPr/>
          </p:nvSpPr>
          <p:spPr>
            <a:xfrm>
              <a:off x="947548" y="4139601"/>
              <a:ext cx="357176" cy="359123"/>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8" name="Form">
              <a:extLst>
                <a:ext uri="{FF2B5EF4-FFF2-40B4-BE49-F238E27FC236}">
                  <a16:creationId xmlns:a16="http://schemas.microsoft.com/office/drawing/2014/main" id="{11B8EC42-C3FC-444E-9339-165F249197DF}"/>
                </a:ext>
              </a:extLst>
            </p:cNvPr>
            <p:cNvSpPr/>
            <p:nvPr/>
          </p:nvSpPr>
          <p:spPr>
            <a:xfrm>
              <a:off x="945423" y="4140354"/>
              <a:ext cx="168896" cy="184265"/>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79" name="Form">
              <a:extLst>
                <a:ext uri="{FF2B5EF4-FFF2-40B4-BE49-F238E27FC236}">
                  <a16:creationId xmlns:a16="http://schemas.microsoft.com/office/drawing/2014/main" id="{5F54E709-DC6C-2E45-9A64-5E36129D23FF}"/>
                </a:ext>
              </a:extLst>
            </p:cNvPr>
            <p:cNvSpPr/>
            <p:nvPr/>
          </p:nvSpPr>
          <p:spPr>
            <a:xfrm>
              <a:off x="977033" y="4138124"/>
              <a:ext cx="246485" cy="177827"/>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0" name="Form">
              <a:extLst>
                <a:ext uri="{FF2B5EF4-FFF2-40B4-BE49-F238E27FC236}">
                  <a16:creationId xmlns:a16="http://schemas.microsoft.com/office/drawing/2014/main" id="{859A689A-5750-7740-9433-57F4D4B958B4}"/>
                </a:ext>
              </a:extLst>
            </p:cNvPr>
            <p:cNvSpPr/>
            <p:nvPr/>
          </p:nvSpPr>
          <p:spPr>
            <a:xfrm>
              <a:off x="1043127" y="4138259"/>
              <a:ext cx="237864" cy="177692"/>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1" name="Form">
              <a:extLst>
                <a:ext uri="{FF2B5EF4-FFF2-40B4-BE49-F238E27FC236}">
                  <a16:creationId xmlns:a16="http://schemas.microsoft.com/office/drawing/2014/main" id="{56D095FF-DEE5-924B-8E50-10426D55BC95}"/>
                </a:ext>
              </a:extLst>
            </p:cNvPr>
            <p:cNvSpPr/>
            <p:nvPr/>
          </p:nvSpPr>
          <p:spPr>
            <a:xfrm>
              <a:off x="1132209" y="4310822"/>
              <a:ext cx="168896" cy="184264"/>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2" name="Form">
              <a:extLst>
                <a:ext uri="{FF2B5EF4-FFF2-40B4-BE49-F238E27FC236}">
                  <a16:creationId xmlns:a16="http://schemas.microsoft.com/office/drawing/2014/main" id="{391C911E-E064-B341-B6AE-5C39C02C1CFB}"/>
                </a:ext>
              </a:extLst>
            </p:cNvPr>
            <p:cNvSpPr/>
            <p:nvPr/>
          </p:nvSpPr>
          <p:spPr>
            <a:xfrm>
              <a:off x="1023011" y="4316601"/>
              <a:ext cx="246485" cy="180630"/>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3" name="Form">
              <a:extLst>
                <a:ext uri="{FF2B5EF4-FFF2-40B4-BE49-F238E27FC236}">
                  <a16:creationId xmlns:a16="http://schemas.microsoft.com/office/drawing/2014/main" id="{8984701C-E38A-9343-B1C5-D0E6D1218C44}"/>
                </a:ext>
              </a:extLst>
            </p:cNvPr>
            <p:cNvSpPr/>
            <p:nvPr/>
          </p:nvSpPr>
          <p:spPr>
            <a:xfrm>
              <a:off x="965539" y="4316601"/>
              <a:ext cx="237864" cy="180495"/>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4" name="Form">
              <a:extLst>
                <a:ext uri="{FF2B5EF4-FFF2-40B4-BE49-F238E27FC236}">
                  <a16:creationId xmlns:a16="http://schemas.microsoft.com/office/drawing/2014/main" id="{67D48554-7A65-204B-B28C-317ADAD06F8B}"/>
                </a:ext>
              </a:extLst>
            </p:cNvPr>
            <p:cNvSpPr/>
            <p:nvPr/>
          </p:nvSpPr>
          <p:spPr>
            <a:xfrm>
              <a:off x="967733" y="4159892"/>
              <a:ext cx="314339" cy="316061"/>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5" name="Form">
              <a:extLst>
                <a:ext uri="{FF2B5EF4-FFF2-40B4-BE49-F238E27FC236}">
                  <a16:creationId xmlns:a16="http://schemas.microsoft.com/office/drawing/2014/main" id="{0CF7CB01-D551-114A-9470-AE7F54E9FD68}"/>
                </a:ext>
              </a:extLst>
            </p:cNvPr>
            <p:cNvSpPr/>
            <p:nvPr/>
          </p:nvSpPr>
          <p:spPr>
            <a:xfrm>
              <a:off x="956918" y="286040"/>
              <a:ext cx="326942" cy="33992"/>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6" name="Form">
              <a:extLst>
                <a:ext uri="{FF2B5EF4-FFF2-40B4-BE49-F238E27FC236}">
                  <a16:creationId xmlns:a16="http://schemas.microsoft.com/office/drawing/2014/main" id="{45AD0F63-86F3-8445-A08D-02B2CF0AB879}"/>
                </a:ext>
              </a:extLst>
            </p:cNvPr>
            <p:cNvSpPr/>
            <p:nvPr/>
          </p:nvSpPr>
          <p:spPr>
            <a:xfrm>
              <a:off x="1086231" y="118461"/>
              <a:ext cx="53958" cy="54244"/>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7" name="Form">
              <a:extLst>
                <a:ext uri="{FF2B5EF4-FFF2-40B4-BE49-F238E27FC236}">
                  <a16:creationId xmlns:a16="http://schemas.microsoft.com/office/drawing/2014/main" id="{4C9DCABA-124A-5F46-9CE0-A2D574CCC116}"/>
                </a:ext>
              </a:extLst>
            </p:cNvPr>
            <p:cNvSpPr/>
            <p:nvPr/>
          </p:nvSpPr>
          <p:spPr>
            <a:xfrm>
              <a:off x="730386" y="263349"/>
              <a:ext cx="75972" cy="76450"/>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8" name="Form">
              <a:extLst>
                <a:ext uri="{FF2B5EF4-FFF2-40B4-BE49-F238E27FC236}">
                  <a16:creationId xmlns:a16="http://schemas.microsoft.com/office/drawing/2014/main" id="{5066FAD2-29B8-F14A-9CF6-ABEF08BB08AB}"/>
                </a:ext>
              </a:extLst>
            </p:cNvPr>
            <p:cNvSpPr/>
            <p:nvPr/>
          </p:nvSpPr>
          <p:spPr>
            <a:xfrm>
              <a:off x="738940" y="274902"/>
              <a:ext cx="55969" cy="56275"/>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89" name="Form">
              <a:extLst>
                <a:ext uri="{FF2B5EF4-FFF2-40B4-BE49-F238E27FC236}">
                  <a16:creationId xmlns:a16="http://schemas.microsoft.com/office/drawing/2014/main" id="{0DEAABA8-8AE4-FB46-98B6-B6419C6D2F7D}"/>
                </a:ext>
              </a:extLst>
            </p:cNvPr>
            <p:cNvSpPr/>
            <p:nvPr/>
          </p:nvSpPr>
          <p:spPr>
            <a:xfrm>
              <a:off x="752890" y="286040"/>
              <a:ext cx="30939" cy="31107"/>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90" name="Gruppieren">
            <a:extLst>
              <a:ext uri="{FF2B5EF4-FFF2-40B4-BE49-F238E27FC236}">
                <a16:creationId xmlns:a16="http://schemas.microsoft.com/office/drawing/2014/main" id="{0D57B3E8-3217-5E4D-AD53-B43CE4F7CF69}"/>
              </a:ext>
            </a:extLst>
          </p:cNvPr>
          <p:cNvGrpSpPr/>
          <p:nvPr/>
        </p:nvGrpSpPr>
        <p:grpSpPr>
          <a:xfrm>
            <a:off x="12804460" y="28688599"/>
            <a:ext cx="15203953" cy="8681549"/>
            <a:chOff x="0" y="0"/>
            <a:chExt cx="15203952" cy="8681547"/>
          </a:xfrm>
        </p:grpSpPr>
        <p:sp>
          <p:nvSpPr>
            <p:cNvPr id="91" name="Form">
              <a:extLst>
                <a:ext uri="{FF2B5EF4-FFF2-40B4-BE49-F238E27FC236}">
                  <a16:creationId xmlns:a16="http://schemas.microsoft.com/office/drawing/2014/main" id="{BE646367-C90C-0340-B03F-B649A91449D6}"/>
                </a:ext>
              </a:extLst>
            </p:cNvPr>
            <p:cNvSpPr/>
            <p:nvPr/>
          </p:nvSpPr>
          <p:spPr>
            <a:xfrm>
              <a:off x="1371116" y="42638"/>
              <a:ext cx="12381194" cy="838598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2" name="Form">
              <a:extLst>
                <a:ext uri="{FF2B5EF4-FFF2-40B4-BE49-F238E27FC236}">
                  <a16:creationId xmlns:a16="http://schemas.microsoft.com/office/drawing/2014/main" id="{1D9B9457-16BA-E446-8547-85A79BF10130}"/>
                </a:ext>
              </a:extLst>
            </p:cNvPr>
            <p:cNvSpPr/>
            <p:nvPr/>
          </p:nvSpPr>
          <p:spPr>
            <a:xfrm>
              <a:off x="1345534" y="0"/>
              <a:ext cx="12432360" cy="8458472"/>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nvGrpSpPr>
            <p:cNvPr id="93" name="Gruppieren">
              <a:extLst>
                <a:ext uri="{FF2B5EF4-FFF2-40B4-BE49-F238E27FC236}">
                  <a16:creationId xmlns:a16="http://schemas.microsoft.com/office/drawing/2014/main" id="{A7BDB1F9-0118-6A42-A9C5-6D06DE3BD753}"/>
                </a:ext>
              </a:extLst>
            </p:cNvPr>
            <p:cNvGrpSpPr/>
            <p:nvPr/>
          </p:nvGrpSpPr>
          <p:grpSpPr>
            <a:xfrm>
              <a:off x="0" y="8394622"/>
              <a:ext cx="15203953" cy="196884"/>
              <a:chOff x="0" y="0"/>
              <a:chExt cx="15203952" cy="196883"/>
            </a:xfrm>
          </p:grpSpPr>
          <p:sp>
            <p:nvSpPr>
              <p:cNvPr id="100" name="Rechteck">
                <a:extLst>
                  <a:ext uri="{FF2B5EF4-FFF2-40B4-BE49-F238E27FC236}">
                    <a16:creationId xmlns:a16="http://schemas.microsoft.com/office/drawing/2014/main" id="{B56A4BEB-6086-804F-929A-D96DC1E1B936}"/>
                  </a:ext>
                </a:extLst>
              </p:cNvPr>
              <p:cNvSpPr/>
              <p:nvPr/>
            </p:nvSpPr>
            <p:spPr>
              <a:xfrm>
                <a:off x="0" y="0"/>
                <a:ext cx="7606190" cy="196884"/>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01" name="Rechteck">
                <a:extLst>
                  <a:ext uri="{FF2B5EF4-FFF2-40B4-BE49-F238E27FC236}">
                    <a16:creationId xmlns:a16="http://schemas.microsoft.com/office/drawing/2014/main" id="{803C5F61-EB8E-AB43-970E-93EE39827820}"/>
                  </a:ext>
                </a:extLst>
              </p:cNvPr>
              <p:cNvSpPr/>
              <p:nvPr/>
            </p:nvSpPr>
            <p:spPr>
              <a:xfrm>
                <a:off x="7597763" y="0"/>
                <a:ext cx="7606190" cy="196884"/>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94" name="Form">
              <a:extLst>
                <a:ext uri="{FF2B5EF4-FFF2-40B4-BE49-F238E27FC236}">
                  <a16:creationId xmlns:a16="http://schemas.microsoft.com/office/drawing/2014/main" id="{CD1F384E-A8D3-E64D-B452-4D413CEC8C75}"/>
                </a:ext>
              </a:extLst>
            </p:cNvPr>
            <p:cNvSpPr/>
            <p:nvPr/>
          </p:nvSpPr>
          <p:spPr>
            <a:xfrm>
              <a:off x="6557576" y="8397131"/>
              <a:ext cx="2066992" cy="1226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5" name="Form">
              <a:extLst>
                <a:ext uri="{FF2B5EF4-FFF2-40B4-BE49-F238E27FC236}">
                  <a16:creationId xmlns:a16="http://schemas.microsoft.com/office/drawing/2014/main" id="{EA062A33-2808-234B-9459-EE613730ADAD}"/>
                </a:ext>
              </a:extLst>
            </p:cNvPr>
            <p:cNvSpPr/>
            <p:nvPr/>
          </p:nvSpPr>
          <p:spPr>
            <a:xfrm>
              <a:off x="6807" y="8585846"/>
              <a:ext cx="15197146" cy="95702"/>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96" name="Form">
              <a:extLst>
                <a:ext uri="{FF2B5EF4-FFF2-40B4-BE49-F238E27FC236}">
                  <a16:creationId xmlns:a16="http://schemas.microsoft.com/office/drawing/2014/main" id="{A98D9817-7E92-1246-89DD-946051962D44}"/>
                </a:ext>
              </a:extLst>
            </p:cNvPr>
            <p:cNvSpPr/>
            <p:nvPr/>
          </p:nvSpPr>
          <p:spPr>
            <a:xfrm>
              <a:off x="1409492" y="85276"/>
              <a:ext cx="12302530" cy="8142950"/>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7" name="Form">
              <a:extLst>
                <a:ext uri="{FF2B5EF4-FFF2-40B4-BE49-F238E27FC236}">
                  <a16:creationId xmlns:a16="http://schemas.microsoft.com/office/drawing/2014/main" id="{CA953DEF-D51A-4942-8635-314EC7A34835}"/>
                </a:ext>
              </a:extLst>
            </p:cNvPr>
            <p:cNvSpPr/>
            <p:nvPr/>
          </p:nvSpPr>
          <p:spPr>
            <a:xfrm>
              <a:off x="1781238" y="605322"/>
              <a:ext cx="11556688" cy="7281939"/>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8" name="Form">
              <a:extLst>
                <a:ext uri="{FF2B5EF4-FFF2-40B4-BE49-F238E27FC236}">
                  <a16:creationId xmlns:a16="http://schemas.microsoft.com/office/drawing/2014/main" id="{97D3825B-366C-C645-B747-F5B17BF90518}"/>
                </a:ext>
              </a:extLst>
            </p:cNvPr>
            <p:cNvSpPr/>
            <p:nvPr/>
          </p:nvSpPr>
          <p:spPr>
            <a:xfrm>
              <a:off x="7515294" y="295981"/>
              <a:ext cx="97098" cy="97107"/>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99" name="Form">
              <a:extLst>
                <a:ext uri="{FF2B5EF4-FFF2-40B4-BE49-F238E27FC236}">
                  <a16:creationId xmlns:a16="http://schemas.microsoft.com/office/drawing/2014/main" id="{9C10ED85-9619-DF4F-A5EE-6DC44360C117}"/>
                </a:ext>
              </a:extLst>
            </p:cNvPr>
            <p:cNvSpPr/>
            <p:nvPr/>
          </p:nvSpPr>
          <p:spPr>
            <a:xfrm>
              <a:off x="7515294" y="312445"/>
              <a:ext cx="75779" cy="73928"/>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grpSp>
        <p:nvGrpSpPr>
          <p:cNvPr id="102" name="Gruppieren">
            <a:extLst>
              <a:ext uri="{FF2B5EF4-FFF2-40B4-BE49-F238E27FC236}">
                <a16:creationId xmlns:a16="http://schemas.microsoft.com/office/drawing/2014/main" id="{4B7967C2-F116-FB43-BCBA-52EB0A4208A1}"/>
              </a:ext>
            </a:extLst>
          </p:cNvPr>
          <p:cNvGrpSpPr/>
          <p:nvPr/>
        </p:nvGrpSpPr>
        <p:grpSpPr>
          <a:xfrm>
            <a:off x="5320749" y="28688599"/>
            <a:ext cx="1970718" cy="3584094"/>
            <a:chOff x="0" y="0"/>
            <a:chExt cx="1970716" cy="3584093"/>
          </a:xfrm>
        </p:grpSpPr>
        <p:grpSp>
          <p:nvGrpSpPr>
            <p:cNvPr id="103" name="Gruppieren">
              <a:extLst>
                <a:ext uri="{FF2B5EF4-FFF2-40B4-BE49-F238E27FC236}">
                  <a16:creationId xmlns:a16="http://schemas.microsoft.com/office/drawing/2014/main" id="{9067C077-C366-9A40-A777-B13E4E872A0D}"/>
                </a:ext>
              </a:extLst>
            </p:cNvPr>
            <p:cNvGrpSpPr/>
            <p:nvPr/>
          </p:nvGrpSpPr>
          <p:grpSpPr>
            <a:xfrm>
              <a:off x="180667" y="-1"/>
              <a:ext cx="1533923" cy="3584095"/>
              <a:chOff x="0" y="0"/>
              <a:chExt cx="1533921" cy="3584093"/>
            </a:xfrm>
          </p:grpSpPr>
          <p:sp>
            <p:nvSpPr>
              <p:cNvPr id="125" name="Form">
                <a:extLst>
                  <a:ext uri="{FF2B5EF4-FFF2-40B4-BE49-F238E27FC236}">
                    <a16:creationId xmlns:a16="http://schemas.microsoft.com/office/drawing/2014/main" id="{84C5502D-B441-F246-9503-5A1FBE25E2BA}"/>
                  </a:ext>
                </a:extLst>
              </p:cNvPr>
              <p:cNvSpPr/>
              <p:nvPr/>
            </p:nvSpPr>
            <p:spPr>
              <a:xfrm>
                <a:off x="0" y="2833657"/>
                <a:ext cx="1533922"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6" name="Form">
                <a:extLst>
                  <a:ext uri="{FF2B5EF4-FFF2-40B4-BE49-F238E27FC236}">
                    <a16:creationId xmlns:a16="http://schemas.microsoft.com/office/drawing/2014/main" id="{5AC4C5E0-A92F-BF42-9621-3D7951D87DD4}"/>
                  </a:ext>
                </a:extLst>
              </p:cNvPr>
              <p:cNvSpPr/>
              <p:nvPr/>
            </p:nvSpPr>
            <p:spPr>
              <a:xfrm>
                <a:off x="0" y="-1"/>
                <a:ext cx="1533922"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04" name="Gruppieren">
              <a:extLst>
                <a:ext uri="{FF2B5EF4-FFF2-40B4-BE49-F238E27FC236}">
                  <a16:creationId xmlns:a16="http://schemas.microsoft.com/office/drawing/2014/main" id="{F7ED7B4D-1C2E-A148-A02B-EBB1D12769D3}"/>
                </a:ext>
              </a:extLst>
            </p:cNvPr>
            <p:cNvGrpSpPr/>
            <p:nvPr/>
          </p:nvGrpSpPr>
          <p:grpSpPr>
            <a:xfrm>
              <a:off x="0" y="641458"/>
              <a:ext cx="1970717" cy="2244430"/>
              <a:chOff x="0" y="0"/>
              <a:chExt cx="1970716" cy="2244428"/>
            </a:xfrm>
          </p:grpSpPr>
          <p:grpSp>
            <p:nvGrpSpPr>
              <p:cNvPr id="105" name="Gruppieren">
                <a:extLst>
                  <a:ext uri="{FF2B5EF4-FFF2-40B4-BE49-F238E27FC236}">
                    <a16:creationId xmlns:a16="http://schemas.microsoft.com/office/drawing/2014/main" id="{72AE71D9-1FA6-E044-B104-A281424FED1F}"/>
                  </a:ext>
                </a:extLst>
              </p:cNvPr>
              <p:cNvGrpSpPr/>
              <p:nvPr/>
            </p:nvGrpSpPr>
            <p:grpSpPr>
              <a:xfrm>
                <a:off x="1875483" y="1212432"/>
                <a:ext cx="62922" cy="575629"/>
                <a:chOff x="0" y="0"/>
                <a:chExt cx="62920" cy="575627"/>
              </a:xfrm>
            </p:grpSpPr>
            <p:sp>
              <p:nvSpPr>
                <p:cNvPr id="119" name="Form">
                  <a:extLst>
                    <a:ext uri="{FF2B5EF4-FFF2-40B4-BE49-F238E27FC236}">
                      <a16:creationId xmlns:a16="http://schemas.microsoft.com/office/drawing/2014/main" id="{E4BCEA8F-F943-0242-A356-82BA3CA90792}"/>
                    </a:ext>
                  </a:extLst>
                </p:cNvPr>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0" name="Form">
                  <a:extLst>
                    <a:ext uri="{FF2B5EF4-FFF2-40B4-BE49-F238E27FC236}">
                      <a16:creationId xmlns:a16="http://schemas.microsoft.com/office/drawing/2014/main" id="{0384A272-46EE-AD47-91E8-B36D128D3AB1}"/>
                    </a:ext>
                  </a:extLst>
                </p:cNvPr>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1" name="Form">
                  <a:extLst>
                    <a:ext uri="{FF2B5EF4-FFF2-40B4-BE49-F238E27FC236}">
                      <a16:creationId xmlns:a16="http://schemas.microsoft.com/office/drawing/2014/main" id="{C887226E-4A49-BA4C-A8BE-642166E26154}"/>
                    </a:ext>
                  </a:extLst>
                </p:cNvPr>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2" name="Form">
                  <a:extLst>
                    <a:ext uri="{FF2B5EF4-FFF2-40B4-BE49-F238E27FC236}">
                      <a16:creationId xmlns:a16="http://schemas.microsoft.com/office/drawing/2014/main" id="{4519211B-F6C2-0F47-99FF-38A955B13931}"/>
                    </a:ext>
                  </a:extLst>
                </p:cNvPr>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3" name="Form">
                  <a:extLst>
                    <a:ext uri="{FF2B5EF4-FFF2-40B4-BE49-F238E27FC236}">
                      <a16:creationId xmlns:a16="http://schemas.microsoft.com/office/drawing/2014/main" id="{669775A4-0185-C645-858F-40C0DC89A5C8}"/>
                    </a:ext>
                  </a:extLst>
                </p:cNvPr>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4" name="Form">
                  <a:extLst>
                    <a:ext uri="{FF2B5EF4-FFF2-40B4-BE49-F238E27FC236}">
                      <a16:creationId xmlns:a16="http://schemas.microsoft.com/office/drawing/2014/main" id="{6D95A8AA-70AF-5D46-B114-89CCB4433206}"/>
                    </a:ext>
                  </a:extLst>
                </p:cNvPr>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06" name="Gruppieren">
                <a:extLst>
                  <a:ext uri="{FF2B5EF4-FFF2-40B4-BE49-F238E27FC236}">
                    <a16:creationId xmlns:a16="http://schemas.microsoft.com/office/drawing/2014/main" id="{747206E1-B9F8-064A-9BA2-76BA69C022C0}"/>
                  </a:ext>
                </a:extLst>
              </p:cNvPr>
              <p:cNvGrpSpPr/>
              <p:nvPr/>
            </p:nvGrpSpPr>
            <p:grpSpPr>
              <a:xfrm>
                <a:off x="1826655" y="520623"/>
                <a:ext cx="144062" cy="362202"/>
                <a:chOff x="-933" y="0"/>
                <a:chExt cx="144061" cy="362201"/>
              </a:xfrm>
            </p:grpSpPr>
            <p:sp>
              <p:nvSpPr>
                <p:cNvPr id="113" name="Form">
                  <a:extLst>
                    <a:ext uri="{FF2B5EF4-FFF2-40B4-BE49-F238E27FC236}">
                      <a16:creationId xmlns:a16="http://schemas.microsoft.com/office/drawing/2014/main" id="{7DB8D420-AA9E-A34F-8989-E7C9634B31CF}"/>
                    </a:ext>
                  </a:extLst>
                </p:cNvPr>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14" name="Form">
                  <a:extLst>
                    <a:ext uri="{FF2B5EF4-FFF2-40B4-BE49-F238E27FC236}">
                      <a16:creationId xmlns:a16="http://schemas.microsoft.com/office/drawing/2014/main" id="{525FE41F-AE96-E14D-A759-D6959294F76C}"/>
                    </a:ext>
                  </a:extLst>
                </p:cNvPr>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15" name="Form">
                  <a:extLst>
                    <a:ext uri="{FF2B5EF4-FFF2-40B4-BE49-F238E27FC236}">
                      <a16:creationId xmlns:a16="http://schemas.microsoft.com/office/drawing/2014/main" id="{67167A1C-204F-444D-B097-0C31996C510F}"/>
                    </a:ext>
                  </a:extLst>
                </p:cNvPr>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16" name="Form">
                  <a:extLst>
                    <a:ext uri="{FF2B5EF4-FFF2-40B4-BE49-F238E27FC236}">
                      <a16:creationId xmlns:a16="http://schemas.microsoft.com/office/drawing/2014/main" id="{1B59512D-B5F5-EB43-AE7D-BFC536B9B753}"/>
                    </a:ext>
                  </a:extLst>
                </p:cNvPr>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17" name="Form">
                  <a:extLst>
                    <a:ext uri="{FF2B5EF4-FFF2-40B4-BE49-F238E27FC236}">
                      <a16:creationId xmlns:a16="http://schemas.microsoft.com/office/drawing/2014/main" id="{E89B205E-0BD6-C841-8715-5DE47C5EFD89}"/>
                    </a:ext>
                  </a:extLst>
                </p:cNvPr>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18" name="Form">
                  <a:extLst>
                    <a:ext uri="{FF2B5EF4-FFF2-40B4-BE49-F238E27FC236}">
                      <a16:creationId xmlns:a16="http://schemas.microsoft.com/office/drawing/2014/main" id="{7BA2DF67-C6AA-A748-A110-FADADCB8EC74}"/>
                    </a:ext>
                  </a:extLst>
                </p:cNvPr>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07" name="Gruppieren">
                <a:extLst>
                  <a:ext uri="{FF2B5EF4-FFF2-40B4-BE49-F238E27FC236}">
                    <a16:creationId xmlns:a16="http://schemas.microsoft.com/office/drawing/2014/main" id="{7916CD0F-FAB9-E040-AE04-DB020371AA13}"/>
                  </a:ext>
                </a:extLst>
              </p:cNvPr>
              <p:cNvGrpSpPr/>
              <p:nvPr/>
            </p:nvGrpSpPr>
            <p:grpSpPr>
              <a:xfrm>
                <a:off x="0" y="0"/>
                <a:ext cx="1895258" cy="2244429"/>
                <a:chOff x="0" y="0"/>
                <a:chExt cx="1895257" cy="2244428"/>
              </a:xfrm>
            </p:grpSpPr>
            <p:sp>
              <p:nvSpPr>
                <p:cNvPr id="108" name="Abgerundetes Rechteck">
                  <a:extLst>
                    <a:ext uri="{FF2B5EF4-FFF2-40B4-BE49-F238E27FC236}">
                      <a16:creationId xmlns:a16="http://schemas.microsoft.com/office/drawing/2014/main" id="{8F4AFA4B-0A91-4946-A9EE-7C5E8BE29913}"/>
                    </a:ext>
                  </a:extLst>
                </p:cNvPr>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09" name="Abgerundetes Rechteck">
                  <a:extLst>
                    <a:ext uri="{FF2B5EF4-FFF2-40B4-BE49-F238E27FC236}">
                      <a16:creationId xmlns:a16="http://schemas.microsoft.com/office/drawing/2014/main" id="{AD3879C4-18BC-D340-92C9-EE5399989E1E}"/>
                    </a:ext>
                  </a:extLst>
                </p:cNvPr>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10" name="Abgerundetes Rechteck">
                  <a:extLst>
                    <a:ext uri="{FF2B5EF4-FFF2-40B4-BE49-F238E27FC236}">
                      <a16:creationId xmlns:a16="http://schemas.microsoft.com/office/drawing/2014/main" id="{2CFE6D21-01C3-5540-AC98-C6604D27574F}"/>
                    </a:ext>
                  </a:extLst>
                </p:cNvPr>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11" name="Abgerundetes Rechteck">
                  <a:extLst>
                    <a:ext uri="{FF2B5EF4-FFF2-40B4-BE49-F238E27FC236}">
                      <a16:creationId xmlns:a16="http://schemas.microsoft.com/office/drawing/2014/main" id="{8CFB879E-30A5-A949-A0E0-F166A99C4CD5}"/>
                    </a:ext>
                  </a:extLst>
                </p:cNvPr>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12" name="Abgerundetes Rechteck">
                  <a:extLst>
                    <a:ext uri="{FF2B5EF4-FFF2-40B4-BE49-F238E27FC236}">
                      <a16:creationId xmlns:a16="http://schemas.microsoft.com/office/drawing/2014/main" id="{710783F5-C97D-874B-AF7D-2097BA62795E}"/>
                    </a:ext>
                  </a:extLst>
                </p:cNvPr>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27" name="Gruppieren">
            <a:extLst>
              <a:ext uri="{FF2B5EF4-FFF2-40B4-BE49-F238E27FC236}">
                <a16:creationId xmlns:a16="http://schemas.microsoft.com/office/drawing/2014/main" id="{2E0D3C78-33E2-2240-863D-F7EE3C14B5A2}"/>
              </a:ext>
            </a:extLst>
          </p:cNvPr>
          <p:cNvGrpSpPr/>
          <p:nvPr/>
        </p:nvGrpSpPr>
        <p:grpSpPr>
          <a:xfrm>
            <a:off x="8346663" y="28688599"/>
            <a:ext cx="1970717" cy="3584094"/>
            <a:chOff x="0" y="0"/>
            <a:chExt cx="1970716" cy="3584093"/>
          </a:xfrm>
        </p:grpSpPr>
        <p:sp>
          <p:nvSpPr>
            <p:cNvPr id="128" name="Form">
              <a:extLst>
                <a:ext uri="{FF2B5EF4-FFF2-40B4-BE49-F238E27FC236}">
                  <a16:creationId xmlns:a16="http://schemas.microsoft.com/office/drawing/2014/main" id="{12B3E473-71E4-D546-BEF4-7FA94282258C}"/>
                </a:ext>
              </a:extLst>
            </p:cNvPr>
            <p:cNvSpPr/>
            <p:nvPr/>
          </p:nvSpPr>
          <p:spPr>
            <a:xfrm>
              <a:off x="180666"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DD9C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29" name="Form">
              <a:extLst>
                <a:ext uri="{FF2B5EF4-FFF2-40B4-BE49-F238E27FC236}">
                  <a16:creationId xmlns:a16="http://schemas.microsoft.com/office/drawing/2014/main" id="{8E8D8D72-CDA3-4E47-80CC-65D6055CB564}"/>
                </a:ext>
              </a:extLst>
            </p:cNvPr>
            <p:cNvSpPr/>
            <p:nvPr/>
          </p:nvSpPr>
          <p:spPr>
            <a:xfrm>
              <a:off x="180666"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DD9C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30" name="Gruppieren">
              <a:extLst>
                <a:ext uri="{FF2B5EF4-FFF2-40B4-BE49-F238E27FC236}">
                  <a16:creationId xmlns:a16="http://schemas.microsoft.com/office/drawing/2014/main" id="{4323CA60-1218-994C-84DB-00A6805838B9}"/>
                </a:ext>
              </a:extLst>
            </p:cNvPr>
            <p:cNvGrpSpPr/>
            <p:nvPr/>
          </p:nvGrpSpPr>
          <p:grpSpPr>
            <a:xfrm>
              <a:off x="0" y="641458"/>
              <a:ext cx="1970717" cy="2244430"/>
              <a:chOff x="0" y="0"/>
              <a:chExt cx="1970716" cy="2244428"/>
            </a:xfrm>
          </p:grpSpPr>
          <p:grpSp>
            <p:nvGrpSpPr>
              <p:cNvPr id="131" name="Gruppieren">
                <a:extLst>
                  <a:ext uri="{FF2B5EF4-FFF2-40B4-BE49-F238E27FC236}">
                    <a16:creationId xmlns:a16="http://schemas.microsoft.com/office/drawing/2014/main" id="{41CCD549-3268-0A40-8DEA-5A9D2BCFE408}"/>
                  </a:ext>
                </a:extLst>
              </p:cNvPr>
              <p:cNvGrpSpPr/>
              <p:nvPr/>
            </p:nvGrpSpPr>
            <p:grpSpPr>
              <a:xfrm>
                <a:off x="1875483" y="1212432"/>
                <a:ext cx="62922" cy="575629"/>
                <a:chOff x="0" y="0"/>
                <a:chExt cx="62920" cy="575627"/>
              </a:xfrm>
            </p:grpSpPr>
            <p:sp>
              <p:nvSpPr>
                <p:cNvPr id="145" name="Form">
                  <a:extLst>
                    <a:ext uri="{FF2B5EF4-FFF2-40B4-BE49-F238E27FC236}">
                      <a16:creationId xmlns:a16="http://schemas.microsoft.com/office/drawing/2014/main" id="{5BD96A67-4B81-0B4D-8573-7F9C4958FABC}"/>
                    </a:ext>
                  </a:extLst>
                </p:cNvPr>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46" name="Form">
                  <a:extLst>
                    <a:ext uri="{FF2B5EF4-FFF2-40B4-BE49-F238E27FC236}">
                      <a16:creationId xmlns:a16="http://schemas.microsoft.com/office/drawing/2014/main" id="{77059ACE-3233-B449-8C20-16A627268828}"/>
                    </a:ext>
                  </a:extLst>
                </p:cNvPr>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47" name="Form">
                  <a:extLst>
                    <a:ext uri="{FF2B5EF4-FFF2-40B4-BE49-F238E27FC236}">
                      <a16:creationId xmlns:a16="http://schemas.microsoft.com/office/drawing/2014/main" id="{A3C832B4-B611-3B49-AD2E-C1E020E2C5EA}"/>
                    </a:ext>
                  </a:extLst>
                </p:cNvPr>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48" name="Form">
                  <a:extLst>
                    <a:ext uri="{FF2B5EF4-FFF2-40B4-BE49-F238E27FC236}">
                      <a16:creationId xmlns:a16="http://schemas.microsoft.com/office/drawing/2014/main" id="{762C20B7-6409-3944-9EE2-101CDFA7D2FE}"/>
                    </a:ext>
                  </a:extLst>
                </p:cNvPr>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49" name="Form">
                  <a:extLst>
                    <a:ext uri="{FF2B5EF4-FFF2-40B4-BE49-F238E27FC236}">
                      <a16:creationId xmlns:a16="http://schemas.microsoft.com/office/drawing/2014/main" id="{4DD5C42F-B5B2-2845-867C-5933C93506CE}"/>
                    </a:ext>
                  </a:extLst>
                </p:cNvPr>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50" name="Form">
                  <a:extLst>
                    <a:ext uri="{FF2B5EF4-FFF2-40B4-BE49-F238E27FC236}">
                      <a16:creationId xmlns:a16="http://schemas.microsoft.com/office/drawing/2014/main" id="{7C6A9600-30D5-2941-9358-64AA09577239}"/>
                    </a:ext>
                  </a:extLst>
                </p:cNvPr>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32" name="Gruppieren">
                <a:extLst>
                  <a:ext uri="{FF2B5EF4-FFF2-40B4-BE49-F238E27FC236}">
                    <a16:creationId xmlns:a16="http://schemas.microsoft.com/office/drawing/2014/main" id="{2E8A8365-613B-8144-A6B6-75BFAB405397}"/>
                  </a:ext>
                </a:extLst>
              </p:cNvPr>
              <p:cNvGrpSpPr/>
              <p:nvPr/>
            </p:nvGrpSpPr>
            <p:grpSpPr>
              <a:xfrm>
                <a:off x="1826655" y="520623"/>
                <a:ext cx="144062" cy="362202"/>
                <a:chOff x="-933" y="0"/>
                <a:chExt cx="144061" cy="362201"/>
              </a:xfrm>
            </p:grpSpPr>
            <p:sp>
              <p:nvSpPr>
                <p:cNvPr id="139" name="Form">
                  <a:extLst>
                    <a:ext uri="{FF2B5EF4-FFF2-40B4-BE49-F238E27FC236}">
                      <a16:creationId xmlns:a16="http://schemas.microsoft.com/office/drawing/2014/main" id="{41DE253B-87F3-6649-8570-40C8AE82EEF8}"/>
                    </a:ext>
                  </a:extLst>
                </p:cNvPr>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40" name="Form">
                  <a:extLst>
                    <a:ext uri="{FF2B5EF4-FFF2-40B4-BE49-F238E27FC236}">
                      <a16:creationId xmlns:a16="http://schemas.microsoft.com/office/drawing/2014/main" id="{39EE7045-85AF-EE42-98BE-BADDF7FD716E}"/>
                    </a:ext>
                  </a:extLst>
                </p:cNvPr>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41" name="Form">
                  <a:extLst>
                    <a:ext uri="{FF2B5EF4-FFF2-40B4-BE49-F238E27FC236}">
                      <a16:creationId xmlns:a16="http://schemas.microsoft.com/office/drawing/2014/main" id="{812A793F-6B48-174C-8D63-393641A81B1C}"/>
                    </a:ext>
                  </a:extLst>
                </p:cNvPr>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42" name="Form">
                  <a:extLst>
                    <a:ext uri="{FF2B5EF4-FFF2-40B4-BE49-F238E27FC236}">
                      <a16:creationId xmlns:a16="http://schemas.microsoft.com/office/drawing/2014/main" id="{C84499F5-5762-064A-AD74-0284E2A5D701}"/>
                    </a:ext>
                  </a:extLst>
                </p:cNvPr>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43" name="Form">
                  <a:extLst>
                    <a:ext uri="{FF2B5EF4-FFF2-40B4-BE49-F238E27FC236}">
                      <a16:creationId xmlns:a16="http://schemas.microsoft.com/office/drawing/2014/main" id="{1B9D770C-37F7-4E48-A1EE-263B98E3B3FE}"/>
                    </a:ext>
                  </a:extLst>
                </p:cNvPr>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44" name="Form">
                  <a:extLst>
                    <a:ext uri="{FF2B5EF4-FFF2-40B4-BE49-F238E27FC236}">
                      <a16:creationId xmlns:a16="http://schemas.microsoft.com/office/drawing/2014/main" id="{06492934-7DCD-1448-82E6-79E104CB6F79}"/>
                    </a:ext>
                  </a:extLst>
                </p:cNvPr>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33" name="Gruppieren">
                <a:extLst>
                  <a:ext uri="{FF2B5EF4-FFF2-40B4-BE49-F238E27FC236}">
                    <a16:creationId xmlns:a16="http://schemas.microsoft.com/office/drawing/2014/main" id="{AE27550E-CD05-6A46-8D12-C63974CB0A20}"/>
                  </a:ext>
                </a:extLst>
              </p:cNvPr>
              <p:cNvGrpSpPr/>
              <p:nvPr/>
            </p:nvGrpSpPr>
            <p:grpSpPr>
              <a:xfrm>
                <a:off x="0" y="0"/>
                <a:ext cx="1895258" cy="2244429"/>
                <a:chOff x="0" y="0"/>
                <a:chExt cx="1895257" cy="2244428"/>
              </a:xfrm>
            </p:grpSpPr>
            <p:sp>
              <p:nvSpPr>
                <p:cNvPr id="134" name="Abgerundetes Rechteck">
                  <a:extLst>
                    <a:ext uri="{FF2B5EF4-FFF2-40B4-BE49-F238E27FC236}">
                      <a16:creationId xmlns:a16="http://schemas.microsoft.com/office/drawing/2014/main" id="{4082EC25-B91F-1044-9EBA-391B837FAAE3}"/>
                    </a:ext>
                  </a:extLst>
                </p:cNvPr>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35" name="Abgerundetes Rechteck">
                  <a:extLst>
                    <a:ext uri="{FF2B5EF4-FFF2-40B4-BE49-F238E27FC236}">
                      <a16:creationId xmlns:a16="http://schemas.microsoft.com/office/drawing/2014/main" id="{E48037A1-DE12-DC48-8FC4-0076E2F88B93}"/>
                    </a:ext>
                  </a:extLst>
                </p:cNvPr>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36" name="Abgerundetes Rechteck">
                  <a:extLst>
                    <a:ext uri="{FF2B5EF4-FFF2-40B4-BE49-F238E27FC236}">
                      <a16:creationId xmlns:a16="http://schemas.microsoft.com/office/drawing/2014/main" id="{05517355-B1D0-6A4C-99E3-FA724A0B8876}"/>
                    </a:ext>
                  </a:extLst>
                </p:cNvPr>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37" name="Abgerundetes Rechteck">
                  <a:extLst>
                    <a:ext uri="{FF2B5EF4-FFF2-40B4-BE49-F238E27FC236}">
                      <a16:creationId xmlns:a16="http://schemas.microsoft.com/office/drawing/2014/main" id="{B66D4A74-D0D4-6344-AFA0-FAD14BA2A73E}"/>
                    </a:ext>
                  </a:extLst>
                </p:cNvPr>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38" name="Abgerundetes Rechteck">
                  <a:extLst>
                    <a:ext uri="{FF2B5EF4-FFF2-40B4-BE49-F238E27FC236}">
                      <a16:creationId xmlns:a16="http://schemas.microsoft.com/office/drawing/2014/main" id="{72D19990-1B06-124B-9847-F46592E01728}"/>
                    </a:ext>
                  </a:extLst>
                </p:cNvPr>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51" name="Gruppieren">
            <a:extLst>
              <a:ext uri="{FF2B5EF4-FFF2-40B4-BE49-F238E27FC236}">
                <a16:creationId xmlns:a16="http://schemas.microsoft.com/office/drawing/2014/main" id="{37E1F697-4923-B14F-BD25-757C8B650DF7}"/>
              </a:ext>
            </a:extLst>
          </p:cNvPr>
          <p:cNvGrpSpPr/>
          <p:nvPr/>
        </p:nvGrpSpPr>
        <p:grpSpPr>
          <a:xfrm>
            <a:off x="8274763" y="33786055"/>
            <a:ext cx="1970717" cy="3584094"/>
            <a:chOff x="0" y="0"/>
            <a:chExt cx="1970716" cy="3584093"/>
          </a:xfrm>
        </p:grpSpPr>
        <p:sp>
          <p:nvSpPr>
            <p:cNvPr id="152" name="Form">
              <a:extLst>
                <a:ext uri="{FF2B5EF4-FFF2-40B4-BE49-F238E27FC236}">
                  <a16:creationId xmlns:a16="http://schemas.microsoft.com/office/drawing/2014/main" id="{BC28FBE3-0328-6542-8F02-DA1927833980}"/>
                </a:ext>
              </a:extLst>
            </p:cNvPr>
            <p:cNvSpPr/>
            <p:nvPr/>
          </p:nvSpPr>
          <p:spPr>
            <a:xfrm>
              <a:off x="180667"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5E5E5E"/>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53" name="Form">
              <a:extLst>
                <a:ext uri="{FF2B5EF4-FFF2-40B4-BE49-F238E27FC236}">
                  <a16:creationId xmlns:a16="http://schemas.microsoft.com/office/drawing/2014/main" id="{A7201129-C4AB-9942-83EC-45E929BC40D2}"/>
                </a:ext>
              </a:extLst>
            </p:cNvPr>
            <p:cNvSpPr/>
            <p:nvPr/>
          </p:nvSpPr>
          <p:spPr>
            <a:xfrm>
              <a:off x="180667"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5E5E5E"/>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54" name="Gruppieren">
              <a:extLst>
                <a:ext uri="{FF2B5EF4-FFF2-40B4-BE49-F238E27FC236}">
                  <a16:creationId xmlns:a16="http://schemas.microsoft.com/office/drawing/2014/main" id="{E97709E2-F917-3E4F-B9CA-2A36C5493996}"/>
                </a:ext>
              </a:extLst>
            </p:cNvPr>
            <p:cNvGrpSpPr/>
            <p:nvPr/>
          </p:nvGrpSpPr>
          <p:grpSpPr>
            <a:xfrm>
              <a:off x="0" y="641458"/>
              <a:ext cx="1970717" cy="2244430"/>
              <a:chOff x="0" y="0"/>
              <a:chExt cx="1970716" cy="2244428"/>
            </a:xfrm>
          </p:grpSpPr>
          <p:grpSp>
            <p:nvGrpSpPr>
              <p:cNvPr id="155" name="Gruppieren">
                <a:extLst>
                  <a:ext uri="{FF2B5EF4-FFF2-40B4-BE49-F238E27FC236}">
                    <a16:creationId xmlns:a16="http://schemas.microsoft.com/office/drawing/2014/main" id="{927BB592-DB36-0347-8649-CC796E85C7B3}"/>
                  </a:ext>
                </a:extLst>
              </p:cNvPr>
              <p:cNvGrpSpPr/>
              <p:nvPr/>
            </p:nvGrpSpPr>
            <p:grpSpPr>
              <a:xfrm>
                <a:off x="1875483" y="1212432"/>
                <a:ext cx="62922" cy="575629"/>
                <a:chOff x="0" y="0"/>
                <a:chExt cx="62920" cy="575627"/>
              </a:xfrm>
            </p:grpSpPr>
            <p:sp>
              <p:nvSpPr>
                <p:cNvPr id="169" name="Form">
                  <a:extLst>
                    <a:ext uri="{FF2B5EF4-FFF2-40B4-BE49-F238E27FC236}">
                      <a16:creationId xmlns:a16="http://schemas.microsoft.com/office/drawing/2014/main" id="{220D4CD1-F62B-804E-9D54-E502962C79B0}"/>
                    </a:ext>
                  </a:extLst>
                </p:cNvPr>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0" name="Form">
                  <a:extLst>
                    <a:ext uri="{FF2B5EF4-FFF2-40B4-BE49-F238E27FC236}">
                      <a16:creationId xmlns:a16="http://schemas.microsoft.com/office/drawing/2014/main" id="{B2C74D87-E9C9-4544-8A19-B19962513419}"/>
                    </a:ext>
                  </a:extLst>
                </p:cNvPr>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1" name="Form">
                  <a:extLst>
                    <a:ext uri="{FF2B5EF4-FFF2-40B4-BE49-F238E27FC236}">
                      <a16:creationId xmlns:a16="http://schemas.microsoft.com/office/drawing/2014/main" id="{8790DEE4-A57D-E341-A4BD-EF8503C2A873}"/>
                    </a:ext>
                  </a:extLst>
                </p:cNvPr>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2" name="Form">
                  <a:extLst>
                    <a:ext uri="{FF2B5EF4-FFF2-40B4-BE49-F238E27FC236}">
                      <a16:creationId xmlns:a16="http://schemas.microsoft.com/office/drawing/2014/main" id="{AC2F3220-0239-BC49-8FC8-032FBF384BA8}"/>
                    </a:ext>
                  </a:extLst>
                </p:cNvPr>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3" name="Form">
                  <a:extLst>
                    <a:ext uri="{FF2B5EF4-FFF2-40B4-BE49-F238E27FC236}">
                      <a16:creationId xmlns:a16="http://schemas.microsoft.com/office/drawing/2014/main" id="{C7CE92C5-D75C-D744-9A7D-640C8058CF19}"/>
                    </a:ext>
                  </a:extLst>
                </p:cNvPr>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4" name="Form">
                  <a:extLst>
                    <a:ext uri="{FF2B5EF4-FFF2-40B4-BE49-F238E27FC236}">
                      <a16:creationId xmlns:a16="http://schemas.microsoft.com/office/drawing/2014/main" id="{74CE14A0-8F03-C44A-AB94-B6EBA789DCC2}"/>
                    </a:ext>
                  </a:extLst>
                </p:cNvPr>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56" name="Gruppieren">
                <a:extLst>
                  <a:ext uri="{FF2B5EF4-FFF2-40B4-BE49-F238E27FC236}">
                    <a16:creationId xmlns:a16="http://schemas.microsoft.com/office/drawing/2014/main" id="{106732F4-5F28-FD47-B343-5BDC6F95C27D}"/>
                  </a:ext>
                </a:extLst>
              </p:cNvPr>
              <p:cNvGrpSpPr/>
              <p:nvPr/>
            </p:nvGrpSpPr>
            <p:grpSpPr>
              <a:xfrm>
                <a:off x="1826655" y="520623"/>
                <a:ext cx="144062" cy="362202"/>
                <a:chOff x="-933" y="0"/>
                <a:chExt cx="144061" cy="362201"/>
              </a:xfrm>
            </p:grpSpPr>
            <p:sp>
              <p:nvSpPr>
                <p:cNvPr id="163" name="Form">
                  <a:extLst>
                    <a:ext uri="{FF2B5EF4-FFF2-40B4-BE49-F238E27FC236}">
                      <a16:creationId xmlns:a16="http://schemas.microsoft.com/office/drawing/2014/main" id="{5F32F1AD-8795-A946-AAC9-58AE663BEEE6}"/>
                    </a:ext>
                  </a:extLst>
                </p:cNvPr>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64" name="Form">
                  <a:extLst>
                    <a:ext uri="{FF2B5EF4-FFF2-40B4-BE49-F238E27FC236}">
                      <a16:creationId xmlns:a16="http://schemas.microsoft.com/office/drawing/2014/main" id="{0DFEE212-30A3-EB44-9919-17FB8990D9EC}"/>
                    </a:ext>
                  </a:extLst>
                </p:cNvPr>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65" name="Form">
                  <a:extLst>
                    <a:ext uri="{FF2B5EF4-FFF2-40B4-BE49-F238E27FC236}">
                      <a16:creationId xmlns:a16="http://schemas.microsoft.com/office/drawing/2014/main" id="{B52CDD4B-7091-0142-866F-3BC72D6CBB55}"/>
                    </a:ext>
                  </a:extLst>
                </p:cNvPr>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66" name="Form">
                  <a:extLst>
                    <a:ext uri="{FF2B5EF4-FFF2-40B4-BE49-F238E27FC236}">
                      <a16:creationId xmlns:a16="http://schemas.microsoft.com/office/drawing/2014/main" id="{C7889A3A-6479-954A-A8D9-3D31F7D968DC}"/>
                    </a:ext>
                  </a:extLst>
                </p:cNvPr>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67" name="Form">
                  <a:extLst>
                    <a:ext uri="{FF2B5EF4-FFF2-40B4-BE49-F238E27FC236}">
                      <a16:creationId xmlns:a16="http://schemas.microsoft.com/office/drawing/2014/main" id="{CC87B429-DAC4-614D-B3D3-50272917F908}"/>
                    </a:ext>
                  </a:extLst>
                </p:cNvPr>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68" name="Form">
                  <a:extLst>
                    <a:ext uri="{FF2B5EF4-FFF2-40B4-BE49-F238E27FC236}">
                      <a16:creationId xmlns:a16="http://schemas.microsoft.com/office/drawing/2014/main" id="{05F2D429-BD2D-3143-8F22-AF60D21A7E28}"/>
                    </a:ext>
                  </a:extLst>
                </p:cNvPr>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57" name="Gruppieren">
                <a:extLst>
                  <a:ext uri="{FF2B5EF4-FFF2-40B4-BE49-F238E27FC236}">
                    <a16:creationId xmlns:a16="http://schemas.microsoft.com/office/drawing/2014/main" id="{5389D151-BB12-4F43-ACF4-A2ABCDD0E793}"/>
                  </a:ext>
                </a:extLst>
              </p:cNvPr>
              <p:cNvGrpSpPr/>
              <p:nvPr/>
            </p:nvGrpSpPr>
            <p:grpSpPr>
              <a:xfrm>
                <a:off x="0" y="0"/>
                <a:ext cx="1895258" cy="2244429"/>
                <a:chOff x="0" y="0"/>
                <a:chExt cx="1895257" cy="2244428"/>
              </a:xfrm>
            </p:grpSpPr>
            <p:sp>
              <p:nvSpPr>
                <p:cNvPr id="158" name="Abgerundetes Rechteck">
                  <a:extLst>
                    <a:ext uri="{FF2B5EF4-FFF2-40B4-BE49-F238E27FC236}">
                      <a16:creationId xmlns:a16="http://schemas.microsoft.com/office/drawing/2014/main" id="{952FA974-EA26-0248-AE17-184B093BD771}"/>
                    </a:ext>
                  </a:extLst>
                </p:cNvPr>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59" name="Abgerundetes Rechteck">
                  <a:extLst>
                    <a:ext uri="{FF2B5EF4-FFF2-40B4-BE49-F238E27FC236}">
                      <a16:creationId xmlns:a16="http://schemas.microsoft.com/office/drawing/2014/main" id="{ADE50CF9-BB2C-184E-9FFD-98E0688692EF}"/>
                    </a:ext>
                  </a:extLst>
                </p:cNvPr>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60" name="Abgerundetes Rechteck">
                  <a:extLst>
                    <a:ext uri="{FF2B5EF4-FFF2-40B4-BE49-F238E27FC236}">
                      <a16:creationId xmlns:a16="http://schemas.microsoft.com/office/drawing/2014/main" id="{231268BE-9412-2E4A-BF41-38DE32F86831}"/>
                    </a:ext>
                  </a:extLst>
                </p:cNvPr>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61" name="Abgerundetes Rechteck">
                  <a:extLst>
                    <a:ext uri="{FF2B5EF4-FFF2-40B4-BE49-F238E27FC236}">
                      <a16:creationId xmlns:a16="http://schemas.microsoft.com/office/drawing/2014/main" id="{A7EBF7DE-6225-5D42-A9A9-EBF18F6BD303}"/>
                    </a:ext>
                  </a:extLst>
                </p:cNvPr>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62" name="Abgerundetes Rechteck">
                  <a:extLst>
                    <a:ext uri="{FF2B5EF4-FFF2-40B4-BE49-F238E27FC236}">
                      <a16:creationId xmlns:a16="http://schemas.microsoft.com/office/drawing/2014/main" id="{E3639BA0-848F-B344-97D8-B78DC5B99A7E}"/>
                    </a:ext>
                  </a:extLst>
                </p:cNvPr>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75" name="Gruppieren">
            <a:extLst>
              <a:ext uri="{FF2B5EF4-FFF2-40B4-BE49-F238E27FC236}">
                <a16:creationId xmlns:a16="http://schemas.microsoft.com/office/drawing/2014/main" id="{3A4EA0FF-6983-B74E-B40B-7540EFFC29BB}"/>
              </a:ext>
            </a:extLst>
          </p:cNvPr>
          <p:cNvGrpSpPr/>
          <p:nvPr/>
        </p:nvGrpSpPr>
        <p:grpSpPr>
          <a:xfrm>
            <a:off x="5320749" y="33786055"/>
            <a:ext cx="1970718" cy="3584094"/>
            <a:chOff x="0" y="0"/>
            <a:chExt cx="1970716" cy="3584093"/>
          </a:xfrm>
        </p:grpSpPr>
        <p:sp>
          <p:nvSpPr>
            <p:cNvPr id="176" name="Form">
              <a:extLst>
                <a:ext uri="{FF2B5EF4-FFF2-40B4-BE49-F238E27FC236}">
                  <a16:creationId xmlns:a16="http://schemas.microsoft.com/office/drawing/2014/main" id="{C76C0BA6-3E9A-EA43-B05E-E1D373D06AF6}"/>
                </a:ext>
              </a:extLst>
            </p:cNvPr>
            <p:cNvSpPr/>
            <p:nvPr/>
          </p:nvSpPr>
          <p:spPr>
            <a:xfrm>
              <a:off x="180666"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 name="Form">
              <a:extLst>
                <a:ext uri="{FF2B5EF4-FFF2-40B4-BE49-F238E27FC236}">
                  <a16:creationId xmlns:a16="http://schemas.microsoft.com/office/drawing/2014/main" id="{8D0CA216-1F00-124D-BB4C-DFC663B45FAB}"/>
                </a:ext>
              </a:extLst>
            </p:cNvPr>
            <p:cNvSpPr/>
            <p:nvPr/>
          </p:nvSpPr>
          <p:spPr>
            <a:xfrm>
              <a:off x="180666"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78" name="Gruppieren">
              <a:extLst>
                <a:ext uri="{FF2B5EF4-FFF2-40B4-BE49-F238E27FC236}">
                  <a16:creationId xmlns:a16="http://schemas.microsoft.com/office/drawing/2014/main" id="{2197BDAA-A3B8-5A4D-93F7-1A48EC25D6DB}"/>
                </a:ext>
              </a:extLst>
            </p:cNvPr>
            <p:cNvGrpSpPr/>
            <p:nvPr/>
          </p:nvGrpSpPr>
          <p:grpSpPr>
            <a:xfrm>
              <a:off x="0" y="641458"/>
              <a:ext cx="1970717" cy="2244430"/>
              <a:chOff x="0" y="0"/>
              <a:chExt cx="1970716" cy="2244428"/>
            </a:xfrm>
          </p:grpSpPr>
          <p:grpSp>
            <p:nvGrpSpPr>
              <p:cNvPr id="179" name="Gruppieren">
                <a:extLst>
                  <a:ext uri="{FF2B5EF4-FFF2-40B4-BE49-F238E27FC236}">
                    <a16:creationId xmlns:a16="http://schemas.microsoft.com/office/drawing/2014/main" id="{E50AE11A-A3C9-F745-9367-94AF78894E86}"/>
                  </a:ext>
                </a:extLst>
              </p:cNvPr>
              <p:cNvGrpSpPr/>
              <p:nvPr/>
            </p:nvGrpSpPr>
            <p:grpSpPr>
              <a:xfrm>
                <a:off x="1875483" y="1212432"/>
                <a:ext cx="62922" cy="575629"/>
                <a:chOff x="0" y="0"/>
                <a:chExt cx="62920" cy="575627"/>
              </a:xfrm>
            </p:grpSpPr>
            <p:sp>
              <p:nvSpPr>
                <p:cNvPr id="193" name="Form">
                  <a:extLst>
                    <a:ext uri="{FF2B5EF4-FFF2-40B4-BE49-F238E27FC236}">
                      <a16:creationId xmlns:a16="http://schemas.microsoft.com/office/drawing/2014/main" id="{48FFA1CF-ACB2-3E47-BD18-8758B69286FE}"/>
                    </a:ext>
                  </a:extLst>
                </p:cNvPr>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4" name="Form">
                  <a:extLst>
                    <a:ext uri="{FF2B5EF4-FFF2-40B4-BE49-F238E27FC236}">
                      <a16:creationId xmlns:a16="http://schemas.microsoft.com/office/drawing/2014/main" id="{35286B82-A05D-7847-89AB-7AE04E1A7F39}"/>
                    </a:ext>
                  </a:extLst>
                </p:cNvPr>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5" name="Form">
                  <a:extLst>
                    <a:ext uri="{FF2B5EF4-FFF2-40B4-BE49-F238E27FC236}">
                      <a16:creationId xmlns:a16="http://schemas.microsoft.com/office/drawing/2014/main" id="{C35D93AA-CEF5-054D-9F52-66E6EE820463}"/>
                    </a:ext>
                  </a:extLst>
                </p:cNvPr>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6" name="Form">
                  <a:extLst>
                    <a:ext uri="{FF2B5EF4-FFF2-40B4-BE49-F238E27FC236}">
                      <a16:creationId xmlns:a16="http://schemas.microsoft.com/office/drawing/2014/main" id="{FD6EFFD5-9DE7-9349-AFB3-B19FCE038980}"/>
                    </a:ext>
                  </a:extLst>
                </p:cNvPr>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7" name="Form">
                  <a:extLst>
                    <a:ext uri="{FF2B5EF4-FFF2-40B4-BE49-F238E27FC236}">
                      <a16:creationId xmlns:a16="http://schemas.microsoft.com/office/drawing/2014/main" id="{D74DA0BD-C23A-6243-905A-2854E20CC43B}"/>
                    </a:ext>
                  </a:extLst>
                </p:cNvPr>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8" name="Form">
                  <a:extLst>
                    <a:ext uri="{FF2B5EF4-FFF2-40B4-BE49-F238E27FC236}">
                      <a16:creationId xmlns:a16="http://schemas.microsoft.com/office/drawing/2014/main" id="{1F81A8BF-5105-394D-AE13-04FBDD091C22}"/>
                    </a:ext>
                  </a:extLst>
                </p:cNvPr>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0" name="Gruppieren">
                <a:extLst>
                  <a:ext uri="{FF2B5EF4-FFF2-40B4-BE49-F238E27FC236}">
                    <a16:creationId xmlns:a16="http://schemas.microsoft.com/office/drawing/2014/main" id="{D10AD0B3-53DF-E046-9E7F-A5DE1CDB8AB7}"/>
                  </a:ext>
                </a:extLst>
              </p:cNvPr>
              <p:cNvGrpSpPr/>
              <p:nvPr/>
            </p:nvGrpSpPr>
            <p:grpSpPr>
              <a:xfrm>
                <a:off x="1826655" y="520623"/>
                <a:ext cx="144062" cy="362202"/>
                <a:chOff x="-933" y="0"/>
                <a:chExt cx="144061" cy="362201"/>
              </a:xfrm>
            </p:grpSpPr>
            <p:sp>
              <p:nvSpPr>
                <p:cNvPr id="187" name="Form">
                  <a:extLst>
                    <a:ext uri="{FF2B5EF4-FFF2-40B4-BE49-F238E27FC236}">
                      <a16:creationId xmlns:a16="http://schemas.microsoft.com/office/drawing/2014/main" id="{EA488471-5892-8B42-B899-3AF4DD4DE381}"/>
                    </a:ext>
                  </a:extLst>
                </p:cNvPr>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8" name="Form">
                  <a:extLst>
                    <a:ext uri="{FF2B5EF4-FFF2-40B4-BE49-F238E27FC236}">
                      <a16:creationId xmlns:a16="http://schemas.microsoft.com/office/drawing/2014/main" id="{37FA173C-04AC-034F-AC04-25C31D17E82A}"/>
                    </a:ext>
                  </a:extLst>
                </p:cNvPr>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9" name="Form">
                  <a:extLst>
                    <a:ext uri="{FF2B5EF4-FFF2-40B4-BE49-F238E27FC236}">
                      <a16:creationId xmlns:a16="http://schemas.microsoft.com/office/drawing/2014/main" id="{E06343E4-9A5A-8E48-9CCC-D95EDB589848}"/>
                    </a:ext>
                  </a:extLst>
                </p:cNvPr>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 name="Form">
                  <a:extLst>
                    <a:ext uri="{FF2B5EF4-FFF2-40B4-BE49-F238E27FC236}">
                      <a16:creationId xmlns:a16="http://schemas.microsoft.com/office/drawing/2014/main" id="{615FA24C-6874-E946-9014-F96B6A4E4BB8}"/>
                    </a:ext>
                  </a:extLst>
                </p:cNvPr>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1" name="Form">
                  <a:extLst>
                    <a:ext uri="{FF2B5EF4-FFF2-40B4-BE49-F238E27FC236}">
                      <a16:creationId xmlns:a16="http://schemas.microsoft.com/office/drawing/2014/main" id="{74AF97D2-8E6B-6A42-A38F-3676EF49BE9F}"/>
                    </a:ext>
                  </a:extLst>
                </p:cNvPr>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2" name="Form">
                  <a:extLst>
                    <a:ext uri="{FF2B5EF4-FFF2-40B4-BE49-F238E27FC236}">
                      <a16:creationId xmlns:a16="http://schemas.microsoft.com/office/drawing/2014/main" id="{331F7A2B-B03E-AC4D-8B2C-FD74CD1A7AFD}"/>
                    </a:ext>
                  </a:extLst>
                </p:cNvPr>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81" name="Gruppieren">
                <a:extLst>
                  <a:ext uri="{FF2B5EF4-FFF2-40B4-BE49-F238E27FC236}">
                    <a16:creationId xmlns:a16="http://schemas.microsoft.com/office/drawing/2014/main" id="{B52EE00A-A9FC-774F-B6E2-03F5F150F853}"/>
                  </a:ext>
                </a:extLst>
              </p:cNvPr>
              <p:cNvGrpSpPr/>
              <p:nvPr/>
            </p:nvGrpSpPr>
            <p:grpSpPr>
              <a:xfrm>
                <a:off x="0" y="0"/>
                <a:ext cx="1895258" cy="2244429"/>
                <a:chOff x="0" y="0"/>
                <a:chExt cx="1895257" cy="2244428"/>
              </a:xfrm>
            </p:grpSpPr>
            <p:sp>
              <p:nvSpPr>
                <p:cNvPr id="182" name="Abgerundetes Rechteck">
                  <a:extLst>
                    <a:ext uri="{FF2B5EF4-FFF2-40B4-BE49-F238E27FC236}">
                      <a16:creationId xmlns:a16="http://schemas.microsoft.com/office/drawing/2014/main" id="{46AE2821-391D-2245-A8E3-6694DDB2A320}"/>
                    </a:ext>
                  </a:extLst>
                </p:cNvPr>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3" name="Abgerundetes Rechteck">
                  <a:extLst>
                    <a:ext uri="{FF2B5EF4-FFF2-40B4-BE49-F238E27FC236}">
                      <a16:creationId xmlns:a16="http://schemas.microsoft.com/office/drawing/2014/main" id="{4AE7900B-D6E2-0540-88E5-ED75DF85F6E9}"/>
                    </a:ext>
                  </a:extLst>
                </p:cNvPr>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4" name="Abgerundetes Rechteck">
                  <a:extLst>
                    <a:ext uri="{FF2B5EF4-FFF2-40B4-BE49-F238E27FC236}">
                      <a16:creationId xmlns:a16="http://schemas.microsoft.com/office/drawing/2014/main" id="{88F1E1D7-70BF-FE4F-9268-10D850926D7E}"/>
                    </a:ext>
                  </a:extLst>
                </p:cNvPr>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5" name="Abgerundetes Rechteck">
                  <a:extLst>
                    <a:ext uri="{FF2B5EF4-FFF2-40B4-BE49-F238E27FC236}">
                      <a16:creationId xmlns:a16="http://schemas.microsoft.com/office/drawing/2014/main" id="{D2A77F17-94BC-C344-99C3-66E7E63525B5}"/>
                    </a:ext>
                  </a:extLst>
                </p:cNvPr>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6" name="Abgerundetes Rechteck">
                  <a:extLst>
                    <a:ext uri="{FF2B5EF4-FFF2-40B4-BE49-F238E27FC236}">
                      <a16:creationId xmlns:a16="http://schemas.microsoft.com/office/drawing/2014/main" id="{AEEE3560-9D51-7D47-8520-5C6F430FBF43}"/>
                    </a:ext>
                  </a:extLst>
                </p:cNvPr>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sp>
        <p:nvSpPr>
          <p:cNvPr id="2" name="Bildplatzhalter 1">
            <a:extLst>
              <a:ext uri="{FF2B5EF4-FFF2-40B4-BE49-F238E27FC236}">
                <a16:creationId xmlns:a16="http://schemas.microsoft.com/office/drawing/2014/main" id="{7AA00A5F-2F5A-C840-B2A6-8F4410E4B614}"/>
              </a:ext>
            </a:extLst>
          </p:cNvPr>
          <p:cNvSpPr>
            <a:spLocks noGrp="1"/>
          </p:cNvSpPr>
          <p:nvPr>
            <p:ph type="pic" idx="29"/>
          </p:nvPr>
        </p:nvSpPr>
        <p:spPr/>
      </p:sp>
      <p:sp>
        <p:nvSpPr>
          <p:cNvPr id="3" name="Bildplatzhalter 2">
            <a:extLst>
              <a:ext uri="{FF2B5EF4-FFF2-40B4-BE49-F238E27FC236}">
                <a16:creationId xmlns:a16="http://schemas.microsoft.com/office/drawing/2014/main" id="{9835C70E-A19F-744B-8A4A-F41DE23B38FF}"/>
              </a:ext>
            </a:extLst>
          </p:cNvPr>
          <p:cNvSpPr>
            <a:spLocks noGrp="1"/>
          </p:cNvSpPr>
          <p:nvPr>
            <p:ph type="pic" idx="28"/>
          </p:nvPr>
        </p:nvSpPr>
        <p:spPr/>
      </p:sp>
      <p:sp>
        <p:nvSpPr>
          <p:cNvPr id="4" name="Bildplatzhalter 3">
            <a:extLst>
              <a:ext uri="{FF2B5EF4-FFF2-40B4-BE49-F238E27FC236}">
                <a16:creationId xmlns:a16="http://schemas.microsoft.com/office/drawing/2014/main" id="{CF017048-A93C-A846-BD31-D7B9B4F9E595}"/>
              </a:ext>
            </a:extLst>
          </p:cNvPr>
          <p:cNvSpPr>
            <a:spLocks noGrp="1"/>
          </p:cNvSpPr>
          <p:nvPr>
            <p:ph type="pic" idx="26"/>
          </p:nvPr>
        </p:nvSpPr>
        <p:spPr/>
      </p:sp>
      <p:sp>
        <p:nvSpPr>
          <p:cNvPr id="5" name="Bildplatzhalter 4">
            <a:extLst>
              <a:ext uri="{FF2B5EF4-FFF2-40B4-BE49-F238E27FC236}">
                <a16:creationId xmlns:a16="http://schemas.microsoft.com/office/drawing/2014/main" id="{60D75B2D-91B4-4347-9667-4031CF8C4495}"/>
              </a:ext>
            </a:extLst>
          </p:cNvPr>
          <p:cNvSpPr>
            <a:spLocks noGrp="1"/>
          </p:cNvSpPr>
          <p:nvPr>
            <p:ph type="pic" idx="27"/>
          </p:nvPr>
        </p:nvSpPr>
        <p:spPr/>
      </p:sp>
      <p:sp>
        <p:nvSpPr>
          <p:cNvPr id="6" name="Bildplatzhalter 5">
            <a:extLst>
              <a:ext uri="{FF2B5EF4-FFF2-40B4-BE49-F238E27FC236}">
                <a16:creationId xmlns:a16="http://schemas.microsoft.com/office/drawing/2014/main" id="{FA8FDAB1-C0D0-764C-8D13-7FC616180B72}"/>
              </a:ext>
            </a:extLst>
          </p:cNvPr>
          <p:cNvSpPr>
            <a:spLocks noGrp="1"/>
          </p:cNvSpPr>
          <p:nvPr>
            <p:ph type="pic" sz="quarter" idx="13"/>
          </p:nvPr>
        </p:nvSpPr>
        <p:spPr/>
      </p:sp>
      <p:sp>
        <p:nvSpPr>
          <p:cNvPr id="7" name="Bildplatzhalter 6">
            <a:extLst>
              <a:ext uri="{FF2B5EF4-FFF2-40B4-BE49-F238E27FC236}">
                <a16:creationId xmlns:a16="http://schemas.microsoft.com/office/drawing/2014/main" id="{947C1061-801E-F54F-9E91-979739EE56C1}"/>
              </a:ext>
            </a:extLst>
          </p:cNvPr>
          <p:cNvSpPr>
            <a:spLocks noGrp="1"/>
          </p:cNvSpPr>
          <p:nvPr>
            <p:ph type="pic" sz="quarter" idx="18"/>
          </p:nvPr>
        </p:nvSpPr>
        <p:spPr/>
      </p:sp>
      <p:sp>
        <p:nvSpPr>
          <p:cNvPr id="8" name="Bildplatzhalter 7">
            <a:extLst>
              <a:ext uri="{FF2B5EF4-FFF2-40B4-BE49-F238E27FC236}">
                <a16:creationId xmlns:a16="http://schemas.microsoft.com/office/drawing/2014/main" id="{7B44D79C-F3BA-194B-86EA-43A3185B200A}"/>
              </a:ext>
            </a:extLst>
          </p:cNvPr>
          <p:cNvSpPr>
            <a:spLocks noGrp="1"/>
          </p:cNvSpPr>
          <p:nvPr>
            <p:ph type="pic" sz="quarter" idx="19"/>
          </p:nvPr>
        </p:nvSpPr>
        <p:spPr/>
      </p:sp>
      <p:sp>
        <p:nvSpPr>
          <p:cNvPr id="9" name="Bildplatzhalter 8">
            <a:extLst>
              <a:ext uri="{FF2B5EF4-FFF2-40B4-BE49-F238E27FC236}">
                <a16:creationId xmlns:a16="http://schemas.microsoft.com/office/drawing/2014/main" id="{C1C807CE-7681-B44C-9D6E-0E49210BC6F6}"/>
              </a:ext>
            </a:extLst>
          </p:cNvPr>
          <p:cNvSpPr>
            <a:spLocks noGrp="1"/>
          </p:cNvSpPr>
          <p:nvPr>
            <p:ph type="pic" sz="quarter" idx="20"/>
          </p:nvPr>
        </p:nvSpPr>
        <p:spPr/>
      </p:sp>
      <p:sp>
        <p:nvSpPr>
          <p:cNvPr id="10" name="Bildplatzhalter 9">
            <a:extLst>
              <a:ext uri="{FF2B5EF4-FFF2-40B4-BE49-F238E27FC236}">
                <a16:creationId xmlns:a16="http://schemas.microsoft.com/office/drawing/2014/main" id="{9842B413-A96A-294C-B9FF-1439719E307D}"/>
              </a:ext>
            </a:extLst>
          </p:cNvPr>
          <p:cNvSpPr>
            <a:spLocks noGrp="1"/>
          </p:cNvSpPr>
          <p:nvPr>
            <p:ph type="pic" sz="quarter" idx="21"/>
          </p:nvPr>
        </p:nvSpPr>
        <p:spPr/>
      </p:sp>
      <p:sp>
        <p:nvSpPr>
          <p:cNvPr id="11" name="Bildplatzhalter 10">
            <a:extLst>
              <a:ext uri="{FF2B5EF4-FFF2-40B4-BE49-F238E27FC236}">
                <a16:creationId xmlns:a16="http://schemas.microsoft.com/office/drawing/2014/main" id="{A03CA329-FE11-C140-BC97-73B5315303C5}"/>
              </a:ext>
            </a:extLst>
          </p:cNvPr>
          <p:cNvSpPr>
            <a:spLocks noGrp="1"/>
          </p:cNvSpPr>
          <p:nvPr>
            <p:ph type="pic" sz="quarter" idx="22"/>
          </p:nvPr>
        </p:nvSpPr>
        <p:spPr/>
      </p:sp>
      <p:sp>
        <p:nvSpPr>
          <p:cNvPr id="12" name="Bildplatzhalter 11">
            <a:extLst>
              <a:ext uri="{FF2B5EF4-FFF2-40B4-BE49-F238E27FC236}">
                <a16:creationId xmlns:a16="http://schemas.microsoft.com/office/drawing/2014/main" id="{A92F1E55-82C3-4C41-A285-4A4CA55A5844}"/>
              </a:ext>
            </a:extLst>
          </p:cNvPr>
          <p:cNvSpPr>
            <a:spLocks noGrp="1"/>
          </p:cNvSpPr>
          <p:nvPr>
            <p:ph type="pic" sz="quarter" idx="23"/>
          </p:nvPr>
        </p:nvSpPr>
        <p:spPr/>
      </p:sp>
      <p:sp>
        <p:nvSpPr>
          <p:cNvPr id="13" name="Bildplatzhalter 12">
            <a:extLst>
              <a:ext uri="{FF2B5EF4-FFF2-40B4-BE49-F238E27FC236}">
                <a16:creationId xmlns:a16="http://schemas.microsoft.com/office/drawing/2014/main" id="{531D35F9-D0B0-FD49-BEA0-CCB8FB99BF11}"/>
              </a:ext>
            </a:extLst>
          </p:cNvPr>
          <p:cNvSpPr>
            <a:spLocks noGrp="1"/>
          </p:cNvSpPr>
          <p:nvPr>
            <p:ph type="pic" sz="quarter" idx="24"/>
          </p:nvPr>
        </p:nvSpPr>
        <p:spPr/>
      </p:sp>
      <p:sp>
        <p:nvSpPr>
          <p:cNvPr id="14" name="Bildplatzhalter 13">
            <a:extLst>
              <a:ext uri="{FF2B5EF4-FFF2-40B4-BE49-F238E27FC236}">
                <a16:creationId xmlns:a16="http://schemas.microsoft.com/office/drawing/2014/main" id="{7C910D11-95B3-B647-BAAE-899F2BED29F7}"/>
              </a:ext>
            </a:extLst>
          </p:cNvPr>
          <p:cNvSpPr>
            <a:spLocks noGrp="1"/>
          </p:cNvSpPr>
          <p:nvPr>
            <p:ph type="pic" sz="quarter" idx="25"/>
          </p:nvPr>
        </p:nvSpPr>
        <p:spPr/>
      </p:sp>
      <p:grpSp>
        <p:nvGrpSpPr>
          <p:cNvPr id="241" name="Gruppieren">
            <a:extLst>
              <a:ext uri="{FF2B5EF4-FFF2-40B4-BE49-F238E27FC236}">
                <a16:creationId xmlns:a16="http://schemas.microsoft.com/office/drawing/2014/main" id="{BAF6A3E7-1777-6741-91D1-E5DE864C17AE}"/>
              </a:ext>
            </a:extLst>
          </p:cNvPr>
          <p:cNvGrpSpPr/>
          <p:nvPr/>
        </p:nvGrpSpPr>
        <p:grpSpPr>
          <a:xfrm rot="16200000">
            <a:off x="15595376" y="14360940"/>
            <a:ext cx="1499227" cy="244159"/>
            <a:chOff x="0" y="0"/>
            <a:chExt cx="1499225" cy="244158"/>
          </a:xfrm>
        </p:grpSpPr>
        <p:grpSp>
          <p:nvGrpSpPr>
            <p:cNvPr id="242" name="Gruppieren">
              <a:extLst>
                <a:ext uri="{FF2B5EF4-FFF2-40B4-BE49-F238E27FC236}">
                  <a16:creationId xmlns:a16="http://schemas.microsoft.com/office/drawing/2014/main" id="{FC07B834-9CF2-8249-913F-56B319E4ABCC}"/>
                </a:ext>
              </a:extLst>
            </p:cNvPr>
            <p:cNvGrpSpPr/>
            <p:nvPr/>
          </p:nvGrpSpPr>
          <p:grpSpPr>
            <a:xfrm>
              <a:off x="-1" y="0"/>
              <a:ext cx="1499227" cy="244159"/>
              <a:chOff x="0" y="0"/>
              <a:chExt cx="1499225" cy="244158"/>
            </a:xfrm>
          </p:grpSpPr>
          <p:grpSp>
            <p:nvGrpSpPr>
              <p:cNvPr id="249" name="Gruppieren">
                <a:extLst>
                  <a:ext uri="{FF2B5EF4-FFF2-40B4-BE49-F238E27FC236}">
                    <a16:creationId xmlns:a16="http://schemas.microsoft.com/office/drawing/2014/main" id="{8881CBC0-1C02-CF4A-8900-09AF88B8F748}"/>
                  </a:ext>
                </a:extLst>
              </p:cNvPr>
              <p:cNvGrpSpPr/>
              <p:nvPr/>
            </p:nvGrpSpPr>
            <p:grpSpPr>
              <a:xfrm>
                <a:off x="-1" y="49870"/>
                <a:ext cx="1499227" cy="194289"/>
                <a:chOff x="0" y="0"/>
                <a:chExt cx="1499225" cy="194288"/>
              </a:xfrm>
            </p:grpSpPr>
            <p:sp>
              <p:nvSpPr>
                <p:cNvPr id="251" name="Form">
                  <a:extLst>
                    <a:ext uri="{FF2B5EF4-FFF2-40B4-BE49-F238E27FC236}">
                      <a16:creationId xmlns:a16="http://schemas.microsoft.com/office/drawing/2014/main" id="{501AFCA6-8623-C54D-BD2D-97294C209FE9}"/>
                    </a:ext>
                  </a:extLst>
                </p:cNvPr>
                <p:cNvSpPr/>
                <p:nvPr/>
              </p:nvSpPr>
              <p:spPr>
                <a:xfrm>
                  <a:off x="0"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52" name="Form">
                  <a:extLst>
                    <a:ext uri="{FF2B5EF4-FFF2-40B4-BE49-F238E27FC236}">
                      <a16:creationId xmlns:a16="http://schemas.microsoft.com/office/drawing/2014/main" id="{6CE46FAA-6FC4-7A4F-9FDD-860F05E41F37}"/>
                    </a:ext>
                  </a:extLst>
                </p:cNvPr>
                <p:cNvSpPr/>
                <p:nvPr/>
              </p:nvSpPr>
              <p:spPr>
                <a:xfrm>
                  <a:off x="58001" y="0"/>
                  <a:ext cx="1383224" cy="19428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53" name="Form">
                  <a:extLst>
                    <a:ext uri="{FF2B5EF4-FFF2-40B4-BE49-F238E27FC236}">
                      <a16:creationId xmlns:a16="http://schemas.microsoft.com/office/drawing/2014/main" id="{ED85FFF6-99B3-B942-ABE6-6220277D3E26}"/>
                    </a:ext>
                  </a:extLst>
                </p:cNvPr>
                <p:cNvSpPr/>
                <p:nvPr/>
              </p:nvSpPr>
              <p:spPr>
                <a:xfrm flipH="1">
                  <a:off x="1436298"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50" name="Rechteck">
                <a:extLst>
                  <a:ext uri="{FF2B5EF4-FFF2-40B4-BE49-F238E27FC236}">
                    <a16:creationId xmlns:a16="http://schemas.microsoft.com/office/drawing/2014/main" id="{EEC01202-26EC-7745-ADC4-7A70F686D456}"/>
                  </a:ext>
                </a:extLst>
              </p:cNvPr>
              <p:cNvSpPr/>
              <p:nvPr/>
            </p:nvSpPr>
            <p:spPr>
              <a:xfrm>
                <a:off x="2542" y="0"/>
                <a:ext cx="1494142" cy="49871"/>
              </a:xfrm>
              <a:prstGeom prst="rect">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43" name="Gruppieren">
              <a:extLst>
                <a:ext uri="{FF2B5EF4-FFF2-40B4-BE49-F238E27FC236}">
                  <a16:creationId xmlns:a16="http://schemas.microsoft.com/office/drawing/2014/main" id="{D21D4E05-734D-944E-AA52-7A81683756FD}"/>
                </a:ext>
              </a:extLst>
            </p:cNvPr>
            <p:cNvGrpSpPr/>
            <p:nvPr/>
          </p:nvGrpSpPr>
          <p:grpSpPr>
            <a:xfrm>
              <a:off x="485447" y="86660"/>
              <a:ext cx="528332" cy="59032"/>
              <a:chOff x="404871" y="71550"/>
              <a:chExt cx="528331" cy="59030"/>
            </a:xfrm>
          </p:grpSpPr>
          <p:sp>
            <p:nvSpPr>
              <p:cNvPr id="244" name="Form">
                <a:extLst>
                  <a:ext uri="{FF2B5EF4-FFF2-40B4-BE49-F238E27FC236}">
                    <a16:creationId xmlns:a16="http://schemas.microsoft.com/office/drawing/2014/main" id="{2FFF6A47-3CA0-9C4C-BFA8-AFAA8CF3B80F}"/>
                  </a:ext>
                </a:extLst>
              </p:cNvPr>
              <p:cNvSpPr/>
              <p:nvPr/>
            </p:nvSpPr>
            <p:spPr>
              <a:xfrm>
                <a:off x="404871" y="83356"/>
                <a:ext cx="369879" cy="3541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245" name="Gruppieren">
                <a:extLst>
                  <a:ext uri="{FF2B5EF4-FFF2-40B4-BE49-F238E27FC236}">
                    <a16:creationId xmlns:a16="http://schemas.microsoft.com/office/drawing/2014/main" id="{7E733803-0839-8046-B6F7-A486933D4A73}"/>
                  </a:ext>
                </a:extLst>
              </p:cNvPr>
              <p:cNvGrpSpPr/>
              <p:nvPr/>
            </p:nvGrpSpPr>
            <p:grpSpPr>
              <a:xfrm>
                <a:off x="874171" y="71550"/>
                <a:ext cx="59032" cy="59031"/>
                <a:chOff x="0" y="0"/>
                <a:chExt cx="59030" cy="59030"/>
              </a:xfrm>
            </p:grpSpPr>
            <p:sp>
              <p:nvSpPr>
                <p:cNvPr id="246" name="Form">
                  <a:extLst>
                    <a:ext uri="{FF2B5EF4-FFF2-40B4-BE49-F238E27FC236}">
                      <a16:creationId xmlns:a16="http://schemas.microsoft.com/office/drawing/2014/main" id="{60ACEBAF-DB22-EE42-9578-5CBE674ABB4F}"/>
                    </a:ext>
                  </a:extLst>
                </p:cNvPr>
                <p:cNvSpPr/>
                <p:nvPr/>
              </p:nvSpPr>
              <p:spPr>
                <a:xfrm>
                  <a:off x="0" y="-1"/>
                  <a:ext cx="59031" cy="5903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47" name="Form">
                  <a:extLst>
                    <a:ext uri="{FF2B5EF4-FFF2-40B4-BE49-F238E27FC236}">
                      <a16:creationId xmlns:a16="http://schemas.microsoft.com/office/drawing/2014/main" id="{7E541551-D885-8A49-91C7-FE81F2A1DCC1}"/>
                    </a:ext>
                  </a:extLst>
                </p:cNvPr>
                <p:cNvSpPr/>
                <p:nvPr/>
              </p:nvSpPr>
              <p:spPr>
                <a:xfrm>
                  <a:off x="8883" y="8739"/>
                  <a:ext cx="43510" cy="4362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48" name="Form">
                  <a:extLst>
                    <a:ext uri="{FF2B5EF4-FFF2-40B4-BE49-F238E27FC236}">
                      <a16:creationId xmlns:a16="http://schemas.microsoft.com/office/drawing/2014/main" id="{0F2F4CBB-A563-5D4A-9C15-35743E8E2E43}"/>
                    </a:ext>
                  </a:extLst>
                </p:cNvPr>
                <p:cNvSpPr/>
                <p:nvPr/>
              </p:nvSpPr>
              <p:spPr>
                <a:xfrm>
                  <a:off x="17494" y="17466"/>
                  <a:ext cx="33890" cy="3346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nvGrpSpPr>
          <p:cNvPr id="254" name="Gruppieren">
            <a:extLst>
              <a:ext uri="{FF2B5EF4-FFF2-40B4-BE49-F238E27FC236}">
                <a16:creationId xmlns:a16="http://schemas.microsoft.com/office/drawing/2014/main" id="{EE62D209-BC71-824A-A323-781AABCDCCCE}"/>
              </a:ext>
            </a:extLst>
          </p:cNvPr>
          <p:cNvGrpSpPr/>
          <p:nvPr/>
        </p:nvGrpSpPr>
        <p:grpSpPr>
          <a:xfrm>
            <a:off x="23447891" y="10246665"/>
            <a:ext cx="1499226" cy="244159"/>
            <a:chOff x="0" y="0"/>
            <a:chExt cx="1499225" cy="244158"/>
          </a:xfrm>
        </p:grpSpPr>
        <p:grpSp>
          <p:nvGrpSpPr>
            <p:cNvPr id="255" name="Gruppieren">
              <a:extLst>
                <a:ext uri="{FF2B5EF4-FFF2-40B4-BE49-F238E27FC236}">
                  <a16:creationId xmlns:a16="http://schemas.microsoft.com/office/drawing/2014/main" id="{DEA208B4-DC0A-FD49-9F4D-6C00A1EC3A65}"/>
                </a:ext>
              </a:extLst>
            </p:cNvPr>
            <p:cNvGrpSpPr/>
            <p:nvPr/>
          </p:nvGrpSpPr>
          <p:grpSpPr>
            <a:xfrm>
              <a:off x="-1" y="0"/>
              <a:ext cx="1499227" cy="244159"/>
              <a:chOff x="0" y="0"/>
              <a:chExt cx="1499225" cy="244158"/>
            </a:xfrm>
          </p:grpSpPr>
          <p:grpSp>
            <p:nvGrpSpPr>
              <p:cNvPr id="262" name="Gruppieren">
                <a:extLst>
                  <a:ext uri="{FF2B5EF4-FFF2-40B4-BE49-F238E27FC236}">
                    <a16:creationId xmlns:a16="http://schemas.microsoft.com/office/drawing/2014/main" id="{C6D6CF6E-6BC0-334D-94B0-9AF3A7B326E8}"/>
                  </a:ext>
                </a:extLst>
              </p:cNvPr>
              <p:cNvGrpSpPr/>
              <p:nvPr/>
            </p:nvGrpSpPr>
            <p:grpSpPr>
              <a:xfrm>
                <a:off x="-1" y="49870"/>
                <a:ext cx="1499227" cy="194289"/>
                <a:chOff x="0" y="0"/>
                <a:chExt cx="1499225" cy="194288"/>
              </a:xfrm>
            </p:grpSpPr>
            <p:sp>
              <p:nvSpPr>
                <p:cNvPr id="264" name="Form">
                  <a:extLst>
                    <a:ext uri="{FF2B5EF4-FFF2-40B4-BE49-F238E27FC236}">
                      <a16:creationId xmlns:a16="http://schemas.microsoft.com/office/drawing/2014/main" id="{A4B526ED-E9B8-994F-BAF9-9B467440B515}"/>
                    </a:ext>
                  </a:extLst>
                </p:cNvPr>
                <p:cNvSpPr/>
                <p:nvPr/>
              </p:nvSpPr>
              <p:spPr>
                <a:xfrm>
                  <a:off x="0"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5" name="Form">
                  <a:extLst>
                    <a:ext uri="{FF2B5EF4-FFF2-40B4-BE49-F238E27FC236}">
                      <a16:creationId xmlns:a16="http://schemas.microsoft.com/office/drawing/2014/main" id="{76349711-AED7-E849-A3F7-70219D75B794}"/>
                    </a:ext>
                  </a:extLst>
                </p:cNvPr>
                <p:cNvSpPr/>
                <p:nvPr/>
              </p:nvSpPr>
              <p:spPr>
                <a:xfrm>
                  <a:off x="58001" y="0"/>
                  <a:ext cx="1383224" cy="19428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6" name="Form">
                  <a:extLst>
                    <a:ext uri="{FF2B5EF4-FFF2-40B4-BE49-F238E27FC236}">
                      <a16:creationId xmlns:a16="http://schemas.microsoft.com/office/drawing/2014/main" id="{5A639B47-AC0C-814A-A702-E39A35FD78E5}"/>
                    </a:ext>
                  </a:extLst>
                </p:cNvPr>
                <p:cNvSpPr/>
                <p:nvPr/>
              </p:nvSpPr>
              <p:spPr>
                <a:xfrm flipH="1">
                  <a:off x="1436298"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63" name="Rechteck">
                <a:extLst>
                  <a:ext uri="{FF2B5EF4-FFF2-40B4-BE49-F238E27FC236}">
                    <a16:creationId xmlns:a16="http://schemas.microsoft.com/office/drawing/2014/main" id="{78B3BE9F-7F17-284D-92AA-BBC5923E023E}"/>
                  </a:ext>
                </a:extLst>
              </p:cNvPr>
              <p:cNvSpPr/>
              <p:nvPr/>
            </p:nvSpPr>
            <p:spPr>
              <a:xfrm>
                <a:off x="2542" y="0"/>
                <a:ext cx="1494142" cy="49871"/>
              </a:xfrm>
              <a:prstGeom prst="rect">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56" name="Gruppieren">
              <a:extLst>
                <a:ext uri="{FF2B5EF4-FFF2-40B4-BE49-F238E27FC236}">
                  <a16:creationId xmlns:a16="http://schemas.microsoft.com/office/drawing/2014/main" id="{060D7014-EB34-4D4E-9466-56661DA2D99B}"/>
                </a:ext>
              </a:extLst>
            </p:cNvPr>
            <p:cNvGrpSpPr/>
            <p:nvPr/>
          </p:nvGrpSpPr>
          <p:grpSpPr>
            <a:xfrm>
              <a:off x="485447" y="86660"/>
              <a:ext cx="528332" cy="59032"/>
              <a:chOff x="404871" y="71550"/>
              <a:chExt cx="528331" cy="59030"/>
            </a:xfrm>
          </p:grpSpPr>
          <p:sp>
            <p:nvSpPr>
              <p:cNvPr id="257" name="Form">
                <a:extLst>
                  <a:ext uri="{FF2B5EF4-FFF2-40B4-BE49-F238E27FC236}">
                    <a16:creationId xmlns:a16="http://schemas.microsoft.com/office/drawing/2014/main" id="{0C4C5FD7-0D93-5143-A214-F09C97EF0C78}"/>
                  </a:ext>
                </a:extLst>
              </p:cNvPr>
              <p:cNvSpPr/>
              <p:nvPr/>
            </p:nvSpPr>
            <p:spPr>
              <a:xfrm>
                <a:off x="404871" y="83356"/>
                <a:ext cx="369879" cy="3541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258" name="Gruppieren">
                <a:extLst>
                  <a:ext uri="{FF2B5EF4-FFF2-40B4-BE49-F238E27FC236}">
                    <a16:creationId xmlns:a16="http://schemas.microsoft.com/office/drawing/2014/main" id="{D114E2CB-5A5B-3948-8C79-B81CEA837D9C}"/>
                  </a:ext>
                </a:extLst>
              </p:cNvPr>
              <p:cNvGrpSpPr/>
              <p:nvPr/>
            </p:nvGrpSpPr>
            <p:grpSpPr>
              <a:xfrm>
                <a:off x="874171" y="71550"/>
                <a:ext cx="59032" cy="59031"/>
                <a:chOff x="0" y="0"/>
                <a:chExt cx="59030" cy="59030"/>
              </a:xfrm>
            </p:grpSpPr>
            <p:sp>
              <p:nvSpPr>
                <p:cNvPr id="259" name="Form">
                  <a:extLst>
                    <a:ext uri="{FF2B5EF4-FFF2-40B4-BE49-F238E27FC236}">
                      <a16:creationId xmlns:a16="http://schemas.microsoft.com/office/drawing/2014/main" id="{B501E234-E0BF-AF45-881B-DD77A272E8DF}"/>
                    </a:ext>
                  </a:extLst>
                </p:cNvPr>
                <p:cNvSpPr/>
                <p:nvPr/>
              </p:nvSpPr>
              <p:spPr>
                <a:xfrm>
                  <a:off x="0" y="-1"/>
                  <a:ext cx="59031" cy="5903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60" name="Form">
                  <a:extLst>
                    <a:ext uri="{FF2B5EF4-FFF2-40B4-BE49-F238E27FC236}">
                      <a16:creationId xmlns:a16="http://schemas.microsoft.com/office/drawing/2014/main" id="{6E372564-2544-EA46-B752-56C71FE56713}"/>
                    </a:ext>
                  </a:extLst>
                </p:cNvPr>
                <p:cNvSpPr/>
                <p:nvPr/>
              </p:nvSpPr>
              <p:spPr>
                <a:xfrm>
                  <a:off x="8883" y="8739"/>
                  <a:ext cx="43510" cy="4362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61" name="Form">
                  <a:extLst>
                    <a:ext uri="{FF2B5EF4-FFF2-40B4-BE49-F238E27FC236}">
                      <a16:creationId xmlns:a16="http://schemas.microsoft.com/office/drawing/2014/main" id="{55881361-C230-5F49-8EA6-34714D5EBA52}"/>
                    </a:ext>
                  </a:extLst>
                </p:cNvPr>
                <p:cNvSpPr/>
                <p:nvPr/>
              </p:nvSpPr>
              <p:spPr>
                <a:xfrm>
                  <a:off x="17494" y="17466"/>
                  <a:ext cx="33890" cy="3346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nvGrpSpPr>
          <p:cNvPr id="267" name="Gruppieren">
            <a:extLst>
              <a:ext uri="{FF2B5EF4-FFF2-40B4-BE49-F238E27FC236}">
                <a16:creationId xmlns:a16="http://schemas.microsoft.com/office/drawing/2014/main" id="{242B41DB-AD11-7746-ACFC-6F72FA2B5221}"/>
              </a:ext>
            </a:extLst>
          </p:cNvPr>
          <p:cNvGrpSpPr/>
          <p:nvPr/>
        </p:nvGrpSpPr>
        <p:grpSpPr>
          <a:xfrm>
            <a:off x="10444248" y="10238898"/>
            <a:ext cx="1483521" cy="241602"/>
            <a:chOff x="0" y="0"/>
            <a:chExt cx="1483520" cy="241600"/>
          </a:xfrm>
        </p:grpSpPr>
        <p:grpSp>
          <p:nvGrpSpPr>
            <p:cNvPr id="268" name="Gruppieren">
              <a:extLst>
                <a:ext uri="{FF2B5EF4-FFF2-40B4-BE49-F238E27FC236}">
                  <a16:creationId xmlns:a16="http://schemas.microsoft.com/office/drawing/2014/main" id="{BAF75757-AE21-E24B-AAA9-81E743AD3D71}"/>
                </a:ext>
              </a:extLst>
            </p:cNvPr>
            <p:cNvGrpSpPr/>
            <p:nvPr/>
          </p:nvGrpSpPr>
          <p:grpSpPr>
            <a:xfrm>
              <a:off x="0" y="0"/>
              <a:ext cx="1483521" cy="241601"/>
              <a:chOff x="0" y="0"/>
              <a:chExt cx="1483520" cy="241600"/>
            </a:xfrm>
          </p:grpSpPr>
          <p:grpSp>
            <p:nvGrpSpPr>
              <p:cNvPr id="272" name="Gruppieren">
                <a:extLst>
                  <a:ext uri="{FF2B5EF4-FFF2-40B4-BE49-F238E27FC236}">
                    <a16:creationId xmlns:a16="http://schemas.microsoft.com/office/drawing/2014/main" id="{C66EE6FD-8EAB-9142-9F0E-B829677B673B}"/>
                  </a:ext>
                </a:extLst>
              </p:cNvPr>
              <p:cNvGrpSpPr/>
              <p:nvPr/>
            </p:nvGrpSpPr>
            <p:grpSpPr>
              <a:xfrm>
                <a:off x="0" y="49347"/>
                <a:ext cx="1483521" cy="192254"/>
                <a:chOff x="0" y="0"/>
                <a:chExt cx="1483520" cy="192253"/>
              </a:xfrm>
            </p:grpSpPr>
            <p:sp>
              <p:nvSpPr>
                <p:cNvPr id="274" name="Form">
                  <a:extLst>
                    <a:ext uri="{FF2B5EF4-FFF2-40B4-BE49-F238E27FC236}">
                      <a16:creationId xmlns:a16="http://schemas.microsoft.com/office/drawing/2014/main" id="{2C59E02F-5370-D541-BF47-A7FAAAC89CC0}"/>
                    </a:ext>
                  </a:extLst>
                </p:cNvPr>
                <p:cNvSpPr/>
                <p:nvPr/>
              </p:nvSpPr>
              <p:spPr>
                <a:xfrm>
                  <a:off x="0"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5" name="Form">
                  <a:extLst>
                    <a:ext uri="{FF2B5EF4-FFF2-40B4-BE49-F238E27FC236}">
                      <a16:creationId xmlns:a16="http://schemas.microsoft.com/office/drawing/2014/main" id="{2A61BFA6-51E3-CB4B-8D2A-B9D68D48E3FB}"/>
                    </a:ext>
                  </a:extLst>
                </p:cNvPr>
                <p:cNvSpPr/>
                <p:nvPr/>
              </p:nvSpPr>
              <p:spPr>
                <a:xfrm>
                  <a:off x="57393" y="0"/>
                  <a:ext cx="1368734" cy="1922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6" name="Form">
                  <a:extLst>
                    <a:ext uri="{FF2B5EF4-FFF2-40B4-BE49-F238E27FC236}">
                      <a16:creationId xmlns:a16="http://schemas.microsoft.com/office/drawing/2014/main" id="{0311F60C-CD95-294B-AA3C-8D448CE102DE}"/>
                    </a:ext>
                  </a:extLst>
                </p:cNvPr>
                <p:cNvSpPr/>
                <p:nvPr/>
              </p:nvSpPr>
              <p:spPr>
                <a:xfrm flipH="1">
                  <a:off x="1421252"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73" name="Rechteck">
                <a:extLst>
                  <a:ext uri="{FF2B5EF4-FFF2-40B4-BE49-F238E27FC236}">
                    <a16:creationId xmlns:a16="http://schemas.microsoft.com/office/drawing/2014/main" id="{997CD832-3BC8-E044-A256-6192C4AABDF5}"/>
                  </a:ext>
                </a:extLst>
              </p:cNvPr>
              <p:cNvSpPr/>
              <p:nvPr/>
            </p:nvSpPr>
            <p:spPr>
              <a:xfrm>
                <a:off x="2515" y="0"/>
                <a:ext cx="1478490" cy="49348"/>
              </a:xfrm>
              <a:prstGeom prst="rect">
                <a:avLst/>
              </a:pr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69" name="Gruppieren">
              <a:extLst>
                <a:ext uri="{FF2B5EF4-FFF2-40B4-BE49-F238E27FC236}">
                  <a16:creationId xmlns:a16="http://schemas.microsoft.com/office/drawing/2014/main" id="{96EFE55B-F964-7047-A8B9-65A29A21CA94}"/>
                </a:ext>
              </a:extLst>
            </p:cNvPr>
            <p:cNvGrpSpPr/>
            <p:nvPr/>
          </p:nvGrpSpPr>
          <p:grpSpPr>
            <a:xfrm>
              <a:off x="480361" y="85752"/>
              <a:ext cx="522798" cy="58414"/>
              <a:chOff x="400629" y="70800"/>
              <a:chExt cx="522796" cy="58412"/>
            </a:xfrm>
          </p:grpSpPr>
          <p:sp>
            <p:nvSpPr>
              <p:cNvPr id="270" name="Form">
                <a:extLst>
                  <a:ext uri="{FF2B5EF4-FFF2-40B4-BE49-F238E27FC236}">
                    <a16:creationId xmlns:a16="http://schemas.microsoft.com/office/drawing/2014/main" id="{03E052DC-005F-5E47-8C6F-45B7703A2E98}"/>
                  </a:ext>
                </a:extLst>
              </p:cNvPr>
              <p:cNvSpPr/>
              <p:nvPr/>
            </p:nvSpPr>
            <p:spPr>
              <a:xfrm>
                <a:off x="400629" y="82483"/>
                <a:ext cx="366005" cy="35048"/>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71" name="Gruppieren">
                <a:extLst>
                  <a:ext uri="{FF2B5EF4-FFF2-40B4-BE49-F238E27FC236}">
                    <a16:creationId xmlns:a16="http://schemas.microsoft.com/office/drawing/2014/main" id="{C907C019-48E5-9841-8FD9-AE87F1F3464F}"/>
                  </a:ext>
                </a:extLst>
              </p:cNvPr>
              <p:cNvSpPr/>
              <p:nvPr/>
            </p:nvSpPr>
            <p:spPr>
              <a:xfrm>
                <a:off x="865014" y="70800"/>
                <a:ext cx="58413" cy="5841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nvGrpSpPr>
          <p:cNvPr id="277" name="Gruppieren">
            <a:extLst>
              <a:ext uri="{FF2B5EF4-FFF2-40B4-BE49-F238E27FC236}">
                <a16:creationId xmlns:a16="http://schemas.microsoft.com/office/drawing/2014/main" id="{26912BBD-D64C-4D4E-8B8D-C0198ECE8FE5}"/>
              </a:ext>
            </a:extLst>
          </p:cNvPr>
          <p:cNvGrpSpPr/>
          <p:nvPr/>
        </p:nvGrpSpPr>
        <p:grpSpPr>
          <a:xfrm>
            <a:off x="6245794" y="10242734"/>
            <a:ext cx="1483522" cy="241602"/>
            <a:chOff x="0" y="0"/>
            <a:chExt cx="1483520" cy="241600"/>
          </a:xfrm>
        </p:grpSpPr>
        <p:grpSp>
          <p:nvGrpSpPr>
            <p:cNvPr id="278" name="Gruppieren">
              <a:extLst>
                <a:ext uri="{FF2B5EF4-FFF2-40B4-BE49-F238E27FC236}">
                  <a16:creationId xmlns:a16="http://schemas.microsoft.com/office/drawing/2014/main" id="{2F279ACF-952C-854B-BEB1-1FFA7F11EE9A}"/>
                </a:ext>
              </a:extLst>
            </p:cNvPr>
            <p:cNvGrpSpPr/>
            <p:nvPr/>
          </p:nvGrpSpPr>
          <p:grpSpPr>
            <a:xfrm>
              <a:off x="0" y="0"/>
              <a:ext cx="1483521" cy="241601"/>
              <a:chOff x="0" y="0"/>
              <a:chExt cx="1483520" cy="241600"/>
            </a:xfrm>
          </p:grpSpPr>
          <p:grpSp>
            <p:nvGrpSpPr>
              <p:cNvPr id="282" name="Gruppieren">
                <a:extLst>
                  <a:ext uri="{FF2B5EF4-FFF2-40B4-BE49-F238E27FC236}">
                    <a16:creationId xmlns:a16="http://schemas.microsoft.com/office/drawing/2014/main" id="{83FCA6E1-AFA8-CF42-9140-3CBDFADE6A05}"/>
                  </a:ext>
                </a:extLst>
              </p:cNvPr>
              <p:cNvGrpSpPr/>
              <p:nvPr/>
            </p:nvGrpSpPr>
            <p:grpSpPr>
              <a:xfrm>
                <a:off x="0" y="49347"/>
                <a:ext cx="1483521" cy="192254"/>
                <a:chOff x="0" y="0"/>
                <a:chExt cx="1483520" cy="192253"/>
              </a:xfrm>
            </p:grpSpPr>
            <p:sp>
              <p:nvSpPr>
                <p:cNvPr id="284" name="Form">
                  <a:extLst>
                    <a:ext uri="{FF2B5EF4-FFF2-40B4-BE49-F238E27FC236}">
                      <a16:creationId xmlns:a16="http://schemas.microsoft.com/office/drawing/2014/main" id="{B192AC8F-2C87-6440-AF22-869450EF46C7}"/>
                    </a:ext>
                  </a:extLst>
                </p:cNvPr>
                <p:cNvSpPr/>
                <p:nvPr/>
              </p:nvSpPr>
              <p:spPr>
                <a:xfrm>
                  <a:off x="0"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5" name="Form">
                  <a:extLst>
                    <a:ext uri="{FF2B5EF4-FFF2-40B4-BE49-F238E27FC236}">
                      <a16:creationId xmlns:a16="http://schemas.microsoft.com/office/drawing/2014/main" id="{6FAE5FFF-DF74-8441-9FDA-CA3D965FBE3B}"/>
                    </a:ext>
                  </a:extLst>
                </p:cNvPr>
                <p:cNvSpPr/>
                <p:nvPr/>
              </p:nvSpPr>
              <p:spPr>
                <a:xfrm>
                  <a:off x="57393" y="0"/>
                  <a:ext cx="1368735" cy="1922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6" name="Form">
                  <a:extLst>
                    <a:ext uri="{FF2B5EF4-FFF2-40B4-BE49-F238E27FC236}">
                      <a16:creationId xmlns:a16="http://schemas.microsoft.com/office/drawing/2014/main" id="{DD0D7358-97A4-E544-B175-C8EF80CA5C70}"/>
                    </a:ext>
                  </a:extLst>
                </p:cNvPr>
                <p:cNvSpPr/>
                <p:nvPr/>
              </p:nvSpPr>
              <p:spPr>
                <a:xfrm flipH="1">
                  <a:off x="1421252"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83" name="Rechteck">
                <a:extLst>
                  <a:ext uri="{FF2B5EF4-FFF2-40B4-BE49-F238E27FC236}">
                    <a16:creationId xmlns:a16="http://schemas.microsoft.com/office/drawing/2014/main" id="{67EF4648-7E1C-FF46-97E3-6B6A9B98ECCE}"/>
                  </a:ext>
                </a:extLst>
              </p:cNvPr>
              <p:cNvSpPr/>
              <p:nvPr/>
            </p:nvSpPr>
            <p:spPr>
              <a:xfrm>
                <a:off x="2515" y="0"/>
                <a:ext cx="1478490" cy="49348"/>
              </a:xfrm>
              <a:prstGeom prst="rect">
                <a:avLst/>
              </a:pr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79" name="Gruppieren">
              <a:extLst>
                <a:ext uri="{FF2B5EF4-FFF2-40B4-BE49-F238E27FC236}">
                  <a16:creationId xmlns:a16="http://schemas.microsoft.com/office/drawing/2014/main" id="{3087F543-A5BC-C94A-ADEF-9CDE5E907CD0}"/>
                </a:ext>
              </a:extLst>
            </p:cNvPr>
            <p:cNvGrpSpPr/>
            <p:nvPr/>
          </p:nvGrpSpPr>
          <p:grpSpPr>
            <a:xfrm>
              <a:off x="480361" y="85752"/>
              <a:ext cx="522798" cy="58414"/>
              <a:chOff x="400629" y="70800"/>
              <a:chExt cx="522796" cy="58412"/>
            </a:xfrm>
          </p:grpSpPr>
          <p:sp>
            <p:nvSpPr>
              <p:cNvPr id="280" name="Form">
                <a:extLst>
                  <a:ext uri="{FF2B5EF4-FFF2-40B4-BE49-F238E27FC236}">
                    <a16:creationId xmlns:a16="http://schemas.microsoft.com/office/drawing/2014/main" id="{32274736-4E89-F94A-8D75-EE0C6AF5FA9F}"/>
                  </a:ext>
                </a:extLst>
              </p:cNvPr>
              <p:cNvSpPr/>
              <p:nvPr/>
            </p:nvSpPr>
            <p:spPr>
              <a:xfrm>
                <a:off x="400629" y="82483"/>
                <a:ext cx="366005" cy="35048"/>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8B8B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281" name="Gruppieren">
                <a:extLst>
                  <a:ext uri="{FF2B5EF4-FFF2-40B4-BE49-F238E27FC236}">
                    <a16:creationId xmlns:a16="http://schemas.microsoft.com/office/drawing/2014/main" id="{E5F2546F-2596-B94E-A1D5-755FA8777391}"/>
                  </a:ext>
                </a:extLst>
              </p:cNvPr>
              <p:cNvSpPr/>
              <p:nvPr/>
            </p:nvSpPr>
            <p:spPr>
              <a:xfrm>
                <a:off x="865014" y="70800"/>
                <a:ext cx="58413" cy="5841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8B8B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sp>
        <p:nvSpPr>
          <p:cNvPr id="287" name="Rectangle 27">
            <a:extLst>
              <a:ext uri="{FF2B5EF4-FFF2-40B4-BE49-F238E27FC236}">
                <a16:creationId xmlns:a16="http://schemas.microsoft.com/office/drawing/2014/main" id="{E2D24549-7160-8243-84CA-E04DC011E28B}"/>
              </a:ext>
            </a:extLst>
          </p:cNvPr>
          <p:cNvSpPr txBox="1"/>
          <p:nvPr/>
        </p:nvSpPr>
        <p:spPr>
          <a:xfrm>
            <a:off x="4962340" y="3584093"/>
            <a:ext cx="12276571"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Devices Mockups</a:t>
            </a:r>
          </a:p>
        </p:txBody>
      </p:sp>
      <p:sp>
        <p:nvSpPr>
          <p:cNvPr id="288" name="Full resizable and editable flat design vector elements">
            <a:extLst>
              <a:ext uri="{FF2B5EF4-FFF2-40B4-BE49-F238E27FC236}">
                <a16:creationId xmlns:a16="http://schemas.microsoft.com/office/drawing/2014/main" id="{282C65CB-C937-7545-9B74-069074887CAE}"/>
              </a:ext>
            </a:extLst>
          </p:cNvPr>
          <p:cNvSpPr txBox="1"/>
          <p:nvPr/>
        </p:nvSpPr>
        <p:spPr>
          <a:xfrm>
            <a:off x="4962340" y="5666509"/>
            <a:ext cx="18410108"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Full resizable and editable flat design vector elements</a:t>
            </a:r>
          </a:p>
        </p:txBody>
      </p:sp>
    </p:spTree>
    <p:extLst>
      <p:ext uri="{BB962C8B-B14F-4D97-AF65-F5344CB8AC3E}">
        <p14:creationId xmlns:p14="http://schemas.microsoft.com/office/powerpoint/2010/main" val="2045538332"/>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5" name="Gruppieren"/>
          <p:cNvGrpSpPr/>
          <p:nvPr/>
        </p:nvGrpSpPr>
        <p:grpSpPr>
          <a:xfrm>
            <a:off x="12804460" y="28688599"/>
            <a:ext cx="15203953" cy="8681549"/>
            <a:chOff x="0" y="0"/>
            <a:chExt cx="15203952" cy="8681547"/>
          </a:xfrm>
        </p:grpSpPr>
        <p:sp>
          <p:nvSpPr>
            <p:cNvPr id="1664" name="Form"/>
            <p:cNvSpPr/>
            <p:nvPr/>
          </p:nvSpPr>
          <p:spPr>
            <a:xfrm>
              <a:off x="1371116" y="42638"/>
              <a:ext cx="12381194" cy="838598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665" name="Form"/>
            <p:cNvSpPr/>
            <p:nvPr/>
          </p:nvSpPr>
          <p:spPr>
            <a:xfrm>
              <a:off x="1345534" y="0"/>
              <a:ext cx="12432360" cy="8458472"/>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nvGrpSpPr>
            <p:cNvPr id="1668" name="Gruppieren"/>
            <p:cNvGrpSpPr/>
            <p:nvPr/>
          </p:nvGrpSpPr>
          <p:grpSpPr>
            <a:xfrm>
              <a:off x="0" y="8394622"/>
              <a:ext cx="15203953" cy="196884"/>
              <a:chOff x="0" y="0"/>
              <a:chExt cx="15203952" cy="196883"/>
            </a:xfrm>
          </p:grpSpPr>
          <p:sp>
            <p:nvSpPr>
              <p:cNvPr id="1666" name="Rechteck"/>
              <p:cNvSpPr/>
              <p:nvPr/>
            </p:nvSpPr>
            <p:spPr>
              <a:xfrm>
                <a:off x="0" y="0"/>
                <a:ext cx="7606190" cy="196884"/>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667" name="Rechteck"/>
              <p:cNvSpPr/>
              <p:nvPr/>
            </p:nvSpPr>
            <p:spPr>
              <a:xfrm>
                <a:off x="7597763" y="0"/>
                <a:ext cx="7606190" cy="196884"/>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1726" tIns="61726" rIns="61726" bIns="61726" numCol="1" anchor="ctr">
                <a:noAutofit/>
              </a:bodyPr>
              <a:lstStyle>
                <a:lvl1pPr algn="ctr" defTabSz="1785055">
                  <a:defRPr sz="70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669" name="Form"/>
            <p:cNvSpPr/>
            <p:nvPr/>
          </p:nvSpPr>
          <p:spPr>
            <a:xfrm>
              <a:off x="6557576" y="8397131"/>
              <a:ext cx="2066992" cy="1226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670" name="Form"/>
            <p:cNvSpPr/>
            <p:nvPr/>
          </p:nvSpPr>
          <p:spPr>
            <a:xfrm>
              <a:off x="6807" y="8585846"/>
              <a:ext cx="15197146" cy="95702"/>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5553" tIns="55553" rIns="55553" bIns="55553" numCol="1" anchor="ctr">
              <a:noAutofit/>
            </a:bodyPr>
            <a:lstStyle>
              <a:lvl1pPr defTabSz="1372746">
                <a:lnSpc>
                  <a:spcPct val="93000"/>
                </a:lnSpc>
                <a:defRPr sz="5200" spc="0">
                  <a:solidFill>
                    <a:srgbClr val="000000"/>
                  </a:solidFill>
                  <a:latin typeface="Arial"/>
                  <a:ea typeface="Arial"/>
                  <a:cs typeface="Arial"/>
                  <a:sym typeface="Arial"/>
                </a:defRPr>
              </a:lvl1pPr>
            </a:lstStyle>
            <a:p>
              <a:r>
                <a:t> </a:t>
              </a:r>
            </a:p>
          </p:txBody>
        </p:sp>
        <p:sp>
          <p:nvSpPr>
            <p:cNvPr id="1671" name="Form"/>
            <p:cNvSpPr/>
            <p:nvPr/>
          </p:nvSpPr>
          <p:spPr>
            <a:xfrm>
              <a:off x="1409492" y="85276"/>
              <a:ext cx="12302530" cy="8142950"/>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672" name="Form"/>
            <p:cNvSpPr/>
            <p:nvPr/>
          </p:nvSpPr>
          <p:spPr>
            <a:xfrm>
              <a:off x="1781238" y="605322"/>
              <a:ext cx="11556688" cy="7281939"/>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673" name="Form"/>
            <p:cNvSpPr/>
            <p:nvPr/>
          </p:nvSpPr>
          <p:spPr>
            <a:xfrm>
              <a:off x="7515294" y="295981"/>
              <a:ext cx="97098" cy="97107"/>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sp>
          <p:nvSpPr>
            <p:cNvPr id="1674" name="Form"/>
            <p:cNvSpPr/>
            <p:nvPr/>
          </p:nvSpPr>
          <p:spPr>
            <a:xfrm>
              <a:off x="7515294" y="312445"/>
              <a:ext cx="75779" cy="73928"/>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5553" tIns="55553" rIns="55553" bIns="55553" numCol="1" anchor="ctr">
              <a:noAutofit/>
            </a:bodyPr>
            <a:lstStyle/>
            <a:p>
              <a:pPr defTabSz="1372746">
                <a:lnSpc>
                  <a:spcPct val="93000"/>
                </a:lnSpc>
                <a:defRPr sz="5200" spc="0">
                  <a:solidFill>
                    <a:srgbClr val="000000"/>
                  </a:solidFill>
                  <a:latin typeface="Arial"/>
                  <a:ea typeface="Arial"/>
                  <a:cs typeface="Arial"/>
                  <a:sym typeface="Arial"/>
                </a:defRPr>
              </a:pPr>
              <a:endParaRPr/>
            </a:p>
          </p:txBody>
        </p:sp>
      </p:grpSp>
      <p:sp>
        <p:nvSpPr>
          <p:cNvPr id="1676" name="Rectangle 27"/>
          <p:cNvSpPr txBox="1"/>
          <p:nvPr/>
        </p:nvSpPr>
        <p:spPr>
          <a:xfrm>
            <a:off x="4962340" y="3584093"/>
            <a:ext cx="12276571"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Devices Mockups</a:t>
            </a:r>
          </a:p>
        </p:txBody>
      </p:sp>
      <p:sp>
        <p:nvSpPr>
          <p:cNvPr id="1677" name="Full resizable and editable flat design vector elements"/>
          <p:cNvSpPr txBox="1"/>
          <p:nvPr/>
        </p:nvSpPr>
        <p:spPr>
          <a:xfrm>
            <a:off x="4962340" y="5666509"/>
            <a:ext cx="18410108"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Full resizable and editable flat design vector elements</a:t>
            </a:r>
          </a:p>
        </p:txBody>
      </p:sp>
      <p:grpSp>
        <p:nvGrpSpPr>
          <p:cNvPr id="1696" name="Gruppieren"/>
          <p:cNvGrpSpPr/>
          <p:nvPr/>
        </p:nvGrpSpPr>
        <p:grpSpPr>
          <a:xfrm>
            <a:off x="9779734" y="10178825"/>
            <a:ext cx="2812550" cy="5674477"/>
            <a:chOff x="0" y="0"/>
            <a:chExt cx="2812548" cy="5674476"/>
          </a:xfrm>
        </p:grpSpPr>
        <p:grpSp>
          <p:nvGrpSpPr>
            <p:cNvPr id="1684" name="Gruppieren"/>
            <p:cNvGrpSpPr/>
            <p:nvPr/>
          </p:nvGrpSpPr>
          <p:grpSpPr>
            <a:xfrm>
              <a:off x="0" y="0"/>
              <a:ext cx="2812549" cy="5674477"/>
              <a:chOff x="0" y="0"/>
              <a:chExt cx="2812548" cy="5674476"/>
            </a:xfrm>
          </p:grpSpPr>
          <p:sp>
            <p:nvSpPr>
              <p:cNvPr id="1678" name="Abgerundetes Rechteck"/>
              <p:cNvSpPr/>
              <p:nvPr/>
            </p:nvSpPr>
            <p:spPr>
              <a:xfrm>
                <a:off x="20684" y="0"/>
                <a:ext cx="2771180" cy="5674477"/>
              </a:xfrm>
              <a:prstGeom prst="roundRect">
                <a:avLst>
                  <a:gd name="adj" fmla="val 14497"/>
                </a:avLst>
              </a:prstGeom>
              <a:solidFill>
                <a:srgbClr val="FCFCFC"/>
              </a:solidFill>
              <a:ln w="3175" cap="flat">
                <a:noFill/>
                <a:miter lim="400000"/>
              </a:ln>
              <a:effectLst>
                <a:outerShdw blurRad="165100" dist="63500" dir="5400000" rotWithShape="0">
                  <a:srgbClr val="000000">
                    <a:alpha val="40000"/>
                  </a:srgbClr>
                </a:outerShdw>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683" name="Gruppieren"/>
              <p:cNvGrpSpPr/>
              <p:nvPr/>
            </p:nvGrpSpPr>
            <p:grpSpPr>
              <a:xfrm>
                <a:off x="-1" y="740027"/>
                <a:ext cx="2812550" cy="1365157"/>
                <a:chOff x="0" y="0"/>
                <a:chExt cx="2812548" cy="1365156"/>
              </a:xfrm>
            </p:grpSpPr>
            <p:sp>
              <p:nvSpPr>
                <p:cNvPr id="1679" name="Form"/>
                <p:cNvSpPr/>
                <p:nvPr/>
              </p:nvSpPr>
              <p:spPr>
                <a:xfrm>
                  <a:off x="0" y="0"/>
                  <a:ext cx="68715" cy="21123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680" name="Form"/>
                <p:cNvSpPr/>
                <p:nvPr/>
              </p:nvSpPr>
              <p:spPr>
                <a:xfrm>
                  <a:off x="0" y="469217"/>
                  <a:ext cx="82615" cy="3989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681" name="Form"/>
                <p:cNvSpPr/>
                <p:nvPr/>
              </p:nvSpPr>
              <p:spPr>
                <a:xfrm>
                  <a:off x="0" y="976667"/>
                  <a:ext cx="68715" cy="3884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682" name="Form"/>
                <p:cNvSpPr/>
                <p:nvPr/>
              </p:nvSpPr>
              <p:spPr>
                <a:xfrm>
                  <a:off x="2754260" y="550275"/>
                  <a:ext cx="58289" cy="69003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sp>
          <p:nvSpPr>
            <p:cNvPr id="1685" name="Abgerundetes Rechteck"/>
            <p:cNvSpPr/>
            <p:nvPr/>
          </p:nvSpPr>
          <p:spPr>
            <a:xfrm>
              <a:off x="119312" y="141127"/>
              <a:ext cx="2542839" cy="5425203"/>
            </a:xfrm>
            <a:prstGeom prst="roundRect">
              <a:avLst>
                <a:gd name="adj" fmla="val 13463"/>
              </a:avLst>
            </a:prstGeom>
            <a:solidFill>
              <a:srgbClr val="F5F5F5"/>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695" name="Gruppieren"/>
            <p:cNvGrpSpPr/>
            <p:nvPr/>
          </p:nvGrpSpPr>
          <p:grpSpPr>
            <a:xfrm>
              <a:off x="664514" y="60073"/>
              <a:ext cx="1483521" cy="241601"/>
              <a:chOff x="0" y="0"/>
              <a:chExt cx="1483520" cy="241600"/>
            </a:xfrm>
          </p:grpSpPr>
          <p:grpSp>
            <p:nvGrpSpPr>
              <p:cNvPr id="1691" name="Gruppieren"/>
              <p:cNvGrpSpPr/>
              <p:nvPr/>
            </p:nvGrpSpPr>
            <p:grpSpPr>
              <a:xfrm>
                <a:off x="0" y="0"/>
                <a:ext cx="1483521" cy="241601"/>
                <a:chOff x="0" y="0"/>
                <a:chExt cx="1483520" cy="241600"/>
              </a:xfrm>
            </p:grpSpPr>
            <p:grpSp>
              <p:nvGrpSpPr>
                <p:cNvPr id="1689" name="Gruppieren"/>
                <p:cNvGrpSpPr/>
                <p:nvPr/>
              </p:nvGrpSpPr>
              <p:grpSpPr>
                <a:xfrm>
                  <a:off x="0" y="49347"/>
                  <a:ext cx="1483521" cy="192254"/>
                  <a:chOff x="0" y="0"/>
                  <a:chExt cx="1483520" cy="192253"/>
                </a:xfrm>
              </p:grpSpPr>
              <p:sp>
                <p:nvSpPr>
                  <p:cNvPr id="1686" name="Form"/>
                  <p:cNvSpPr/>
                  <p:nvPr/>
                </p:nvSpPr>
                <p:spPr>
                  <a:xfrm>
                    <a:off x="0"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87" name="Form"/>
                  <p:cNvSpPr/>
                  <p:nvPr/>
                </p:nvSpPr>
                <p:spPr>
                  <a:xfrm>
                    <a:off x="57393" y="0"/>
                    <a:ext cx="1368734" cy="1922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88" name="Form"/>
                  <p:cNvSpPr/>
                  <p:nvPr/>
                </p:nvSpPr>
                <p:spPr>
                  <a:xfrm flipH="1">
                    <a:off x="1421252"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690" name="Rechteck"/>
                <p:cNvSpPr/>
                <p:nvPr/>
              </p:nvSpPr>
              <p:spPr>
                <a:xfrm>
                  <a:off x="2515" y="0"/>
                  <a:ext cx="1478490" cy="49348"/>
                </a:xfrm>
                <a:prstGeom prst="rect">
                  <a:avLst/>
                </a:prstGeom>
                <a:solidFill>
                  <a:srgbClr val="FCFCF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694" name="Gruppieren"/>
              <p:cNvGrpSpPr/>
              <p:nvPr/>
            </p:nvGrpSpPr>
            <p:grpSpPr>
              <a:xfrm>
                <a:off x="480361" y="85752"/>
                <a:ext cx="522798" cy="58414"/>
                <a:chOff x="400629" y="70800"/>
                <a:chExt cx="522796" cy="58412"/>
              </a:xfrm>
            </p:grpSpPr>
            <p:sp>
              <p:nvSpPr>
                <p:cNvPr id="1692" name="Form"/>
                <p:cNvSpPr/>
                <p:nvPr/>
              </p:nvSpPr>
              <p:spPr>
                <a:xfrm>
                  <a:off x="400629" y="82483"/>
                  <a:ext cx="366005" cy="35048"/>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693" name="Gruppieren"/>
                <p:cNvSpPr/>
                <p:nvPr/>
              </p:nvSpPr>
              <p:spPr>
                <a:xfrm>
                  <a:off x="865014" y="70800"/>
                  <a:ext cx="58413" cy="5841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nvGrpSpPr>
          <p:cNvPr id="1715" name="Gruppieren"/>
          <p:cNvGrpSpPr/>
          <p:nvPr/>
        </p:nvGrpSpPr>
        <p:grpSpPr>
          <a:xfrm>
            <a:off x="5581279" y="10238898"/>
            <a:ext cx="2812550" cy="5674477"/>
            <a:chOff x="0" y="0"/>
            <a:chExt cx="2812548" cy="5674476"/>
          </a:xfrm>
        </p:grpSpPr>
        <p:grpSp>
          <p:nvGrpSpPr>
            <p:cNvPr id="1703" name="Gruppieren"/>
            <p:cNvGrpSpPr/>
            <p:nvPr/>
          </p:nvGrpSpPr>
          <p:grpSpPr>
            <a:xfrm>
              <a:off x="0" y="0"/>
              <a:ext cx="2812549" cy="5674477"/>
              <a:chOff x="0" y="0"/>
              <a:chExt cx="2812548" cy="5674476"/>
            </a:xfrm>
          </p:grpSpPr>
          <p:sp>
            <p:nvSpPr>
              <p:cNvPr id="1697" name="Abgerundetes Rechteck"/>
              <p:cNvSpPr/>
              <p:nvPr/>
            </p:nvSpPr>
            <p:spPr>
              <a:xfrm>
                <a:off x="20684" y="0"/>
                <a:ext cx="2771180" cy="5674477"/>
              </a:xfrm>
              <a:prstGeom prst="roundRect">
                <a:avLst>
                  <a:gd name="adj" fmla="val 14497"/>
                </a:avLst>
              </a:prstGeom>
              <a:solidFill>
                <a:srgbClr val="454548"/>
              </a:solidFill>
              <a:ln w="3175" cap="flat">
                <a:noFill/>
                <a:miter lim="400000"/>
              </a:ln>
              <a:effectLst>
                <a:outerShdw blurRad="165100" dist="63500" dir="5400000" rotWithShape="0">
                  <a:srgbClr val="000000">
                    <a:alpha val="40000"/>
                  </a:srgbClr>
                </a:outerShdw>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702" name="Gruppieren"/>
              <p:cNvGrpSpPr/>
              <p:nvPr/>
            </p:nvGrpSpPr>
            <p:grpSpPr>
              <a:xfrm>
                <a:off x="-1" y="740027"/>
                <a:ext cx="2812550" cy="1365157"/>
                <a:chOff x="0" y="0"/>
                <a:chExt cx="2812548" cy="1365156"/>
              </a:xfrm>
            </p:grpSpPr>
            <p:sp>
              <p:nvSpPr>
                <p:cNvPr id="1698" name="Form"/>
                <p:cNvSpPr/>
                <p:nvPr/>
              </p:nvSpPr>
              <p:spPr>
                <a:xfrm>
                  <a:off x="0" y="0"/>
                  <a:ext cx="68715" cy="21123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699" name="Form"/>
                <p:cNvSpPr/>
                <p:nvPr/>
              </p:nvSpPr>
              <p:spPr>
                <a:xfrm>
                  <a:off x="0" y="469217"/>
                  <a:ext cx="82615" cy="3989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00" name="Form"/>
                <p:cNvSpPr/>
                <p:nvPr/>
              </p:nvSpPr>
              <p:spPr>
                <a:xfrm>
                  <a:off x="0" y="976667"/>
                  <a:ext cx="68715" cy="3884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01" name="Form"/>
                <p:cNvSpPr/>
                <p:nvPr/>
              </p:nvSpPr>
              <p:spPr>
                <a:xfrm>
                  <a:off x="2754260" y="550275"/>
                  <a:ext cx="58289" cy="69003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454548"/>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sp>
          <p:nvSpPr>
            <p:cNvPr id="1704" name="Abgerundetes Rechteck"/>
            <p:cNvSpPr/>
            <p:nvPr/>
          </p:nvSpPr>
          <p:spPr>
            <a:xfrm>
              <a:off x="135802" y="124636"/>
              <a:ext cx="2542839" cy="5425203"/>
            </a:xfrm>
            <a:prstGeom prst="roundRect">
              <a:avLst>
                <a:gd name="adj" fmla="val 13463"/>
              </a:avLst>
            </a:prstGeom>
            <a:solidFill>
              <a:srgbClr val="A9A9AC"/>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714" name="Gruppieren"/>
            <p:cNvGrpSpPr/>
            <p:nvPr/>
          </p:nvGrpSpPr>
          <p:grpSpPr>
            <a:xfrm>
              <a:off x="664515" y="3835"/>
              <a:ext cx="1483521" cy="241602"/>
              <a:chOff x="0" y="0"/>
              <a:chExt cx="1483520" cy="241600"/>
            </a:xfrm>
          </p:grpSpPr>
          <p:grpSp>
            <p:nvGrpSpPr>
              <p:cNvPr id="1710" name="Gruppieren"/>
              <p:cNvGrpSpPr/>
              <p:nvPr/>
            </p:nvGrpSpPr>
            <p:grpSpPr>
              <a:xfrm>
                <a:off x="0" y="0"/>
                <a:ext cx="1483521" cy="241601"/>
                <a:chOff x="0" y="0"/>
                <a:chExt cx="1483520" cy="241600"/>
              </a:xfrm>
            </p:grpSpPr>
            <p:grpSp>
              <p:nvGrpSpPr>
                <p:cNvPr id="1708" name="Gruppieren"/>
                <p:cNvGrpSpPr/>
                <p:nvPr/>
              </p:nvGrpSpPr>
              <p:grpSpPr>
                <a:xfrm>
                  <a:off x="0" y="49347"/>
                  <a:ext cx="1483521" cy="192254"/>
                  <a:chOff x="0" y="0"/>
                  <a:chExt cx="1483520" cy="192253"/>
                </a:xfrm>
              </p:grpSpPr>
              <p:sp>
                <p:nvSpPr>
                  <p:cNvPr id="1705" name="Form"/>
                  <p:cNvSpPr/>
                  <p:nvPr/>
                </p:nvSpPr>
                <p:spPr>
                  <a:xfrm>
                    <a:off x="0"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06" name="Form"/>
                  <p:cNvSpPr/>
                  <p:nvPr/>
                </p:nvSpPr>
                <p:spPr>
                  <a:xfrm>
                    <a:off x="57393" y="0"/>
                    <a:ext cx="1368735" cy="1922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07" name="Form"/>
                  <p:cNvSpPr/>
                  <p:nvPr/>
                </p:nvSpPr>
                <p:spPr>
                  <a:xfrm flipH="1">
                    <a:off x="1421252" y="0"/>
                    <a:ext cx="62269" cy="6226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09" name="Rechteck"/>
                <p:cNvSpPr/>
                <p:nvPr/>
              </p:nvSpPr>
              <p:spPr>
                <a:xfrm>
                  <a:off x="2515" y="0"/>
                  <a:ext cx="1478490" cy="49348"/>
                </a:xfrm>
                <a:prstGeom prst="rect">
                  <a:avLst/>
                </a:prstGeom>
                <a:solidFill>
                  <a:srgbClr val="45454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13" name="Gruppieren"/>
              <p:cNvGrpSpPr/>
              <p:nvPr/>
            </p:nvGrpSpPr>
            <p:grpSpPr>
              <a:xfrm>
                <a:off x="480361" y="85752"/>
                <a:ext cx="522798" cy="58414"/>
                <a:chOff x="400629" y="70800"/>
                <a:chExt cx="522796" cy="58412"/>
              </a:xfrm>
            </p:grpSpPr>
            <p:sp>
              <p:nvSpPr>
                <p:cNvPr id="1711" name="Form"/>
                <p:cNvSpPr/>
                <p:nvPr/>
              </p:nvSpPr>
              <p:spPr>
                <a:xfrm>
                  <a:off x="400629" y="82483"/>
                  <a:ext cx="366005" cy="35048"/>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8B8B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12" name="Gruppieren"/>
                <p:cNvSpPr/>
                <p:nvPr/>
              </p:nvSpPr>
              <p:spPr>
                <a:xfrm>
                  <a:off x="865014" y="70800"/>
                  <a:ext cx="58413" cy="5841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8B8B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nvGrpSpPr>
          <p:cNvPr id="1741" name="Gruppieren"/>
          <p:cNvGrpSpPr/>
          <p:nvPr/>
        </p:nvGrpSpPr>
        <p:grpSpPr>
          <a:xfrm>
            <a:off x="16149964" y="13064810"/>
            <a:ext cx="5734551" cy="2842325"/>
            <a:chOff x="0" y="0"/>
            <a:chExt cx="5734549" cy="2842324"/>
          </a:xfrm>
        </p:grpSpPr>
        <p:grpSp>
          <p:nvGrpSpPr>
            <p:cNvPr id="1727" name="Gruppieren"/>
            <p:cNvGrpSpPr/>
            <p:nvPr/>
          </p:nvGrpSpPr>
          <p:grpSpPr>
            <a:xfrm rot="16200000">
              <a:off x="1446112" y="-1446113"/>
              <a:ext cx="2842325" cy="5734550"/>
              <a:chOff x="5903" y="0"/>
              <a:chExt cx="2842324" cy="5734549"/>
            </a:xfrm>
          </p:grpSpPr>
          <p:grpSp>
            <p:nvGrpSpPr>
              <p:cNvPr id="1719" name="Gruppieren"/>
              <p:cNvGrpSpPr/>
              <p:nvPr/>
            </p:nvGrpSpPr>
            <p:grpSpPr>
              <a:xfrm>
                <a:off x="5903" y="742994"/>
                <a:ext cx="83490" cy="1379610"/>
                <a:chOff x="0" y="0"/>
                <a:chExt cx="83488" cy="1379608"/>
              </a:xfrm>
            </p:grpSpPr>
            <p:sp>
              <p:nvSpPr>
                <p:cNvPr id="1716" name="Form"/>
                <p:cNvSpPr/>
                <p:nvPr/>
              </p:nvSpPr>
              <p:spPr>
                <a:xfrm>
                  <a:off x="0" y="0"/>
                  <a:ext cx="69443" cy="2134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17" name="Form"/>
                <p:cNvSpPr/>
                <p:nvPr/>
              </p:nvSpPr>
              <p:spPr>
                <a:xfrm>
                  <a:off x="0" y="474184"/>
                  <a:ext cx="83489" cy="4031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18" name="Form"/>
                <p:cNvSpPr/>
                <p:nvPr/>
              </p:nvSpPr>
              <p:spPr>
                <a:xfrm>
                  <a:off x="0" y="987007"/>
                  <a:ext cx="69443" cy="3926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sp>
            <p:nvSpPr>
              <p:cNvPr id="1720" name="Form"/>
              <p:cNvSpPr/>
              <p:nvPr/>
            </p:nvSpPr>
            <p:spPr>
              <a:xfrm>
                <a:off x="2789321" y="1299096"/>
                <a:ext cx="58907" cy="69733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1726" name="Gruppieren"/>
              <p:cNvGrpSpPr/>
              <p:nvPr/>
            </p:nvGrpSpPr>
            <p:grpSpPr>
              <a:xfrm>
                <a:off x="25850" y="0"/>
                <a:ext cx="2800517" cy="5734550"/>
                <a:chOff x="0" y="0"/>
                <a:chExt cx="2800516" cy="5734549"/>
              </a:xfrm>
            </p:grpSpPr>
            <p:sp>
              <p:nvSpPr>
                <p:cNvPr id="1721" name="Abgerundetes Rechteck"/>
                <p:cNvSpPr/>
                <p:nvPr/>
              </p:nvSpPr>
              <p:spPr>
                <a:xfrm>
                  <a:off x="0" y="0"/>
                  <a:ext cx="2800517" cy="5734550"/>
                </a:xfrm>
                <a:prstGeom prst="roundRect">
                  <a:avLst>
                    <a:gd name="adj" fmla="val 14497"/>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2" name="Abgerundetes Rechteck"/>
                <p:cNvSpPr/>
                <p:nvPr/>
              </p:nvSpPr>
              <p:spPr>
                <a:xfrm>
                  <a:off x="46839" y="20467"/>
                  <a:ext cx="2706837" cy="5693615"/>
                </a:xfrm>
                <a:prstGeom prst="roundRect">
                  <a:avLst>
                    <a:gd name="adj" fmla="val 14999"/>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3" name="Abgerundetes Rechteck"/>
                <p:cNvSpPr/>
                <p:nvPr/>
              </p:nvSpPr>
              <p:spPr>
                <a:xfrm>
                  <a:off x="21600" y="45706"/>
                  <a:ext cx="2757316" cy="5643137"/>
                </a:xfrm>
                <a:prstGeom prst="roundRect">
                  <a:avLst>
                    <a:gd name="adj" fmla="val 14725"/>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4" name="Abgerundetes Rechteck"/>
                <p:cNvSpPr/>
                <p:nvPr/>
              </p:nvSpPr>
              <p:spPr>
                <a:xfrm>
                  <a:off x="51046" y="78682"/>
                  <a:ext cx="2698424" cy="5577185"/>
                </a:xfrm>
                <a:prstGeom prst="roundRect">
                  <a:avLst>
                    <a:gd name="adj" fmla="val 14386"/>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5" name="Abgerundetes Rechteck"/>
                <p:cNvSpPr/>
                <p:nvPr/>
              </p:nvSpPr>
              <p:spPr>
                <a:xfrm>
                  <a:off x="90589" y="59753"/>
                  <a:ext cx="2619338" cy="5624431"/>
                </a:xfrm>
                <a:prstGeom prst="roundRect">
                  <a:avLst>
                    <a:gd name="adj" fmla="val 13411"/>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740" name="Gruppieren"/>
            <p:cNvGrpSpPr/>
            <p:nvPr/>
          </p:nvGrpSpPr>
          <p:grpSpPr>
            <a:xfrm rot="16200000">
              <a:off x="-554589" y="1296131"/>
              <a:ext cx="1499227" cy="244159"/>
              <a:chOff x="0" y="0"/>
              <a:chExt cx="1499225" cy="244158"/>
            </a:xfrm>
          </p:grpSpPr>
          <p:grpSp>
            <p:nvGrpSpPr>
              <p:cNvPr id="1733" name="Gruppieren"/>
              <p:cNvGrpSpPr/>
              <p:nvPr/>
            </p:nvGrpSpPr>
            <p:grpSpPr>
              <a:xfrm>
                <a:off x="-1" y="0"/>
                <a:ext cx="1499227" cy="244159"/>
                <a:chOff x="0" y="0"/>
                <a:chExt cx="1499225" cy="244158"/>
              </a:xfrm>
            </p:grpSpPr>
            <p:grpSp>
              <p:nvGrpSpPr>
                <p:cNvPr id="1731" name="Gruppieren"/>
                <p:cNvGrpSpPr/>
                <p:nvPr/>
              </p:nvGrpSpPr>
              <p:grpSpPr>
                <a:xfrm>
                  <a:off x="-1" y="49870"/>
                  <a:ext cx="1499227" cy="194289"/>
                  <a:chOff x="0" y="0"/>
                  <a:chExt cx="1499225" cy="194288"/>
                </a:xfrm>
              </p:grpSpPr>
              <p:sp>
                <p:nvSpPr>
                  <p:cNvPr id="1728" name="Form"/>
                  <p:cNvSpPr/>
                  <p:nvPr/>
                </p:nvSpPr>
                <p:spPr>
                  <a:xfrm>
                    <a:off x="0"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9" name="Form"/>
                  <p:cNvSpPr/>
                  <p:nvPr/>
                </p:nvSpPr>
                <p:spPr>
                  <a:xfrm>
                    <a:off x="58001" y="0"/>
                    <a:ext cx="1383224" cy="19428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30" name="Form"/>
                  <p:cNvSpPr/>
                  <p:nvPr/>
                </p:nvSpPr>
                <p:spPr>
                  <a:xfrm flipH="1">
                    <a:off x="1436298"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32" name="Rechteck"/>
                <p:cNvSpPr/>
                <p:nvPr/>
              </p:nvSpPr>
              <p:spPr>
                <a:xfrm>
                  <a:off x="2542" y="0"/>
                  <a:ext cx="1494142" cy="49871"/>
                </a:xfrm>
                <a:prstGeom prst="rect">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39" name="Gruppieren"/>
              <p:cNvGrpSpPr/>
              <p:nvPr/>
            </p:nvGrpSpPr>
            <p:grpSpPr>
              <a:xfrm>
                <a:off x="485447" y="86660"/>
                <a:ext cx="528332" cy="59032"/>
                <a:chOff x="404871" y="71550"/>
                <a:chExt cx="528331" cy="59030"/>
              </a:xfrm>
            </p:grpSpPr>
            <p:sp>
              <p:nvSpPr>
                <p:cNvPr id="1734" name="Form"/>
                <p:cNvSpPr/>
                <p:nvPr/>
              </p:nvSpPr>
              <p:spPr>
                <a:xfrm>
                  <a:off x="404871" y="83356"/>
                  <a:ext cx="369879" cy="3541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1738" name="Gruppieren"/>
                <p:cNvGrpSpPr/>
                <p:nvPr/>
              </p:nvGrpSpPr>
              <p:grpSpPr>
                <a:xfrm>
                  <a:off x="874171" y="71550"/>
                  <a:ext cx="59032" cy="59031"/>
                  <a:chOff x="0" y="0"/>
                  <a:chExt cx="59030" cy="59030"/>
                </a:xfrm>
              </p:grpSpPr>
              <p:sp>
                <p:nvSpPr>
                  <p:cNvPr id="1735" name="Form"/>
                  <p:cNvSpPr/>
                  <p:nvPr/>
                </p:nvSpPr>
                <p:spPr>
                  <a:xfrm>
                    <a:off x="0" y="-1"/>
                    <a:ext cx="59031" cy="5903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36" name="Form"/>
                  <p:cNvSpPr/>
                  <p:nvPr/>
                </p:nvSpPr>
                <p:spPr>
                  <a:xfrm>
                    <a:off x="8883" y="8739"/>
                    <a:ext cx="43510" cy="4362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37" name="Form"/>
                  <p:cNvSpPr/>
                  <p:nvPr/>
                </p:nvSpPr>
                <p:spPr>
                  <a:xfrm>
                    <a:off x="17494" y="17466"/>
                    <a:ext cx="33890" cy="3346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grpSp>
        <p:nvGrpSpPr>
          <p:cNvPr id="1767" name="Gruppieren"/>
          <p:cNvGrpSpPr/>
          <p:nvPr/>
        </p:nvGrpSpPr>
        <p:grpSpPr>
          <a:xfrm>
            <a:off x="22776343" y="10178825"/>
            <a:ext cx="2842325" cy="5734550"/>
            <a:chOff x="0" y="0"/>
            <a:chExt cx="2842324" cy="5734549"/>
          </a:xfrm>
        </p:grpSpPr>
        <p:grpSp>
          <p:nvGrpSpPr>
            <p:cNvPr id="1753" name="Gruppieren"/>
            <p:cNvGrpSpPr/>
            <p:nvPr/>
          </p:nvGrpSpPr>
          <p:grpSpPr>
            <a:xfrm>
              <a:off x="-1" y="0"/>
              <a:ext cx="2842326" cy="5734550"/>
              <a:chOff x="5903" y="0"/>
              <a:chExt cx="2842324" cy="5734549"/>
            </a:xfrm>
          </p:grpSpPr>
          <p:grpSp>
            <p:nvGrpSpPr>
              <p:cNvPr id="1745" name="Gruppieren"/>
              <p:cNvGrpSpPr/>
              <p:nvPr/>
            </p:nvGrpSpPr>
            <p:grpSpPr>
              <a:xfrm>
                <a:off x="5903" y="742994"/>
                <a:ext cx="83490" cy="1379610"/>
                <a:chOff x="0" y="0"/>
                <a:chExt cx="83488" cy="1379608"/>
              </a:xfrm>
            </p:grpSpPr>
            <p:sp>
              <p:nvSpPr>
                <p:cNvPr id="1742" name="Form"/>
                <p:cNvSpPr/>
                <p:nvPr/>
              </p:nvSpPr>
              <p:spPr>
                <a:xfrm>
                  <a:off x="0" y="0"/>
                  <a:ext cx="69443" cy="2134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43" name="Form"/>
                <p:cNvSpPr/>
                <p:nvPr/>
              </p:nvSpPr>
              <p:spPr>
                <a:xfrm>
                  <a:off x="0" y="474184"/>
                  <a:ext cx="83489" cy="40313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44" name="Form"/>
                <p:cNvSpPr/>
                <p:nvPr/>
              </p:nvSpPr>
              <p:spPr>
                <a:xfrm>
                  <a:off x="0" y="987007"/>
                  <a:ext cx="69443" cy="3926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sp>
            <p:nvSpPr>
              <p:cNvPr id="1746" name="Form"/>
              <p:cNvSpPr/>
              <p:nvPr/>
            </p:nvSpPr>
            <p:spPr>
              <a:xfrm>
                <a:off x="2789321" y="1299096"/>
                <a:ext cx="58907" cy="697335"/>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1752" name="Gruppieren"/>
              <p:cNvGrpSpPr/>
              <p:nvPr/>
            </p:nvGrpSpPr>
            <p:grpSpPr>
              <a:xfrm>
                <a:off x="25850" y="0"/>
                <a:ext cx="2800517" cy="5734550"/>
                <a:chOff x="0" y="0"/>
                <a:chExt cx="2800516" cy="5734549"/>
              </a:xfrm>
            </p:grpSpPr>
            <p:sp>
              <p:nvSpPr>
                <p:cNvPr id="1747" name="Abgerundetes Rechteck"/>
                <p:cNvSpPr/>
                <p:nvPr/>
              </p:nvSpPr>
              <p:spPr>
                <a:xfrm>
                  <a:off x="0" y="0"/>
                  <a:ext cx="2800517" cy="5734550"/>
                </a:xfrm>
                <a:prstGeom prst="roundRect">
                  <a:avLst>
                    <a:gd name="adj" fmla="val 14497"/>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48" name="Abgerundetes Rechteck"/>
                <p:cNvSpPr/>
                <p:nvPr/>
              </p:nvSpPr>
              <p:spPr>
                <a:xfrm>
                  <a:off x="46839" y="20467"/>
                  <a:ext cx="2706837" cy="5693615"/>
                </a:xfrm>
                <a:prstGeom prst="roundRect">
                  <a:avLst>
                    <a:gd name="adj" fmla="val 14999"/>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49" name="Abgerundetes Rechteck"/>
                <p:cNvSpPr/>
                <p:nvPr/>
              </p:nvSpPr>
              <p:spPr>
                <a:xfrm>
                  <a:off x="21600" y="45706"/>
                  <a:ext cx="2757316" cy="5643137"/>
                </a:xfrm>
                <a:prstGeom prst="roundRect">
                  <a:avLst>
                    <a:gd name="adj" fmla="val 14725"/>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0" name="Abgerundetes Rechteck"/>
                <p:cNvSpPr/>
                <p:nvPr/>
              </p:nvSpPr>
              <p:spPr>
                <a:xfrm>
                  <a:off x="51046" y="78682"/>
                  <a:ext cx="2698424" cy="5577185"/>
                </a:xfrm>
                <a:prstGeom prst="roundRect">
                  <a:avLst>
                    <a:gd name="adj" fmla="val 14386"/>
                  </a:avLst>
                </a:prstGeom>
                <a:solidFill>
                  <a:srgbClr val="A6AAA8"/>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1" name="Abgerundetes Rechteck"/>
                <p:cNvSpPr/>
                <p:nvPr/>
              </p:nvSpPr>
              <p:spPr>
                <a:xfrm>
                  <a:off x="90589" y="59753"/>
                  <a:ext cx="2619338" cy="5624431"/>
                </a:xfrm>
                <a:prstGeom prst="roundRect">
                  <a:avLst>
                    <a:gd name="adj" fmla="val 13411"/>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766" name="Gruppieren"/>
            <p:cNvGrpSpPr/>
            <p:nvPr/>
          </p:nvGrpSpPr>
          <p:grpSpPr>
            <a:xfrm>
              <a:off x="671549" y="67839"/>
              <a:ext cx="1499227" cy="244160"/>
              <a:chOff x="0" y="0"/>
              <a:chExt cx="1499225" cy="244158"/>
            </a:xfrm>
          </p:grpSpPr>
          <p:grpSp>
            <p:nvGrpSpPr>
              <p:cNvPr id="1759" name="Gruppieren"/>
              <p:cNvGrpSpPr/>
              <p:nvPr/>
            </p:nvGrpSpPr>
            <p:grpSpPr>
              <a:xfrm>
                <a:off x="-1" y="0"/>
                <a:ext cx="1499227" cy="244159"/>
                <a:chOff x="0" y="0"/>
                <a:chExt cx="1499225" cy="244158"/>
              </a:xfrm>
            </p:grpSpPr>
            <p:grpSp>
              <p:nvGrpSpPr>
                <p:cNvPr id="1757" name="Gruppieren"/>
                <p:cNvGrpSpPr/>
                <p:nvPr/>
              </p:nvGrpSpPr>
              <p:grpSpPr>
                <a:xfrm>
                  <a:off x="-1" y="49870"/>
                  <a:ext cx="1499227" cy="194289"/>
                  <a:chOff x="0" y="0"/>
                  <a:chExt cx="1499225" cy="194288"/>
                </a:xfrm>
              </p:grpSpPr>
              <p:sp>
                <p:nvSpPr>
                  <p:cNvPr id="1754" name="Form"/>
                  <p:cNvSpPr/>
                  <p:nvPr/>
                </p:nvSpPr>
                <p:spPr>
                  <a:xfrm>
                    <a:off x="0"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5" name="Form"/>
                  <p:cNvSpPr/>
                  <p:nvPr/>
                </p:nvSpPr>
                <p:spPr>
                  <a:xfrm>
                    <a:off x="58001" y="0"/>
                    <a:ext cx="1383224" cy="194289"/>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6" name="Form"/>
                  <p:cNvSpPr/>
                  <p:nvPr/>
                </p:nvSpPr>
                <p:spPr>
                  <a:xfrm flipH="1">
                    <a:off x="1436298" y="0"/>
                    <a:ext cx="62928" cy="629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58" name="Rechteck"/>
                <p:cNvSpPr/>
                <p:nvPr/>
              </p:nvSpPr>
              <p:spPr>
                <a:xfrm>
                  <a:off x="2542" y="0"/>
                  <a:ext cx="1494142" cy="49871"/>
                </a:xfrm>
                <a:prstGeom prst="rect">
                  <a:avLst/>
                </a:prstGeom>
                <a:solidFill>
                  <a:srgbClr val="151314"/>
                </a:solidFill>
                <a:ln w="3175" cap="flat">
                  <a:noFill/>
                  <a:miter lim="400000"/>
                </a:ln>
                <a:effectLst/>
              </p:spPr>
              <p:txBody>
                <a:bodyPr wrap="square" lIns="47787" tIns="47787" rIns="47787" bIns="47787" numCol="1" anchor="ctr">
                  <a:noAutofit/>
                </a:bodyPr>
                <a:lstStyle/>
                <a:p>
                  <a:pPr algn="ctr" defTabSz="549560">
                    <a:defRPr sz="22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65" name="Gruppieren"/>
              <p:cNvGrpSpPr/>
              <p:nvPr/>
            </p:nvGrpSpPr>
            <p:grpSpPr>
              <a:xfrm>
                <a:off x="485447" y="86660"/>
                <a:ext cx="528332" cy="59032"/>
                <a:chOff x="404871" y="71550"/>
                <a:chExt cx="528331" cy="59030"/>
              </a:xfrm>
            </p:grpSpPr>
            <p:sp>
              <p:nvSpPr>
                <p:cNvPr id="1760" name="Form"/>
                <p:cNvSpPr/>
                <p:nvPr/>
              </p:nvSpPr>
              <p:spPr>
                <a:xfrm>
                  <a:off x="404871" y="83356"/>
                  <a:ext cx="369879" cy="35419"/>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nvGrpSpPr>
                <p:cNvPr id="1764" name="Gruppieren"/>
                <p:cNvGrpSpPr/>
                <p:nvPr/>
              </p:nvGrpSpPr>
              <p:grpSpPr>
                <a:xfrm>
                  <a:off x="874171" y="71550"/>
                  <a:ext cx="59032" cy="59031"/>
                  <a:chOff x="0" y="0"/>
                  <a:chExt cx="59030" cy="59030"/>
                </a:xfrm>
              </p:grpSpPr>
              <p:sp>
                <p:nvSpPr>
                  <p:cNvPr id="1761" name="Form"/>
                  <p:cNvSpPr/>
                  <p:nvPr/>
                </p:nvSpPr>
                <p:spPr>
                  <a:xfrm>
                    <a:off x="0" y="-1"/>
                    <a:ext cx="59031" cy="59032"/>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62" name="Form"/>
                  <p:cNvSpPr/>
                  <p:nvPr/>
                </p:nvSpPr>
                <p:spPr>
                  <a:xfrm>
                    <a:off x="8883" y="8739"/>
                    <a:ext cx="43510" cy="4362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sp>
                <p:nvSpPr>
                  <p:cNvPr id="1763" name="Form"/>
                  <p:cNvSpPr/>
                  <p:nvPr/>
                </p:nvSpPr>
                <p:spPr>
                  <a:xfrm>
                    <a:off x="17494" y="17466"/>
                    <a:ext cx="33890" cy="3346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5553" tIns="55553" rIns="55553" bIns="55553" numCol="1" anchor="ctr">
                    <a:noAutofit/>
                  </a:bodyPr>
                  <a:lstStyle/>
                  <a:p>
                    <a:pPr defTabSz="1372746">
                      <a:lnSpc>
                        <a:spcPct val="93000"/>
                      </a:lnSpc>
                      <a:defRPr sz="5400" spc="0">
                        <a:solidFill>
                          <a:srgbClr val="000000"/>
                        </a:solidFill>
                        <a:latin typeface="Arial"/>
                        <a:ea typeface="Arial"/>
                        <a:cs typeface="Arial"/>
                        <a:sym typeface="Arial"/>
                      </a:defRPr>
                    </a:pPr>
                    <a:endParaRPr/>
                  </a:p>
                </p:txBody>
              </p:sp>
            </p:grpSp>
          </p:grpSp>
        </p:grpSp>
      </p:grpSp>
      <p:grpSp>
        <p:nvGrpSpPr>
          <p:cNvPr id="1783" name="Gruppieren"/>
          <p:cNvGrpSpPr/>
          <p:nvPr/>
        </p:nvGrpSpPr>
        <p:grpSpPr>
          <a:xfrm>
            <a:off x="8544613" y="18386400"/>
            <a:ext cx="5309735" cy="7489061"/>
            <a:chOff x="0" y="0"/>
            <a:chExt cx="5309734" cy="7489060"/>
          </a:xfrm>
        </p:grpSpPr>
        <p:sp>
          <p:nvSpPr>
            <p:cNvPr id="1768" name="Form"/>
            <p:cNvSpPr/>
            <p:nvPr/>
          </p:nvSpPr>
          <p:spPr>
            <a:xfrm>
              <a:off x="0" y="0"/>
              <a:ext cx="5309735" cy="7489061"/>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69" name="Form"/>
            <p:cNvSpPr/>
            <p:nvPr/>
          </p:nvSpPr>
          <p:spPr>
            <a:xfrm>
              <a:off x="32206" y="32206"/>
              <a:ext cx="5241744" cy="7421071"/>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0" name="Form"/>
            <p:cNvSpPr/>
            <p:nvPr/>
          </p:nvSpPr>
          <p:spPr>
            <a:xfrm>
              <a:off x="304175" y="629822"/>
              <a:ext cx="4697805" cy="6229418"/>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1" name="Form"/>
            <p:cNvSpPr/>
            <p:nvPr/>
          </p:nvSpPr>
          <p:spPr>
            <a:xfrm>
              <a:off x="322068" y="644136"/>
              <a:ext cx="4665599" cy="6197211"/>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2" name="Form"/>
            <p:cNvSpPr/>
            <p:nvPr/>
          </p:nvSpPr>
          <p:spPr>
            <a:xfrm>
              <a:off x="2612927" y="294038"/>
              <a:ext cx="84485" cy="83887"/>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3" name="Form"/>
            <p:cNvSpPr/>
            <p:nvPr/>
          </p:nvSpPr>
          <p:spPr>
            <a:xfrm>
              <a:off x="2623065" y="308255"/>
              <a:ext cx="60036" cy="62571"/>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4" name="Form"/>
            <p:cNvSpPr/>
            <p:nvPr/>
          </p:nvSpPr>
          <p:spPr>
            <a:xfrm>
              <a:off x="2637379" y="322068"/>
              <a:ext cx="34954" cy="34954"/>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5" name="Form"/>
            <p:cNvSpPr/>
            <p:nvPr/>
          </p:nvSpPr>
          <p:spPr>
            <a:xfrm>
              <a:off x="2489416" y="7023413"/>
              <a:ext cx="327825" cy="327634"/>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6" name="Form"/>
            <p:cNvSpPr/>
            <p:nvPr/>
          </p:nvSpPr>
          <p:spPr>
            <a:xfrm>
              <a:off x="2487081" y="7024663"/>
              <a:ext cx="156636" cy="170953"/>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7" name="Form"/>
            <p:cNvSpPr/>
            <p:nvPr/>
          </p:nvSpPr>
          <p:spPr>
            <a:xfrm>
              <a:off x="2515709" y="7023321"/>
              <a:ext cx="228218" cy="165142"/>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8" name="Form"/>
            <p:cNvSpPr/>
            <p:nvPr/>
          </p:nvSpPr>
          <p:spPr>
            <a:xfrm>
              <a:off x="2576545" y="7023675"/>
              <a:ext cx="221060" cy="164788"/>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79" name="Form"/>
            <p:cNvSpPr/>
            <p:nvPr/>
          </p:nvSpPr>
          <p:spPr>
            <a:xfrm>
              <a:off x="2658851" y="7182118"/>
              <a:ext cx="156636" cy="170953"/>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0" name="Form"/>
            <p:cNvSpPr/>
            <p:nvPr/>
          </p:nvSpPr>
          <p:spPr>
            <a:xfrm>
              <a:off x="2558652" y="7189275"/>
              <a:ext cx="228215" cy="162410"/>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1" name="Form"/>
            <p:cNvSpPr/>
            <p:nvPr/>
          </p:nvSpPr>
          <p:spPr>
            <a:xfrm>
              <a:off x="2504974" y="7189275"/>
              <a:ext cx="221057" cy="164788"/>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2" name="Form"/>
            <p:cNvSpPr/>
            <p:nvPr/>
          </p:nvSpPr>
          <p:spPr>
            <a:xfrm>
              <a:off x="2506797" y="7044172"/>
              <a:ext cx="289186" cy="288898"/>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04" name="Gruppieren"/>
          <p:cNvGrpSpPr/>
          <p:nvPr/>
        </p:nvGrpSpPr>
        <p:grpSpPr>
          <a:xfrm>
            <a:off x="5440219" y="21287508"/>
            <a:ext cx="2253342" cy="4587955"/>
            <a:chOff x="0" y="0"/>
            <a:chExt cx="2253340" cy="4587954"/>
          </a:xfrm>
        </p:grpSpPr>
        <p:sp>
          <p:nvSpPr>
            <p:cNvPr id="1784" name="Form"/>
            <p:cNvSpPr/>
            <p:nvPr/>
          </p:nvSpPr>
          <p:spPr>
            <a:xfrm>
              <a:off x="0" y="587249"/>
              <a:ext cx="56912" cy="17495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5" name="Form"/>
            <p:cNvSpPr/>
            <p:nvPr/>
          </p:nvSpPr>
          <p:spPr>
            <a:xfrm>
              <a:off x="0" y="975870"/>
              <a:ext cx="68424" cy="33039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6" name="Form"/>
            <p:cNvSpPr/>
            <p:nvPr/>
          </p:nvSpPr>
          <p:spPr>
            <a:xfrm>
              <a:off x="0" y="1396157"/>
              <a:ext cx="56912" cy="3217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7" name="Form"/>
            <p:cNvSpPr/>
            <p:nvPr/>
          </p:nvSpPr>
          <p:spPr>
            <a:xfrm>
              <a:off x="2205064" y="972991"/>
              <a:ext cx="48277" cy="34191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8" name="Form"/>
            <p:cNvSpPr/>
            <p:nvPr/>
          </p:nvSpPr>
          <p:spPr>
            <a:xfrm>
              <a:off x="23029" y="0"/>
              <a:ext cx="2207291" cy="4587954"/>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89" name="Form"/>
            <p:cNvSpPr/>
            <p:nvPr/>
          </p:nvSpPr>
          <p:spPr>
            <a:xfrm>
              <a:off x="43180" y="20150"/>
              <a:ext cx="2164111" cy="4544775"/>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0" name="Form"/>
            <p:cNvSpPr/>
            <p:nvPr/>
          </p:nvSpPr>
          <p:spPr>
            <a:xfrm>
              <a:off x="142799" y="553006"/>
              <a:ext cx="1943781" cy="3481943"/>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1" name="Form"/>
            <p:cNvSpPr/>
            <p:nvPr/>
          </p:nvSpPr>
          <p:spPr>
            <a:xfrm>
              <a:off x="946333" y="4121511"/>
              <a:ext cx="357803" cy="357803"/>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2" name="Form"/>
            <p:cNvSpPr/>
            <p:nvPr/>
          </p:nvSpPr>
          <p:spPr>
            <a:xfrm>
              <a:off x="947083" y="4122261"/>
              <a:ext cx="169192" cy="183588"/>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3" name="Form"/>
            <p:cNvSpPr/>
            <p:nvPr/>
          </p:nvSpPr>
          <p:spPr>
            <a:xfrm>
              <a:off x="978749" y="4122610"/>
              <a:ext cx="246917" cy="177481"/>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4" name="Form"/>
            <p:cNvSpPr/>
            <p:nvPr/>
          </p:nvSpPr>
          <p:spPr>
            <a:xfrm>
              <a:off x="1044958" y="4122836"/>
              <a:ext cx="238282" cy="177255"/>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5" name="Form"/>
            <p:cNvSpPr/>
            <p:nvPr/>
          </p:nvSpPr>
          <p:spPr>
            <a:xfrm>
              <a:off x="1134197" y="4292103"/>
              <a:ext cx="169192" cy="186458"/>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6" name="Form"/>
            <p:cNvSpPr/>
            <p:nvPr/>
          </p:nvSpPr>
          <p:spPr>
            <a:xfrm>
              <a:off x="1021929" y="4300739"/>
              <a:ext cx="246917" cy="177174"/>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7" name="Form"/>
            <p:cNvSpPr/>
            <p:nvPr/>
          </p:nvSpPr>
          <p:spPr>
            <a:xfrm>
              <a:off x="967234" y="4300739"/>
              <a:ext cx="238282" cy="177218"/>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8" name="Form"/>
            <p:cNvSpPr/>
            <p:nvPr/>
          </p:nvSpPr>
          <p:spPr>
            <a:xfrm>
              <a:off x="969433" y="4141727"/>
              <a:ext cx="314890" cy="314737"/>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799" name="Form"/>
            <p:cNvSpPr/>
            <p:nvPr/>
          </p:nvSpPr>
          <p:spPr>
            <a:xfrm>
              <a:off x="955719" y="282110"/>
              <a:ext cx="327518" cy="3386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0" name="Form"/>
            <p:cNvSpPr/>
            <p:nvPr/>
          </p:nvSpPr>
          <p:spPr>
            <a:xfrm>
              <a:off x="1088139" y="115146"/>
              <a:ext cx="54052" cy="54053"/>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1" name="Form"/>
            <p:cNvSpPr/>
            <p:nvPr/>
          </p:nvSpPr>
          <p:spPr>
            <a:xfrm>
              <a:off x="728790" y="259602"/>
              <a:ext cx="76069" cy="76070"/>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2" name="Form"/>
            <p:cNvSpPr/>
            <p:nvPr/>
          </p:nvSpPr>
          <p:spPr>
            <a:xfrm>
              <a:off x="740237" y="270864"/>
              <a:ext cx="56068" cy="56218"/>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3" name="Form"/>
            <p:cNvSpPr/>
            <p:nvPr/>
          </p:nvSpPr>
          <p:spPr>
            <a:xfrm>
              <a:off x="751334" y="282110"/>
              <a:ext cx="30992" cy="3060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20" name="Gruppieren"/>
          <p:cNvGrpSpPr/>
          <p:nvPr/>
        </p:nvGrpSpPr>
        <p:grpSpPr>
          <a:xfrm>
            <a:off x="17562841" y="18386400"/>
            <a:ext cx="5307199" cy="7489062"/>
            <a:chOff x="0" y="0"/>
            <a:chExt cx="5307198" cy="7489061"/>
          </a:xfrm>
        </p:grpSpPr>
        <p:sp>
          <p:nvSpPr>
            <p:cNvPr id="1805" name="Form"/>
            <p:cNvSpPr/>
            <p:nvPr/>
          </p:nvSpPr>
          <p:spPr>
            <a:xfrm>
              <a:off x="0" y="0"/>
              <a:ext cx="5307199" cy="7489062"/>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6" name="Form"/>
            <p:cNvSpPr/>
            <p:nvPr/>
          </p:nvSpPr>
          <p:spPr>
            <a:xfrm>
              <a:off x="32191" y="35768"/>
              <a:ext cx="5239240" cy="7421102"/>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7" name="Form"/>
            <p:cNvSpPr/>
            <p:nvPr/>
          </p:nvSpPr>
          <p:spPr>
            <a:xfrm>
              <a:off x="304030" y="633098"/>
              <a:ext cx="4695562" cy="6226443"/>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8" name="Form"/>
            <p:cNvSpPr/>
            <p:nvPr/>
          </p:nvSpPr>
          <p:spPr>
            <a:xfrm>
              <a:off x="321914" y="647405"/>
              <a:ext cx="4663370" cy="6194251"/>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09" name="Form"/>
            <p:cNvSpPr/>
            <p:nvPr/>
          </p:nvSpPr>
          <p:spPr>
            <a:xfrm>
              <a:off x="2611685" y="296876"/>
              <a:ext cx="84432" cy="84445"/>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0" name="Form"/>
            <p:cNvSpPr/>
            <p:nvPr/>
          </p:nvSpPr>
          <p:spPr>
            <a:xfrm>
              <a:off x="2622329" y="308122"/>
              <a:ext cx="62541" cy="62541"/>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1" name="Form"/>
            <p:cNvSpPr/>
            <p:nvPr/>
          </p:nvSpPr>
          <p:spPr>
            <a:xfrm>
              <a:off x="2636120" y="321914"/>
              <a:ext cx="34937" cy="34937"/>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2" name="Form"/>
            <p:cNvSpPr/>
            <p:nvPr/>
          </p:nvSpPr>
          <p:spPr>
            <a:xfrm>
              <a:off x="2484645" y="7020060"/>
              <a:ext cx="327292" cy="327681"/>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3" name="Form"/>
            <p:cNvSpPr/>
            <p:nvPr/>
          </p:nvSpPr>
          <p:spPr>
            <a:xfrm>
              <a:off x="2482316" y="7022830"/>
              <a:ext cx="156562" cy="169360"/>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4" name="Form"/>
            <p:cNvSpPr/>
            <p:nvPr/>
          </p:nvSpPr>
          <p:spPr>
            <a:xfrm>
              <a:off x="2510931" y="7023289"/>
              <a:ext cx="228106" cy="165312"/>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5" name="Form"/>
            <p:cNvSpPr/>
            <p:nvPr/>
          </p:nvSpPr>
          <p:spPr>
            <a:xfrm>
              <a:off x="2571737" y="7023468"/>
              <a:ext cx="220952" cy="165135"/>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6" name="Form"/>
            <p:cNvSpPr/>
            <p:nvPr/>
          </p:nvSpPr>
          <p:spPr>
            <a:xfrm>
              <a:off x="2657581" y="7178688"/>
              <a:ext cx="152999" cy="170875"/>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7" name="Form"/>
            <p:cNvSpPr/>
            <p:nvPr/>
          </p:nvSpPr>
          <p:spPr>
            <a:xfrm>
              <a:off x="2553853" y="7182265"/>
              <a:ext cx="228106" cy="165435"/>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8" name="Form"/>
            <p:cNvSpPr/>
            <p:nvPr/>
          </p:nvSpPr>
          <p:spPr>
            <a:xfrm>
              <a:off x="2500200" y="7182265"/>
              <a:ext cx="220952" cy="164977"/>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19" name="Form"/>
            <p:cNvSpPr/>
            <p:nvPr/>
          </p:nvSpPr>
          <p:spPr>
            <a:xfrm>
              <a:off x="2503439" y="7039519"/>
              <a:ext cx="289250" cy="288761"/>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42" name="Gruppieren"/>
          <p:cNvGrpSpPr/>
          <p:nvPr/>
        </p:nvGrpSpPr>
        <p:grpSpPr>
          <a:xfrm>
            <a:off x="23427363" y="21295549"/>
            <a:ext cx="2252266" cy="4604877"/>
            <a:chOff x="0" y="0"/>
            <a:chExt cx="2252264" cy="4604875"/>
          </a:xfrm>
        </p:grpSpPr>
        <p:sp>
          <p:nvSpPr>
            <p:cNvPr id="1821" name="Form"/>
            <p:cNvSpPr/>
            <p:nvPr/>
          </p:nvSpPr>
          <p:spPr>
            <a:xfrm>
              <a:off x="0" y="589415"/>
              <a:ext cx="56812" cy="1784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2" name="Form"/>
            <p:cNvSpPr/>
            <p:nvPr/>
          </p:nvSpPr>
          <p:spPr>
            <a:xfrm>
              <a:off x="0" y="979469"/>
              <a:ext cx="68304" cy="3316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3" name="Form"/>
            <p:cNvSpPr/>
            <p:nvPr/>
          </p:nvSpPr>
          <p:spPr>
            <a:xfrm>
              <a:off x="0" y="1404195"/>
              <a:ext cx="56812" cy="3229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4" name="Form"/>
            <p:cNvSpPr/>
            <p:nvPr/>
          </p:nvSpPr>
          <p:spPr>
            <a:xfrm>
              <a:off x="2204073" y="979469"/>
              <a:ext cx="48192" cy="34317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5" name="Form"/>
            <p:cNvSpPr/>
            <p:nvPr/>
          </p:nvSpPr>
          <p:spPr>
            <a:xfrm>
              <a:off x="22989" y="0"/>
              <a:ext cx="2203422" cy="4604876"/>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6" name="Form"/>
            <p:cNvSpPr/>
            <p:nvPr/>
          </p:nvSpPr>
          <p:spPr>
            <a:xfrm>
              <a:off x="43104" y="23239"/>
              <a:ext cx="2160318" cy="4561537"/>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7" name="Form"/>
            <p:cNvSpPr/>
            <p:nvPr/>
          </p:nvSpPr>
          <p:spPr>
            <a:xfrm>
              <a:off x="132186" y="554744"/>
              <a:ext cx="1985027" cy="3509834"/>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8" name="Form"/>
            <p:cNvSpPr/>
            <p:nvPr/>
          </p:nvSpPr>
          <p:spPr>
            <a:xfrm>
              <a:off x="143681" y="566301"/>
              <a:ext cx="1962038" cy="3486721"/>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29" name="Form"/>
            <p:cNvSpPr/>
            <p:nvPr/>
          </p:nvSpPr>
          <p:spPr>
            <a:xfrm>
              <a:off x="947548" y="4139601"/>
              <a:ext cx="357176" cy="359123"/>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0" name="Form"/>
            <p:cNvSpPr/>
            <p:nvPr/>
          </p:nvSpPr>
          <p:spPr>
            <a:xfrm>
              <a:off x="945423" y="4140354"/>
              <a:ext cx="168896" cy="184265"/>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1" name="Form"/>
            <p:cNvSpPr/>
            <p:nvPr/>
          </p:nvSpPr>
          <p:spPr>
            <a:xfrm>
              <a:off x="977033" y="4138124"/>
              <a:ext cx="246485" cy="177827"/>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2" name="Form"/>
            <p:cNvSpPr/>
            <p:nvPr/>
          </p:nvSpPr>
          <p:spPr>
            <a:xfrm>
              <a:off x="1043127" y="4138259"/>
              <a:ext cx="237864" cy="177692"/>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3" name="Form"/>
            <p:cNvSpPr/>
            <p:nvPr/>
          </p:nvSpPr>
          <p:spPr>
            <a:xfrm>
              <a:off x="1132209" y="4310822"/>
              <a:ext cx="168896" cy="184264"/>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4" name="Form"/>
            <p:cNvSpPr/>
            <p:nvPr/>
          </p:nvSpPr>
          <p:spPr>
            <a:xfrm>
              <a:off x="1023011" y="4316601"/>
              <a:ext cx="246485" cy="180630"/>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5" name="Form"/>
            <p:cNvSpPr/>
            <p:nvPr/>
          </p:nvSpPr>
          <p:spPr>
            <a:xfrm>
              <a:off x="965539" y="4316601"/>
              <a:ext cx="237864" cy="180495"/>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6" name="Form"/>
            <p:cNvSpPr/>
            <p:nvPr/>
          </p:nvSpPr>
          <p:spPr>
            <a:xfrm>
              <a:off x="967733" y="4159892"/>
              <a:ext cx="314339" cy="316061"/>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7" name="Form"/>
            <p:cNvSpPr/>
            <p:nvPr/>
          </p:nvSpPr>
          <p:spPr>
            <a:xfrm>
              <a:off x="956918" y="286040"/>
              <a:ext cx="326942" cy="33992"/>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8" name="Form"/>
            <p:cNvSpPr/>
            <p:nvPr/>
          </p:nvSpPr>
          <p:spPr>
            <a:xfrm>
              <a:off x="1086231" y="118461"/>
              <a:ext cx="53958" cy="54244"/>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39" name="Form"/>
            <p:cNvSpPr/>
            <p:nvPr/>
          </p:nvSpPr>
          <p:spPr>
            <a:xfrm>
              <a:off x="730386" y="263349"/>
              <a:ext cx="75972" cy="76450"/>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0" name="Form"/>
            <p:cNvSpPr/>
            <p:nvPr/>
          </p:nvSpPr>
          <p:spPr>
            <a:xfrm>
              <a:off x="738940" y="274902"/>
              <a:ext cx="55969" cy="56275"/>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1" name="Form"/>
            <p:cNvSpPr/>
            <p:nvPr/>
          </p:nvSpPr>
          <p:spPr>
            <a:xfrm>
              <a:off x="752890" y="286040"/>
              <a:ext cx="30939" cy="31107"/>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67" name="Gruppieren"/>
          <p:cNvGrpSpPr/>
          <p:nvPr/>
        </p:nvGrpSpPr>
        <p:grpSpPr>
          <a:xfrm>
            <a:off x="5320749" y="28688599"/>
            <a:ext cx="1970718" cy="3584094"/>
            <a:chOff x="0" y="0"/>
            <a:chExt cx="1970716" cy="3584093"/>
          </a:xfrm>
        </p:grpSpPr>
        <p:grpSp>
          <p:nvGrpSpPr>
            <p:cNvPr id="1845" name="Gruppieren"/>
            <p:cNvGrpSpPr/>
            <p:nvPr/>
          </p:nvGrpSpPr>
          <p:grpSpPr>
            <a:xfrm>
              <a:off x="180667" y="-1"/>
              <a:ext cx="1533923" cy="3584095"/>
              <a:chOff x="0" y="0"/>
              <a:chExt cx="1533921" cy="3584093"/>
            </a:xfrm>
          </p:grpSpPr>
          <p:sp>
            <p:nvSpPr>
              <p:cNvPr id="1843" name="Form"/>
              <p:cNvSpPr/>
              <p:nvPr/>
            </p:nvSpPr>
            <p:spPr>
              <a:xfrm>
                <a:off x="0" y="2833657"/>
                <a:ext cx="1533922"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4" name="Form"/>
              <p:cNvSpPr/>
              <p:nvPr/>
            </p:nvSpPr>
            <p:spPr>
              <a:xfrm>
                <a:off x="0" y="-1"/>
                <a:ext cx="1533922"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66" name="Gruppieren"/>
            <p:cNvGrpSpPr/>
            <p:nvPr/>
          </p:nvGrpSpPr>
          <p:grpSpPr>
            <a:xfrm>
              <a:off x="0" y="641458"/>
              <a:ext cx="1970717" cy="2244430"/>
              <a:chOff x="0" y="0"/>
              <a:chExt cx="1970716" cy="2244428"/>
            </a:xfrm>
          </p:grpSpPr>
          <p:grpSp>
            <p:nvGrpSpPr>
              <p:cNvPr id="1852" name="Gruppieren"/>
              <p:cNvGrpSpPr/>
              <p:nvPr/>
            </p:nvGrpSpPr>
            <p:grpSpPr>
              <a:xfrm>
                <a:off x="1875483" y="1212432"/>
                <a:ext cx="62922" cy="575629"/>
                <a:chOff x="0" y="0"/>
                <a:chExt cx="62920" cy="575627"/>
              </a:xfrm>
            </p:grpSpPr>
            <p:sp>
              <p:nvSpPr>
                <p:cNvPr id="1846" name="Form"/>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7" name="Form"/>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8" name="Form"/>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49" name="Form"/>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50" name="Form"/>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51" name="Form"/>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59" name="Gruppieren"/>
              <p:cNvGrpSpPr/>
              <p:nvPr/>
            </p:nvGrpSpPr>
            <p:grpSpPr>
              <a:xfrm>
                <a:off x="1826655" y="520623"/>
                <a:ext cx="144062" cy="362202"/>
                <a:chOff x="-933" y="0"/>
                <a:chExt cx="144061" cy="362201"/>
              </a:xfrm>
            </p:grpSpPr>
            <p:sp>
              <p:nvSpPr>
                <p:cNvPr id="1853" name="Form"/>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54" name="Form"/>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55" name="Form"/>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56" name="Form"/>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57" name="Form"/>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58" name="Form"/>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865" name="Gruppieren"/>
              <p:cNvGrpSpPr/>
              <p:nvPr/>
            </p:nvGrpSpPr>
            <p:grpSpPr>
              <a:xfrm>
                <a:off x="0" y="0"/>
                <a:ext cx="1895258" cy="2244429"/>
                <a:chOff x="0" y="0"/>
                <a:chExt cx="1895257" cy="2244428"/>
              </a:xfrm>
            </p:grpSpPr>
            <p:sp>
              <p:nvSpPr>
                <p:cNvPr id="1860" name="Abgerundetes Rechteck"/>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61" name="Abgerundetes Rechteck"/>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62" name="Abgerundetes Rechteck"/>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63" name="Abgerundetes Rechteck"/>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64" name="Abgerundetes Rechteck"/>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891" name="Gruppieren"/>
          <p:cNvGrpSpPr/>
          <p:nvPr/>
        </p:nvGrpSpPr>
        <p:grpSpPr>
          <a:xfrm>
            <a:off x="8346663" y="28688599"/>
            <a:ext cx="1970717" cy="3584094"/>
            <a:chOff x="0" y="0"/>
            <a:chExt cx="1970716" cy="3584093"/>
          </a:xfrm>
        </p:grpSpPr>
        <p:sp>
          <p:nvSpPr>
            <p:cNvPr id="1868" name="Form"/>
            <p:cNvSpPr/>
            <p:nvPr/>
          </p:nvSpPr>
          <p:spPr>
            <a:xfrm>
              <a:off x="180666"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DD9C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69" name="Form"/>
            <p:cNvSpPr/>
            <p:nvPr/>
          </p:nvSpPr>
          <p:spPr>
            <a:xfrm>
              <a:off x="180666"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DD9C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890" name="Gruppieren"/>
            <p:cNvGrpSpPr/>
            <p:nvPr/>
          </p:nvGrpSpPr>
          <p:grpSpPr>
            <a:xfrm>
              <a:off x="0" y="641458"/>
              <a:ext cx="1970717" cy="2244430"/>
              <a:chOff x="0" y="0"/>
              <a:chExt cx="1970716" cy="2244428"/>
            </a:xfrm>
          </p:grpSpPr>
          <p:grpSp>
            <p:nvGrpSpPr>
              <p:cNvPr id="1876" name="Gruppieren"/>
              <p:cNvGrpSpPr/>
              <p:nvPr/>
            </p:nvGrpSpPr>
            <p:grpSpPr>
              <a:xfrm>
                <a:off x="1875483" y="1212432"/>
                <a:ext cx="62922" cy="575629"/>
                <a:chOff x="0" y="0"/>
                <a:chExt cx="62920" cy="575627"/>
              </a:xfrm>
            </p:grpSpPr>
            <p:sp>
              <p:nvSpPr>
                <p:cNvPr id="1870" name="Form"/>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71" name="Form"/>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72" name="Form"/>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73" name="Form"/>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74" name="Form"/>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75" name="Form"/>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883" name="Gruppieren"/>
              <p:cNvGrpSpPr/>
              <p:nvPr/>
            </p:nvGrpSpPr>
            <p:grpSpPr>
              <a:xfrm>
                <a:off x="1826655" y="520623"/>
                <a:ext cx="144062" cy="362202"/>
                <a:chOff x="-933" y="0"/>
                <a:chExt cx="144061" cy="362201"/>
              </a:xfrm>
            </p:grpSpPr>
            <p:sp>
              <p:nvSpPr>
                <p:cNvPr id="1877" name="Form"/>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78" name="Form"/>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79" name="Form"/>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80" name="Form"/>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81" name="Form"/>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882" name="Form"/>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889" name="Gruppieren"/>
              <p:cNvGrpSpPr/>
              <p:nvPr/>
            </p:nvGrpSpPr>
            <p:grpSpPr>
              <a:xfrm>
                <a:off x="0" y="0"/>
                <a:ext cx="1895258" cy="2244429"/>
                <a:chOff x="0" y="0"/>
                <a:chExt cx="1895257" cy="2244428"/>
              </a:xfrm>
            </p:grpSpPr>
            <p:sp>
              <p:nvSpPr>
                <p:cNvPr id="1884" name="Abgerundetes Rechteck"/>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85" name="Abgerundetes Rechteck"/>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86" name="Abgerundetes Rechteck"/>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87" name="Abgerundetes Rechteck"/>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888" name="Abgerundetes Rechteck"/>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915" name="Gruppieren"/>
          <p:cNvGrpSpPr/>
          <p:nvPr/>
        </p:nvGrpSpPr>
        <p:grpSpPr>
          <a:xfrm>
            <a:off x="8274763" y="33786055"/>
            <a:ext cx="1970717" cy="3584094"/>
            <a:chOff x="0" y="0"/>
            <a:chExt cx="1970716" cy="3584093"/>
          </a:xfrm>
        </p:grpSpPr>
        <p:sp>
          <p:nvSpPr>
            <p:cNvPr id="1892" name="Form"/>
            <p:cNvSpPr/>
            <p:nvPr/>
          </p:nvSpPr>
          <p:spPr>
            <a:xfrm>
              <a:off x="180667"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5E5E5E"/>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3" name="Form"/>
            <p:cNvSpPr/>
            <p:nvPr/>
          </p:nvSpPr>
          <p:spPr>
            <a:xfrm>
              <a:off x="180667"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5E5E5E"/>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914" name="Gruppieren"/>
            <p:cNvGrpSpPr/>
            <p:nvPr/>
          </p:nvGrpSpPr>
          <p:grpSpPr>
            <a:xfrm>
              <a:off x="0" y="641458"/>
              <a:ext cx="1970717" cy="2244430"/>
              <a:chOff x="0" y="0"/>
              <a:chExt cx="1970716" cy="2244428"/>
            </a:xfrm>
          </p:grpSpPr>
          <p:grpSp>
            <p:nvGrpSpPr>
              <p:cNvPr id="1900" name="Gruppieren"/>
              <p:cNvGrpSpPr/>
              <p:nvPr/>
            </p:nvGrpSpPr>
            <p:grpSpPr>
              <a:xfrm>
                <a:off x="1875483" y="1212432"/>
                <a:ext cx="62922" cy="575629"/>
                <a:chOff x="0" y="0"/>
                <a:chExt cx="62920" cy="575627"/>
              </a:xfrm>
            </p:grpSpPr>
            <p:sp>
              <p:nvSpPr>
                <p:cNvPr id="1894" name="Form"/>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5" name="Form"/>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6" name="Form"/>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7" name="Form"/>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8" name="Form"/>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899" name="Form"/>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907" name="Gruppieren"/>
              <p:cNvGrpSpPr/>
              <p:nvPr/>
            </p:nvGrpSpPr>
            <p:grpSpPr>
              <a:xfrm>
                <a:off x="1826655" y="520623"/>
                <a:ext cx="144062" cy="362202"/>
                <a:chOff x="-933" y="0"/>
                <a:chExt cx="144061" cy="362201"/>
              </a:xfrm>
            </p:grpSpPr>
            <p:sp>
              <p:nvSpPr>
                <p:cNvPr id="1901" name="Form"/>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2" name="Form"/>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3" name="Form"/>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4" name="Form"/>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5" name="Form"/>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06" name="Form"/>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913" name="Gruppieren"/>
              <p:cNvGrpSpPr/>
              <p:nvPr/>
            </p:nvGrpSpPr>
            <p:grpSpPr>
              <a:xfrm>
                <a:off x="0" y="0"/>
                <a:ext cx="1895258" cy="2244429"/>
                <a:chOff x="0" y="0"/>
                <a:chExt cx="1895257" cy="2244428"/>
              </a:xfrm>
            </p:grpSpPr>
            <p:sp>
              <p:nvSpPr>
                <p:cNvPr id="1908" name="Abgerundetes Rechteck"/>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09" name="Abgerundetes Rechteck"/>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10" name="Abgerundetes Rechteck"/>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11" name="Abgerundetes Rechteck"/>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12" name="Abgerundetes Rechteck"/>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grpSp>
        <p:nvGrpSpPr>
          <p:cNvPr id="1939" name="Gruppieren"/>
          <p:cNvGrpSpPr/>
          <p:nvPr/>
        </p:nvGrpSpPr>
        <p:grpSpPr>
          <a:xfrm>
            <a:off x="5320749" y="33786055"/>
            <a:ext cx="1970718" cy="3584094"/>
            <a:chOff x="0" y="0"/>
            <a:chExt cx="1970716" cy="3584093"/>
          </a:xfrm>
        </p:grpSpPr>
        <p:sp>
          <p:nvSpPr>
            <p:cNvPr id="1916" name="Form"/>
            <p:cNvSpPr/>
            <p:nvPr/>
          </p:nvSpPr>
          <p:spPr>
            <a:xfrm>
              <a:off x="180666" y="2833657"/>
              <a:ext cx="1533923" cy="750437"/>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17" name="Form"/>
            <p:cNvSpPr/>
            <p:nvPr/>
          </p:nvSpPr>
          <p:spPr>
            <a:xfrm>
              <a:off x="180666" y="-1"/>
              <a:ext cx="1533923" cy="749672"/>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nvGrpSpPr>
            <p:cNvPr id="1938" name="Gruppieren"/>
            <p:cNvGrpSpPr/>
            <p:nvPr/>
          </p:nvGrpSpPr>
          <p:grpSpPr>
            <a:xfrm>
              <a:off x="0" y="641458"/>
              <a:ext cx="1970717" cy="2244430"/>
              <a:chOff x="0" y="0"/>
              <a:chExt cx="1970716" cy="2244428"/>
            </a:xfrm>
          </p:grpSpPr>
          <p:grpSp>
            <p:nvGrpSpPr>
              <p:cNvPr id="1924" name="Gruppieren"/>
              <p:cNvGrpSpPr/>
              <p:nvPr/>
            </p:nvGrpSpPr>
            <p:grpSpPr>
              <a:xfrm>
                <a:off x="1875483" y="1212432"/>
                <a:ext cx="62922" cy="575629"/>
                <a:chOff x="0" y="0"/>
                <a:chExt cx="62920" cy="575627"/>
              </a:xfrm>
            </p:grpSpPr>
            <p:sp>
              <p:nvSpPr>
                <p:cNvPr id="1918" name="Form"/>
                <p:cNvSpPr/>
                <p:nvPr/>
              </p:nvSpPr>
              <p:spPr>
                <a:xfrm>
                  <a:off x="3895"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19" name="Form"/>
                <p:cNvSpPr/>
                <p:nvPr/>
              </p:nvSpPr>
              <p:spPr>
                <a:xfrm>
                  <a:off x="0" y="0"/>
                  <a:ext cx="59026" cy="57562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20" name="Form"/>
                <p:cNvSpPr/>
                <p:nvPr/>
              </p:nvSpPr>
              <p:spPr>
                <a:xfrm>
                  <a:off x="0" y="18517"/>
                  <a:ext cx="59026" cy="53859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21" name="Form"/>
                <p:cNvSpPr/>
                <p:nvPr/>
              </p:nvSpPr>
              <p:spPr>
                <a:xfrm>
                  <a:off x="0" y="37035"/>
                  <a:ext cx="59026" cy="501558"/>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22" name="Form"/>
                <p:cNvSpPr/>
                <p:nvPr/>
              </p:nvSpPr>
              <p:spPr>
                <a:xfrm>
                  <a:off x="0" y="54459"/>
                  <a:ext cx="59026" cy="4667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sp>
              <p:nvSpPr>
                <p:cNvPr id="1923" name="Form"/>
                <p:cNvSpPr/>
                <p:nvPr/>
              </p:nvSpPr>
              <p:spPr>
                <a:xfrm>
                  <a:off x="0" y="71884"/>
                  <a:ext cx="59026" cy="41443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3009" tIns="43009" rIns="43009" bIns="43009" numCol="1" anchor="ctr">
                  <a:noAutofit/>
                </a:bodyPr>
                <a:lstStyle/>
                <a:p>
                  <a:pPr defTabSz="422624">
                    <a:lnSpc>
                      <a:spcPct val="93000"/>
                    </a:lnSpc>
                    <a:defRPr sz="1600" spc="0">
                      <a:solidFill>
                        <a:srgbClr val="000000"/>
                      </a:solidFill>
                      <a:latin typeface="Arial"/>
                      <a:ea typeface="Arial"/>
                      <a:cs typeface="Arial"/>
                      <a:sym typeface="Arial"/>
                    </a:defRPr>
                  </a:pPr>
                  <a:endParaRPr/>
                </a:p>
              </p:txBody>
            </p:sp>
          </p:grpSp>
          <p:grpSp>
            <p:nvGrpSpPr>
              <p:cNvPr id="1931" name="Gruppieren"/>
              <p:cNvGrpSpPr/>
              <p:nvPr/>
            </p:nvGrpSpPr>
            <p:grpSpPr>
              <a:xfrm>
                <a:off x="1826655" y="520623"/>
                <a:ext cx="144062" cy="362202"/>
                <a:chOff x="-933" y="0"/>
                <a:chExt cx="144061" cy="362201"/>
              </a:xfrm>
            </p:grpSpPr>
            <p:sp>
              <p:nvSpPr>
                <p:cNvPr id="1925" name="Form"/>
                <p:cNvSpPr/>
                <p:nvPr/>
              </p:nvSpPr>
              <p:spPr>
                <a:xfrm>
                  <a:off x="2961" y="0"/>
                  <a:ext cx="140167" cy="36220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26" name="Form"/>
                <p:cNvSpPr/>
                <p:nvPr/>
              </p:nvSpPr>
              <p:spPr>
                <a:xfrm>
                  <a:off x="0" y="1947"/>
                  <a:ext cx="140166" cy="35636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27" name="Form"/>
                <p:cNvSpPr/>
                <p:nvPr/>
              </p:nvSpPr>
              <p:spPr>
                <a:xfrm>
                  <a:off x="0" y="19925"/>
                  <a:ext cx="140166" cy="3223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28" name="Form"/>
                <p:cNvSpPr/>
                <p:nvPr/>
              </p:nvSpPr>
              <p:spPr>
                <a:xfrm>
                  <a:off x="1" y="48805"/>
                  <a:ext cx="140166" cy="26459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29" name="Form"/>
                <p:cNvSpPr/>
                <p:nvPr/>
              </p:nvSpPr>
              <p:spPr>
                <a:xfrm>
                  <a:off x="-934" y="68803"/>
                  <a:ext cx="140167" cy="224596"/>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sp>
              <p:nvSpPr>
                <p:cNvPr id="1930" name="Form"/>
                <p:cNvSpPr/>
                <p:nvPr/>
              </p:nvSpPr>
              <p:spPr>
                <a:xfrm>
                  <a:off x="22413" y="100655"/>
                  <a:ext cx="116820" cy="16089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3009" tIns="43009" rIns="43009" bIns="43009" numCol="1" anchor="ctr">
                  <a:noAutofit/>
                </a:bodyPr>
                <a:lstStyle>
                  <a:lvl1pPr defTabSz="422624">
                    <a:lnSpc>
                      <a:spcPct val="93000"/>
                    </a:lnSpc>
                    <a:defRPr sz="1600" spc="0">
                      <a:solidFill>
                        <a:srgbClr val="000000"/>
                      </a:solidFill>
                      <a:latin typeface="Arial"/>
                      <a:ea typeface="Arial"/>
                      <a:cs typeface="Arial"/>
                      <a:sym typeface="Arial"/>
                    </a:defRPr>
                  </a:lvl1pPr>
                </a:lstStyle>
                <a:p>
                  <a:r>
                    <a:t> </a:t>
                  </a:r>
                </a:p>
              </p:txBody>
            </p:sp>
          </p:grpSp>
          <p:grpSp>
            <p:nvGrpSpPr>
              <p:cNvPr id="1937" name="Gruppieren"/>
              <p:cNvGrpSpPr/>
              <p:nvPr/>
            </p:nvGrpSpPr>
            <p:grpSpPr>
              <a:xfrm>
                <a:off x="0" y="0"/>
                <a:ext cx="1895258" cy="2244429"/>
                <a:chOff x="0" y="0"/>
                <a:chExt cx="1895257" cy="2244428"/>
              </a:xfrm>
            </p:grpSpPr>
            <p:sp>
              <p:nvSpPr>
                <p:cNvPr id="1932" name="Abgerundetes Rechteck"/>
                <p:cNvSpPr/>
                <p:nvPr/>
              </p:nvSpPr>
              <p:spPr>
                <a:xfrm>
                  <a:off x="0" y="0"/>
                  <a:ext cx="1895258" cy="2244429"/>
                </a:xfrm>
                <a:prstGeom prst="roundRect">
                  <a:avLst>
                    <a:gd name="adj" fmla="val 18569"/>
                  </a:avLst>
                </a:prstGeom>
                <a:solidFill>
                  <a:srgbClr val="B6B6B8"/>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33" name="Abgerundetes Rechteck"/>
                <p:cNvSpPr/>
                <p:nvPr/>
              </p:nvSpPr>
              <p:spPr>
                <a:xfrm>
                  <a:off x="9170" y="10859"/>
                  <a:ext cx="1876917" cy="2222711"/>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34" name="Abgerundetes Rechteck"/>
                <p:cNvSpPr/>
                <p:nvPr/>
              </p:nvSpPr>
              <p:spPr>
                <a:xfrm>
                  <a:off x="20990" y="24857"/>
                  <a:ext cx="1853278" cy="2194715"/>
                </a:xfrm>
                <a:prstGeom prst="roundRect">
                  <a:avLst>
                    <a:gd name="adj" fmla="val 18569"/>
                  </a:avLst>
                </a:prstGeom>
                <a:solidFill>
                  <a:srgbClr val="ECECEC"/>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35" name="Abgerundetes Rechteck"/>
                <p:cNvSpPr/>
                <p:nvPr/>
              </p:nvSpPr>
              <p:spPr>
                <a:xfrm>
                  <a:off x="67647" y="80110"/>
                  <a:ext cx="1759963" cy="2084209"/>
                </a:xfrm>
                <a:prstGeom prst="roundRect">
                  <a:avLst>
                    <a:gd name="adj" fmla="val 18569"/>
                  </a:avLst>
                </a:prstGeom>
                <a:solidFill>
                  <a:srgbClr val="424242"/>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sp>
              <p:nvSpPr>
                <p:cNvPr id="1936" name="Abgerundetes Rechteck"/>
                <p:cNvSpPr/>
                <p:nvPr/>
              </p:nvSpPr>
              <p:spPr>
                <a:xfrm>
                  <a:off x="76257" y="90306"/>
                  <a:ext cx="1742744" cy="2063818"/>
                </a:xfrm>
                <a:prstGeom prst="roundRect">
                  <a:avLst>
                    <a:gd name="adj" fmla="val 18569"/>
                  </a:avLst>
                </a:prstGeom>
                <a:solidFill>
                  <a:srgbClr val="000000"/>
                </a:solidFill>
                <a:ln w="3175" cap="flat">
                  <a:noFill/>
                  <a:miter lim="400000"/>
                </a:ln>
                <a:effectLst/>
              </p:spPr>
              <p:txBody>
                <a:bodyPr wrap="square" lIns="47787" tIns="47787" rIns="47787" bIns="47787" numCol="1" anchor="ctr">
                  <a:noAutofit/>
                </a:bodyPr>
                <a:lstStyle/>
                <a:p>
                  <a:pPr algn="ctr" defTabSz="776553">
                    <a:defRPr sz="3000" spc="0">
                      <a:solidFill>
                        <a:srgbClr val="FFFFFF"/>
                      </a:solidFill>
                      <a:latin typeface="Helvetica Light"/>
                      <a:ea typeface="Helvetica Light"/>
                      <a:cs typeface="Helvetica Light"/>
                      <a:sym typeface="Helvetica Light"/>
                    </a:defRPr>
                  </a:pPr>
                  <a:endParaRPr/>
                </a:p>
              </p:txBody>
            </p:sp>
          </p:grpSp>
        </p:grpSp>
      </p:gr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1" name="Font Awesome Icons"/>
          <p:cNvSpPr txBox="1"/>
          <p:nvPr/>
        </p:nvSpPr>
        <p:spPr>
          <a:xfrm>
            <a:off x="4691541" y="5376140"/>
            <a:ext cx="20478383" cy="159682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lvl1pPr>
              <a:lnSpc>
                <a:spcPct val="110000"/>
              </a:lnSpc>
              <a:defRPr sz="7800" b="1" spc="156">
                <a:solidFill>
                  <a:srgbClr val="111111"/>
                </a:solidFill>
                <a:latin typeface="Open Sans"/>
                <a:ea typeface="Open Sans"/>
                <a:cs typeface="Open Sans"/>
                <a:sym typeface="Open Sans"/>
              </a:defRPr>
            </a:lvl1pPr>
          </a:lstStyle>
          <a:p>
            <a:r>
              <a:t>Font Awesome Icons</a:t>
            </a:r>
          </a:p>
        </p:txBody>
      </p:sp>
      <p:sp>
        <p:nvSpPr>
          <p:cNvPr id="1942" name="Easy to use - only copy and past in your slides.…"/>
          <p:cNvSpPr txBox="1"/>
          <p:nvPr/>
        </p:nvSpPr>
        <p:spPr>
          <a:xfrm>
            <a:off x="4689458" y="8601824"/>
            <a:ext cx="22937959" cy="260444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p>
            <a:pPr>
              <a:lnSpc>
                <a:spcPct val="120000"/>
              </a:lnSpc>
              <a:defRPr sz="56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5600" spc="0">
                <a:solidFill>
                  <a:srgbClr val="5E5E5E"/>
                </a:solidFill>
                <a:latin typeface="Open Sans Light"/>
                <a:ea typeface="Open Sans Light"/>
                <a:cs typeface="Open Sans Light"/>
                <a:sym typeface="Open Sans Light"/>
              </a:defRPr>
            </a:pPr>
            <a:r>
              <a:t>Change size and color with one click.</a:t>
            </a:r>
          </a:p>
        </p:txBody>
      </p:sp>
      <p:sp>
        <p:nvSpPr>
          <p:cNvPr id="1943" name=""/>
          <p:cNvSpPr txBox="1"/>
          <p:nvPr/>
        </p:nvSpPr>
        <p:spPr>
          <a:xfrm>
            <a:off x="4691541"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4" name=""/>
          <p:cNvSpPr txBox="1"/>
          <p:nvPr/>
        </p:nvSpPr>
        <p:spPr>
          <a:xfrm>
            <a:off x="6142103"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5" name=""/>
          <p:cNvSpPr txBox="1"/>
          <p:nvPr/>
        </p:nvSpPr>
        <p:spPr>
          <a:xfrm>
            <a:off x="9043227"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6" name=""/>
          <p:cNvSpPr txBox="1"/>
          <p:nvPr/>
        </p:nvSpPr>
        <p:spPr>
          <a:xfrm>
            <a:off x="7592665"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7" name=""/>
          <p:cNvSpPr txBox="1"/>
          <p:nvPr/>
        </p:nvSpPr>
        <p:spPr>
          <a:xfrm>
            <a:off x="10493789"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8" name=""/>
          <p:cNvSpPr txBox="1"/>
          <p:nvPr/>
        </p:nvSpPr>
        <p:spPr>
          <a:xfrm>
            <a:off x="11944352"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49" name=""/>
          <p:cNvSpPr txBox="1"/>
          <p:nvPr/>
        </p:nvSpPr>
        <p:spPr>
          <a:xfrm>
            <a:off x="14845476"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0" name=""/>
          <p:cNvSpPr txBox="1"/>
          <p:nvPr/>
        </p:nvSpPr>
        <p:spPr>
          <a:xfrm>
            <a:off x="13394914"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1" name=""/>
          <p:cNvSpPr txBox="1"/>
          <p:nvPr/>
        </p:nvSpPr>
        <p:spPr>
          <a:xfrm>
            <a:off x="16296037"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2" name=""/>
          <p:cNvSpPr txBox="1"/>
          <p:nvPr/>
        </p:nvSpPr>
        <p:spPr>
          <a:xfrm>
            <a:off x="17746602"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3" name=""/>
          <p:cNvSpPr txBox="1"/>
          <p:nvPr/>
        </p:nvSpPr>
        <p:spPr>
          <a:xfrm>
            <a:off x="20647725"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4" name=""/>
          <p:cNvSpPr txBox="1"/>
          <p:nvPr/>
        </p:nvSpPr>
        <p:spPr>
          <a:xfrm>
            <a:off x="19197163"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5" name=""/>
          <p:cNvSpPr txBox="1"/>
          <p:nvPr/>
        </p:nvSpPr>
        <p:spPr>
          <a:xfrm>
            <a:off x="22098288"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6" name=""/>
          <p:cNvSpPr txBox="1"/>
          <p:nvPr/>
        </p:nvSpPr>
        <p:spPr>
          <a:xfrm>
            <a:off x="23548850"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7" name=""/>
          <p:cNvSpPr txBox="1"/>
          <p:nvPr/>
        </p:nvSpPr>
        <p:spPr>
          <a:xfrm>
            <a:off x="26449976"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8" name=""/>
          <p:cNvSpPr txBox="1"/>
          <p:nvPr/>
        </p:nvSpPr>
        <p:spPr>
          <a:xfrm>
            <a:off x="24999412"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59" name=""/>
          <p:cNvSpPr txBox="1"/>
          <p:nvPr/>
        </p:nvSpPr>
        <p:spPr>
          <a:xfrm>
            <a:off x="27900538"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0" name=""/>
          <p:cNvSpPr txBox="1"/>
          <p:nvPr/>
        </p:nvSpPr>
        <p:spPr>
          <a:xfrm>
            <a:off x="4691541"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1" name=""/>
          <p:cNvSpPr txBox="1"/>
          <p:nvPr/>
        </p:nvSpPr>
        <p:spPr>
          <a:xfrm>
            <a:off x="6142103"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2" name=""/>
          <p:cNvSpPr txBox="1"/>
          <p:nvPr/>
        </p:nvSpPr>
        <p:spPr>
          <a:xfrm>
            <a:off x="9043227"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3" name=""/>
          <p:cNvSpPr txBox="1"/>
          <p:nvPr/>
        </p:nvSpPr>
        <p:spPr>
          <a:xfrm>
            <a:off x="7592665"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4" name=""/>
          <p:cNvSpPr txBox="1"/>
          <p:nvPr/>
        </p:nvSpPr>
        <p:spPr>
          <a:xfrm>
            <a:off x="10493789"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5" name=""/>
          <p:cNvSpPr txBox="1"/>
          <p:nvPr/>
        </p:nvSpPr>
        <p:spPr>
          <a:xfrm>
            <a:off x="11944352"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6" name=""/>
          <p:cNvSpPr txBox="1"/>
          <p:nvPr/>
        </p:nvSpPr>
        <p:spPr>
          <a:xfrm>
            <a:off x="14845476"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7" name=""/>
          <p:cNvSpPr txBox="1"/>
          <p:nvPr/>
        </p:nvSpPr>
        <p:spPr>
          <a:xfrm>
            <a:off x="13394914"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8" name=""/>
          <p:cNvSpPr txBox="1"/>
          <p:nvPr/>
        </p:nvSpPr>
        <p:spPr>
          <a:xfrm>
            <a:off x="16296037"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69" name=""/>
          <p:cNvSpPr txBox="1"/>
          <p:nvPr/>
        </p:nvSpPr>
        <p:spPr>
          <a:xfrm>
            <a:off x="17746602"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0" name=""/>
          <p:cNvSpPr txBox="1"/>
          <p:nvPr/>
        </p:nvSpPr>
        <p:spPr>
          <a:xfrm>
            <a:off x="20647725"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1" name=""/>
          <p:cNvSpPr txBox="1"/>
          <p:nvPr/>
        </p:nvSpPr>
        <p:spPr>
          <a:xfrm>
            <a:off x="19197163"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2" name=""/>
          <p:cNvSpPr txBox="1"/>
          <p:nvPr/>
        </p:nvSpPr>
        <p:spPr>
          <a:xfrm>
            <a:off x="22098288"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3" name=""/>
          <p:cNvSpPr txBox="1"/>
          <p:nvPr/>
        </p:nvSpPr>
        <p:spPr>
          <a:xfrm>
            <a:off x="23548850"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4" name=""/>
          <p:cNvSpPr txBox="1"/>
          <p:nvPr/>
        </p:nvSpPr>
        <p:spPr>
          <a:xfrm>
            <a:off x="26449976"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5" name=""/>
          <p:cNvSpPr txBox="1"/>
          <p:nvPr/>
        </p:nvSpPr>
        <p:spPr>
          <a:xfrm>
            <a:off x="24999412" y="14613560"/>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6" name=""/>
          <p:cNvSpPr txBox="1"/>
          <p:nvPr/>
        </p:nvSpPr>
        <p:spPr>
          <a:xfrm>
            <a:off x="27900538" y="14613560"/>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7" name=""/>
          <p:cNvSpPr txBox="1"/>
          <p:nvPr/>
        </p:nvSpPr>
        <p:spPr>
          <a:xfrm>
            <a:off x="4691541"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8" name=""/>
          <p:cNvSpPr txBox="1"/>
          <p:nvPr/>
        </p:nvSpPr>
        <p:spPr>
          <a:xfrm>
            <a:off x="6142103"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79" name=""/>
          <p:cNvSpPr txBox="1"/>
          <p:nvPr/>
        </p:nvSpPr>
        <p:spPr>
          <a:xfrm>
            <a:off x="9043227"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0" name=""/>
          <p:cNvSpPr txBox="1"/>
          <p:nvPr/>
        </p:nvSpPr>
        <p:spPr>
          <a:xfrm>
            <a:off x="7592665"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1" name=""/>
          <p:cNvSpPr txBox="1"/>
          <p:nvPr/>
        </p:nvSpPr>
        <p:spPr>
          <a:xfrm>
            <a:off x="10493789"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2" name=""/>
          <p:cNvSpPr txBox="1"/>
          <p:nvPr/>
        </p:nvSpPr>
        <p:spPr>
          <a:xfrm>
            <a:off x="11944352"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3" name=""/>
          <p:cNvSpPr txBox="1"/>
          <p:nvPr/>
        </p:nvSpPr>
        <p:spPr>
          <a:xfrm>
            <a:off x="14845476"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4" name=""/>
          <p:cNvSpPr txBox="1"/>
          <p:nvPr/>
        </p:nvSpPr>
        <p:spPr>
          <a:xfrm>
            <a:off x="13394914"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5" name=""/>
          <p:cNvSpPr txBox="1"/>
          <p:nvPr/>
        </p:nvSpPr>
        <p:spPr>
          <a:xfrm>
            <a:off x="16296037"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6" name=""/>
          <p:cNvSpPr txBox="1"/>
          <p:nvPr/>
        </p:nvSpPr>
        <p:spPr>
          <a:xfrm>
            <a:off x="17746602"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7" name=""/>
          <p:cNvSpPr txBox="1"/>
          <p:nvPr/>
        </p:nvSpPr>
        <p:spPr>
          <a:xfrm>
            <a:off x="20647725"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8" name=""/>
          <p:cNvSpPr txBox="1"/>
          <p:nvPr/>
        </p:nvSpPr>
        <p:spPr>
          <a:xfrm>
            <a:off x="19197163"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89" name=""/>
          <p:cNvSpPr txBox="1"/>
          <p:nvPr/>
        </p:nvSpPr>
        <p:spPr>
          <a:xfrm>
            <a:off x="22098288"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0" name=""/>
          <p:cNvSpPr txBox="1"/>
          <p:nvPr/>
        </p:nvSpPr>
        <p:spPr>
          <a:xfrm>
            <a:off x="23548850"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1" name=""/>
          <p:cNvSpPr txBox="1"/>
          <p:nvPr/>
        </p:nvSpPr>
        <p:spPr>
          <a:xfrm>
            <a:off x="26449976"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2" name=""/>
          <p:cNvSpPr txBox="1"/>
          <p:nvPr/>
        </p:nvSpPr>
        <p:spPr>
          <a:xfrm>
            <a:off x="24999412" y="1656332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3" name=""/>
          <p:cNvSpPr txBox="1"/>
          <p:nvPr/>
        </p:nvSpPr>
        <p:spPr>
          <a:xfrm>
            <a:off x="27900538" y="1656332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4" name=""/>
          <p:cNvSpPr txBox="1"/>
          <p:nvPr/>
        </p:nvSpPr>
        <p:spPr>
          <a:xfrm>
            <a:off x="4691541"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5" name=""/>
          <p:cNvSpPr txBox="1"/>
          <p:nvPr/>
        </p:nvSpPr>
        <p:spPr>
          <a:xfrm>
            <a:off x="6142103"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6" name=""/>
          <p:cNvSpPr txBox="1"/>
          <p:nvPr/>
        </p:nvSpPr>
        <p:spPr>
          <a:xfrm>
            <a:off x="9043227"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7" name=""/>
          <p:cNvSpPr txBox="1"/>
          <p:nvPr/>
        </p:nvSpPr>
        <p:spPr>
          <a:xfrm>
            <a:off x="7592665"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8" name=""/>
          <p:cNvSpPr txBox="1"/>
          <p:nvPr/>
        </p:nvSpPr>
        <p:spPr>
          <a:xfrm>
            <a:off x="10493789"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1999" name=""/>
          <p:cNvSpPr txBox="1"/>
          <p:nvPr/>
        </p:nvSpPr>
        <p:spPr>
          <a:xfrm>
            <a:off x="11944352"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0" name=""/>
          <p:cNvSpPr txBox="1"/>
          <p:nvPr/>
        </p:nvSpPr>
        <p:spPr>
          <a:xfrm>
            <a:off x="14845476"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1" name=""/>
          <p:cNvSpPr txBox="1"/>
          <p:nvPr/>
        </p:nvSpPr>
        <p:spPr>
          <a:xfrm>
            <a:off x="13394914"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2" name=""/>
          <p:cNvSpPr txBox="1"/>
          <p:nvPr/>
        </p:nvSpPr>
        <p:spPr>
          <a:xfrm>
            <a:off x="16296037"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3" name=""/>
          <p:cNvSpPr txBox="1"/>
          <p:nvPr/>
        </p:nvSpPr>
        <p:spPr>
          <a:xfrm>
            <a:off x="17746602"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4" name=""/>
          <p:cNvSpPr txBox="1"/>
          <p:nvPr/>
        </p:nvSpPr>
        <p:spPr>
          <a:xfrm>
            <a:off x="20647725"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5" name=""/>
          <p:cNvSpPr txBox="1"/>
          <p:nvPr/>
        </p:nvSpPr>
        <p:spPr>
          <a:xfrm>
            <a:off x="19197163"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6" name=""/>
          <p:cNvSpPr txBox="1"/>
          <p:nvPr/>
        </p:nvSpPr>
        <p:spPr>
          <a:xfrm>
            <a:off x="22098288"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7" name=""/>
          <p:cNvSpPr txBox="1"/>
          <p:nvPr/>
        </p:nvSpPr>
        <p:spPr>
          <a:xfrm>
            <a:off x="23548850"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8" name=""/>
          <p:cNvSpPr txBox="1"/>
          <p:nvPr/>
        </p:nvSpPr>
        <p:spPr>
          <a:xfrm>
            <a:off x="26449976"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09" name=""/>
          <p:cNvSpPr txBox="1"/>
          <p:nvPr/>
        </p:nvSpPr>
        <p:spPr>
          <a:xfrm>
            <a:off x="24999412" y="1851308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0" name=""/>
          <p:cNvSpPr txBox="1"/>
          <p:nvPr/>
        </p:nvSpPr>
        <p:spPr>
          <a:xfrm>
            <a:off x="27900538" y="1851308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1" name=""/>
          <p:cNvSpPr txBox="1"/>
          <p:nvPr/>
        </p:nvSpPr>
        <p:spPr>
          <a:xfrm>
            <a:off x="4691541"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2" name=""/>
          <p:cNvSpPr txBox="1"/>
          <p:nvPr/>
        </p:nvSpPr>
        <p:spPr>
          <a:xfrm>
            <a:off x="6142103"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3" name=""/>
          <p:cNvSpPr txBox="1"/>
          <p:nvPr/>
        </p:nvSpPr>
        <p:spPr>
          <a:xfrm>
            <a:off x="9043227"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4" name=""/>
          <p:cNvSpPr txBox="1"/>
          <p:nvPr/>
        </p:nvSpPr>
        <p:spPr>
          <a:xfrm>
            <a:off x="7592665"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5" name=""/>
          <p:cNvSpPr txBox="1"/>
          <p:nvPr/>
        </p:nvSpPr>
        <p:spPr>
          <a:xfrm>
            <a:off x="10493789"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6" name=""/>
          <p:cNvSpPr txBox="1"/>
          <p:nvPr/>
        </p:nvSpPr>
        <p:spPr>
          <a:xfrm>
            <a:off x="11944352"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7" name=""/>
          <p:cNvSpPr txBox="1"/>
          <p:nvPr/>
        </p:nvSpPr>
        <p:spPr>
          <a:xfrm>
            <a:off x="14845476"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8" name=""/>
          <p:cNvSpPr txBox="1"/>
          <p:nvPr/>
        </p:nvSpPr>
        <p:spPr>
          <a:xfrm>
            <a:off x="13394914"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19" name=""/>
          <p:cNvSpPr txBox="1"/>
          <p:nvPr/>
        </p:nvSpPr>
        <p:spPr>
          <a:xfrm>
            <a:off x="16296037"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0" name=""/>
          <p:cNvSpPr txBox="1"/>
          <p:nvPr/>
        </p:nvSpPr>
        <p:spPr>
          <a:xfrm>
            <a:off x="17746602"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1" name=""/>
          <p:cNvSpPr txBox="1"/>
          <p:nvPr/>
        </p:nvSpPr>
        <p:spPr>
          <a:xfrm>
            <a:off x="20647725"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2" name=""/>
          <p:cNvSpPr txBox="1"/>
          <p:nvPr/>
        </p:nvSpPr>
        <p:spPr>
          <a:xfrm>
            <a:off x="19197163"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3" name=""/>
          <p:cNvSpPr txBox="1"/>
          <p:nvPr/>
        </p:nvSpPr>
        <p:spPr>
          <a:xfrm>
            <a:off x="22098288"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4" name=""/>
          <p:cNvSpPr txBox="1"/>
          <p:nvPr/>
        </p:nvSpPr>
        <p:spPr>
          <a:xfrm>
            <a:off x="23548850"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5" name=""/>
          <p:cNvSpPr txBox="1"/>
          <p:nvPr/>
        </p:nvSpPr>
        <p:spPr>
          <a:xfrm>
            <a:off x="26449976"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6" name=""/>
          <p:cNvSpPr txBox="1"/>
          <p:nvPr/>
        </p:nvSpPr>
        <p:spPr>
          <a:xfrm>
            <a:off x="24999412" y="2046285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7" name=""/>
          <p:cNvSpPr txBox="1"/>
          <p:nvPr/>
        </p:nvSpPr>
        <p:spPr>
          <a:xfrm>
            <a:off x="27900538" y="2046285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8" name=""/>
          <p:cNvSpPr txBox="1"/>
          <p:nvPr/>
        </p:nvSpPr>
        <p:spPr>
          <a:xfrm>
            <a:off x="4691541"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29" name=""/>
          <p:cNvSpPr txBox="1"/>
          <p:nvPr/>
        </p:nvSpPr>
        <p:spPr>
          <a:xfrm>
            <a:off x="6142103"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0" name=""/>
          <p:cNvSpPr txBox="1"/>
          <p:nvPr/>
        </p:nvSpPr>
        <p:spPr>
          <a:xfrm>
            <a:off x="9043227"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1" name=""/>
          <p:cNvSpPr txBox="1"/>
          <p:nvPr/>
        </p:nvSpPr>
        <p:spPr>
          <a:xfrm>
            <a:off x="7592665"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2" name=""/>
          <p:cNvSpPr txBox="1"/>
          <p:nvPr/>
        </p:nvSpPr>
        <p:spPr>
          <a:xfrm>
            <a:off x="10493789"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3" name=""/>
          <p:cNvSpPr txBox="1"/>
          <p:nvPr/>
        </p:nvSpPr>
        <p:spPr>
          <a:xfrm>
            <a:off x="11944352"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4" name=""/>
          <p:cNvSpPr txBox="1"/>
          <p:nvPr/>
        </p:nvSpPr>
        <p:spPr>
          <a:xfrm>
            <a:off x="14845476"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5" name=""/>
          <p:cNvSpPr txBox="1"/>
          <p:nvPr/>
        </p:nvSpPr>
        <p:spPr>
          <a:xfrm>
            <a:off x="13394914"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6" name=""/>
          <p:cNvSpPr txBox="1"/>
          <p:nvPr/>
        </p:nvSpPr>
        <p:spPr>
          <a:xfrm>
            <a:off x="16296037"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7" name=""/>
          <p:cNvSpPr txBox="1"/>
          <p:nvPr/>
        </p:nvSpPr>
        <p:spPr>
          <a:xfrm>
            <a:off x="17746602"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8" name=""/>
          <p:cNvSpPr txBox="1"/>
          <p:nvPr/>
        </p:nvSpPr>
        <p:spPr>
          <a:xfrm>
            <a:off x="20647725"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39" name=""/>
          <p:cNvSpPr txBox="1"/>
          <p:nvPr/>
        </p:nvSpPr>
        <p:spPr>
          <a:xfrm>
            <a:off x="19197163"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0" name=""/>
          <p:cNvSpPr txBox="1"/>
          <p:nvPr/>
        </p:nvSpPr>
        <p:spPr>
          <a:xfrm>
            <a:off x="22098288"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1" name=""/>
          <p:cNvSpPr txBox="1"/>
          <p:nvPr/>
        </p:nvSpPr>
        <p:spPr>
          <a:xfrm>
            <a:off x="23548850"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2" name=""/>
          <p:cNvSpPr txBox="1"/>
          <p:nvPr/>
        </p:nvSpPr>
        <p:spPr>
          <a:xfrm>
            <a:off x="26449976"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3" name=""/>
          <p:cNvSpPr txBox="1"/>
          <p:nvPr/>
        </p:nvSpPr>
        <p:spPr>
          <a:xfrm>
            <a:off x="24999412" y="22412616"/>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4" name=""/>
          <p:cNvSpPr txBox="1"/>
          <p:nvPr/>
        </p:nvSpPr>
        <p:spPr>
          <a:xfrm>
            <a:off x="27900538" y="22412616"/>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5" name=""/>
          <p:cNvSpPr txBox="1"/>
          <p:nvPr/>
        </p:nvSpPr>
        <p:spPr>
          <a:xfrm>
            <a:off x="4691541"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6" name=""/>
          <p:cNvSpPr txBox="1"/>
          <p:nvPr/>
        </p:nvSpPr>
        <p:spPr>
          <a:xfrm>
            <a:off x="6142103"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7" name=""/>
          <p:cNvSpPr txBox="1"/>
          <p:nvPr/>
        </p:nvSpPr>
        <p:spPr>
          <a:xfrm>
            <a:off x="9043227"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8" name=""/>
          <p:cNvSpPr txBox="1"/>
          <p:nvPr/>
        </p:nvSpPr>
        <p:spPr>
          <a:xfrm>
            <a:off x="7592666"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49" name=""/>
          <p:cNvSpPr txBox="1"/>
          <p:nvPr/>
        </p:nvSpPr>
        <p:spPr>
          <a:xfrm>
            <a:off x="10493789"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0" name=""/>
          <p:cNvSpPr txBox="1"/>
          <p:nvPr/>
        </p:nvSpPr>
        <p:spPr>
          <a:xfrm>
            <a:off x="11944352"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1" name=""/>
          <p:cNvSpPr txBox="1"/>
          <p:nvPr/>
        </p:nvSpPr>
        <p:spPr>
          <a:xfrm>
            <a:off x="14845476"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2" name=""/>
          <p:cNvSpPr txBox="1"/>
          <p:nvPr/>
        </p:nvSpPr>
        <p:spPr>
          <a:xfrm>
            <a:off x="13394914"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3" name=""/>
          <p:cNvSpPr txBox="1"/>
          <p:nvPr/>
        </p:nvSpPr>
        <p:spPr>
          <a:xfrm>
            <a:off x="16296037"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4" name=""/>
          <p:cNvSpPr txBox="1"/>
          <p:nvPr/>
        </p:nvSpPr>
        <p:spPr>
          <a:xfrm>
            <a:off x="17746602"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5" name=""/>
          <p:cNvSpPr txBox="1"/>
          <p:nvPr/>
        </p:nvSpPr>
        <p:spPr>
          <a:xfrm>
            <a:off x="20647725"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6" name=""/>
          <p:cNvSpPr txBox="1"/>
          <p:nvPr/>
        </p:nvSpPr>
        <p:spPr>
          <a:xfrm>
            <a:off x="19197163"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7" name=""/>
          <p:cNvSpPr txBox="1"/>
          <p:nvPr/>
        </p:nvSpPr>
        <p:spPr>
          <a:xfrm>
            <a:off x="22098288"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8" name=""/>
          <p:cNvSpPr txBox="1"/>
          <p:nvPr/>
        </p:nvSpPr>
        <p:spPr>
          <a:xfrm>
            <a:off x="23548850"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59" name=""/>
          <p:cNvSpPr txBox="1"/>
          <p:nvPr/>
        </p:nvSpPr>
        <p:spPr>
          <a:xfrm>
            <a:off x="26449976"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0" name=""/>
          <p:cNvSpPr txBox="1"/>
          <p:nvPr/>
        </p:nvSpPr>
        <p:spPr>
          <a:xfrm>
            <a:off x="24999412" y="2436237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1" name=""/>
          <p:cNvSpPr txBox="1"/>
          <p:nvPr/>
        </p:nvSpPr>
        <p:spPr>
          <a:xfrm>
            <a:off x="27900538" y="2436237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2" name=""/>
          <p:cNvSpPr txBox="1"/>
          <p:nvPr/>
        </p:nvSpPr>
        <p:spPr>
          <a:xfrm>
            <a:off x="4691541"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3" name=""/>
          <p:cNvSpPr txBox="1"/>
          <p:nvPr/>
        </p:nvSpPr>
        <p:spPr>
          <a:xfrm>
            <a:off x="6142103"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4" name=""/>
          <p:cNvSpPr txBox="1"/>
          <p:nvPr/>
        </p:nvSpPr>
        <p:spPr>
          <a:xfrm>
            <a:off x="9043227"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5" name=""/>
          <p:cNvSpPr txBox="1"/>
          <p:nvPr/>
        </p:nvSpPr>
        <p:spPr>
          <a:xfrm>
            <a:off x="7592666"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6" name=""/>
          <p:cNvSpPr txBox="1"/>
          <p:nvPr/>
        </p:nvSpPr>
        <p:spPr>
          <a:xfrm>
            <a:off x="10493789"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7" name=""/>
          <p:cNvSpPr txBox="1"/>
          <p:nvPr/>
        </p:nvSpPr>
        <p:spPr>
          <a:xfrm>
            <a:off x="11944352"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8" name=""/>
          <p:cNvSpPr txBox="1"/>
          <p:nvPr/>
        </p:nvSpPr>
        <p:spPr>
          <a:xfrm>
            <a:off x="14845476"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69" name=""/>
          <p:cNvSpPr txBox="1"/>
          <p:nvPr/>
        </p:nvSpPr>
        <p:spPr>
          <a:xfrm>
            <a:off x="13394914"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0" name=""/>
          <p:cNvSpPr txBox="1"/>
          <p:nvPr/>
        </p:nvSpPr>
        <p:spPr>
          <a:xfrm>
            <a:off x="16296037"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1" name=""/>
          <p:cNvSpPr txBox="1"/>
          <p:nvPr/>
        </p:nvSpPr>
        <p:spPr>
          <a:xfrm>
            <a:off x="17746602"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2" name=""/>
          <p:cNvSpPr txBox="1"/>
          <p:nvPr/>
        </p:nvSpPr>
        <p:spPr>
          <a:xfrm>
            <a:off x="20647725"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3" name=""/>
          <p:cNvSpPr txBox="1"/>
          <p:nvPr/>
        </p:nvSpPr>
        <p:spPr>
          <a:xfrm>
            <a:off x="19197163"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74" name=""/>
          <p:cNvSpPr txBox="1"/>
          <p:nvPr/>
        </p:nvSpPr>
        <p:spPr>
          <a:xfrm>
            <a:off x="22098288"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5" name=""/>
          <p:cNvSpPr txBox="1"/>
          <p:nvPr/>
        </p:nvSpPr>
        <p:spPr>
          <a:xfrm>
            <a:off x="23548850"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76" name=""/>
          <p:cNvSpPr txBox="1"/>
          <p:nvPr/>
        </p:nvSpPr>
        <p:spPr>
          <a:xfrm>
            <a:off x="26449976"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7" name=""/>
          <p:cNvSpPr txBox="1"/>
          <p:nvPr/>
        </p:nvSpPr>
        <p:spPr>
          <a:xfrm>
            <a:off x="24999412" y="2631213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8" name=""/>
          <p:cNvSpPr txBox="1"/>
          <p:nvPr/>
        </p:nvSpPr>
        <p:spPr>
          <a:xfrm>
            <a:off x="27900538" y="2631213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79" name=""/>
          <p:cNvSpPr txBox="1"/>
          <p:nvPr/>
        </p:nvSpPr>
        <p:spPr>
          <a:xfrm>
            <a:off x="4691541"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80" name=""/>
          <p:cNvSpPr txBox="1"/>
          <p:nvPr/>
        </p:nvSpPr>
        <p:spPr>
          <a:xfrm>
            <a:off x="6142103"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1" name=""/>
          <p:cNvSpPr txBox="1"/>
          <p:nvPr/>
        </p:nvSpPr>
        <p:spPr>
          <a:xfrm>
            <a:off x="9043227"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2" name=""/>
          <p:cNvSpPr txBox="1"/>
          <p:nvPr/>
        </p:nvSpPr>
        <p:spPr>
          <a:xfrm>
            <a:off x="7592666"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3" name=""/>
          <p:cNvSpPr txBox="1"/>
          <p:nvPr/>
        </p:nvSpPr>
        <p:spPr>
          <a:xfrm>
            <a:off x="10493789"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4" name=""/>
          <p:cNvSpPr txBox="1"/>
          <p:nvPr/>
        </p:nvSpPr>
        <p:spPr>
          <a:xfrm>
            <a:off x="11944352"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5" name=""/>
          <p:cNvSpPr txBox="1"/>
          <p:nvPr/>
        </p:nvSpPr>
        <p:spPr>
          <a:xfrm>
            <a:off x="14845476"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6" name=""/>
          <p:cNvSpPr txBox="1"/>
          <p:nvPr/>
        </p:nvSpPr>
        <p:spPr>
          <a:xfrm>
            <a:off x="13394914"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7" name=""/>
          <p:cNvSpPr txBox="1"/>
          <p:nvPr/>
        </p:nvSpPr>
        <p:spPr>
          <a:xfrm>
            <a:off x="16296037"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8" name=""/>
          <p:cNvSpPr txBox="1"/>
          <p:nvPr/>
        </p:nvSpPr>
        <p:spPr>
          <a:xfrm>
            <a:off x="17746602"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89" name=""/>
          <p:cNvSpPr txBox="1"/>
          <p:nvPr/>
        </p:nvSpPr>
        <p:spPr>
          <a:xfrm>
            <a:off x="20647725"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0" name=""/>
          <p:cNvSpPr txBox="1"/>
          <p:nvPr/>
        </p:nvSpPr>
        <p:spPr>
          <a:xfrm>
            <a:off x="19197163"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1" name=""/>
          <p:cNvSpPr txBox="1"/>
          <p:nvPr/>
        </p:nvSpPr>
        <p:spPr>
          <a:xfrm>
            <a:off x="22098288"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2" name=""/>
          <p:cNvSpPr txBox="1"/>
          <p:nvPr/>
        </p:nvSpPr>
        <p:spPr>
          <a:xfrm>
            <a:off x="23548850"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3" name=""/>
          <p:cNvSpPr txBox="1"/>
          <p:nvPr/>
        </p:nvSpPr>
        <p:spPr>
          <a:xfrm>
            <a:off x="26449976"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4" name=""/>
          <p:cNvSpPr txBox="1"/>
          <p:nvPr/>
        </p:nvSpPr>
        <p:spPr>
          <a:xfrm>
            <a:off x="24999412" y="28261905"/>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5" name=""/>
          <p:cNvSpPr txBox="1"/>
          <p:nvPr/>
        </p:nvSpPr>
        <p:spPr>
          <a:xfrm>
            <a:off x="27900538" y="28261905"/>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6" name=""/>
          <p:cNvSpPr txBox="1"/>
          <p:nvPr/>
        </p:nvSpPr>
        <p:spPr>
          <a:xfrm>
            <a:off x="4691541"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7" name=""/>
          <p:cNvSpPr txBox="1"/>
          <p:nvPr/>
        </p:nvSpPr>
        <p:spPr>
          <a:xfrm>
            <a:off x="6142103"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8" name=""/>
          <p:cNvSpPr txBox="1"/>
          <p:nvPr/>
        </p:nvSpPr>
        <p:spPr>
          <a:xfrm>
            <a:off x="9043227"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099" name=""/>
          <p:cNvSpPr txBox="1"/>
          <p:nvPr/>
        </p:nvSpPr>
        <p:spPr>
          <a:xfrm>
            <a:off x="7592666"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0" name=""/>
          <p:cNvSpPr txBox="1"/>
          <p:nvPr/>
        </p:nvSpPr>
        <p:spPr>
          <a:xfrm>
            <a:off x="10493789"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1" name=""/>
          <p:cNvSpPr txBox="1"/>
          <p:nvPr/>
        </p:nvSpPr>
        <p:spPr>
          <a:xfrm>
            <a:off x="11944352"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2" name=""/>
          <p:cNvSpPr txBox="1"/>
          <p:nvPr/>
        </p:nvSpPr>
        <p:spPr>
          <a:xfrm>
            <a:off x="14845476"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3" name=""/>
          <p:cNvSpPr txBox="1"/>
          <p:nvPr/>
        </p:nvSpPr>
        <p:spPr>
          <a:xfrm>
            <a:off x="13394914"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4" name=""/>
          <p:cNvSpPr txBox="1"/>
          <p:nvPr/>
        </p:nvSpPr>
        <p:spPr>
          <a:xfrm>
            <a:off x="16296037"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5" name=""/>
          <p:cNvSpPr txBox="1"/>
          <p:nvPr/>
        </p:nvSpPr>
        <p:spPr>
          <a:xfrm>
            <a:off x="17746602"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6" name=""/>
          <p:cNvSpPr txBox="1"/>
          <p:nvPr/>
        </p:nvSpPr>
        <p:spPr>
          <a:xfrm>
            <a:off x="20647725"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7" name=""/>
          <p:cNvSpPr txBox="1"/>
          <p:nvPr/>
        </p:nvSpPr>
        <p:spPr>
          <a:xfrm>
            <a:off x="19197163"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8" name=""/>
          <p:cNvSpPr txBox="1"/>
          <p:nvPr/>
        </p:nvSpPr>
        <p:spPr>
          <a:xfrm>
            <a:off x="22098288"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09" name=""/>
          <p:cNvSpPr txBox="1"/>
          <p:nvPr/>
        </p:nvSpPr>
        <p:spPr>
          <a:xfrm>
            <a:off x="23548850"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0" name=""/>
          <p:cNvSpPr txBox="1"/>
          <p:nvPr/>
        </p:nvSpPr>
        <p:spPr>
          <a:xfrm>
            <a:off x="26449976"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1" name=""/>
          <p:cNvSpPr txBox="1"/>
          <p:nvPr/>
        </p:nvSpPr>
        <p:spPr>
          <a:xfrm>
            <a:off x="24999412" y="3021166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2" name=""/>
          <p:cNvSpPr txBox="1"/>
          <p:nvPr/>
        </p:nvSpPr>
        <p:spPr>
          <a:xfrm>
            <a:off x="27900538" y="3021166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3" name=""/>
          <p:cNvSpPr txBox="1"/>
          <p:nvPr/>
        </p:nvSpPr>
        <p:spPr>
          <a:xfrm>
            <a:off x="4691541"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4" name=""/>
          <p:cNvSpPr txBox="1"/>
          <p:nvPr/>
        </p:nvSpPr>
        <p:spPr>
          <a:xfrm>
            <a:off x="6142103"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5" name=""/>
          <p:cNvSpPr txBox="1"/>
          <p:nvPr/>
        </p:nvSpPr>
        <p:spPr>
          <a:xfrm>
            <a:off x="9043227"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6" name=""/>
          <p:cNvSpPr txBox="1"/>
          <p:nvPr/>
        </p:nvSpPr>
        <p:spPr>
          <a:xfrm>
            <a:off x="7592666"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7" name=""/>
          <p:cNvSpPr txBox="1"/>
          <p:nvPr/>
        </p:nvSpPr>
        <p:spPr>
          <a:xfrm>
            <a:off x="10493789"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8" name=""/>
          <p:cNvSpPr txBox="1"/>
          <p:nvPr/>
        </p:nvSpPr>
        <p:spPr>
          <a:xfrm>
            <a:off x="11944352"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19" name=""/>
          <p:cNvSpPr txBox="1"/>
          <p:nvPr/>
        </p:nvSpPr>
        <p:spPr>
          <a:xfrm>
            <a:off x="14845476"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0" name=""/>
          <p:cNvSpPr txBox="1"/>
          <p:nvPr/>
        </p:nvSpPr>
        <p:spPr>
          <a:xfrm>
            <a:off x="13394914"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1" name=""/>
          <p:cNvSpPr txBox="1"/>
          <p:nvPr/>
        </p:nvSpPr>
        <p:spPr>
          <a:xfrm>
            <a:off x="16296037"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2" name=""/>
          <p:cNvSpPr txBox="1"/>
          <p:nvPr/>
        </p:nvSpPr>
        <p:spPr>
          <a:xfrm>
            <a:off x="17746602"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3" name=""/>
          <p:cNvSpPr txBox="1"/>
          <p:nvPr/>
        </p:nvSpPr>
        <p:spPr>
          <a:xfrm>
            <a:off x="20647725"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4" name=""/>
          <p:cNvSpPr txBox="1"/>
          <p:nvPr/>
        </p:nvSpPr>
        <p:spPr>
          <a:xfrm>
            <a:off x="19197163"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5" name=""/>
          <p:cNvSpPr txBox="1"/>
          <p:nvPr/>
        </p:nvSpPr>
        <p:spPr>
          <a:xfrm>
            <a:off x="22098288"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6" name=""/>
          <p:cNvSpPr txBox="1"/>
          <p:nvPr/>
        </p:nvSpPr>
        <p:spPr>
          <a:xfrm>
            <a:off x="23548850"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7" name=""/>
          <p:cNvSpPr txBox="1"/>
          <p:nvPr/>
        </p:nvSpPr>
        <p:spPr>
          <a:xfrm>
            <a:off x="26449976"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8" name=""/>
          <p:cNvSpPr txBox="1"/>
          <p:nvPr/>
        </p:nvSpPr>
        <p:spPr>
          <a:xfrm>
            <a:off x="24999412" y="3216143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29" name=""/>
          <p:cNvSpPr txBox="1"/>
          <p:nvPr/>
        </p:nvSpPr>
        <p:spPr>
          <a:xfrm>
            <a:off x="27900538" y="3216143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0" name=""/>
          <p:cNvSpPr txBox="1"/>
          <p:nvPr/>
        </p:nvSpPr>
        <p:spPr>
          <a:xfrm>
            <a:off x="4691541"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1" name=""/>
          <p:cNvSpPr txBox="1"/>
          <p:nvPr/>
        </p:nvSpPr>
        <p:spPr>
          <a:xfrm>
            <a:off x="6142103"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2" name=""/>
          <p:cNvSpPr txBox="1"/>
          <p:nvPr/>
        </p:nvSpPr>
        <p:spPr>
          <a:xfrm>
            <a:off x="9043227"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3" name=""/>
          <p:cNvSpPr txBox="1"/>
          <p:nvPr/>
        </p:nvSpPr>
        <p:spPr>
          <a:xfrm>
            <a:off x="7592666"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4" name=""/>
          <p:cNvSpPr txBox="1"/>
          <p:nvPr/>
        </p:nvSpPr>
        <p:spPr>
          <a:xfrm>
            <a:off x="10493789"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5" name=""/>
          <p:cNvSpPr txBox="1"/>
          <p:nvPr/>
        </p:nvSpPr>
        <p:spPr>
          <a:xfrm>
            <a:off x="11944352"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6" name=""/>
          <p:cNvSpPr txBox="1"/>
          <p:nvPr/>
        </p:nvSpPr>
        <p:spPr>
          <a:xfrm>
            <a:off x="14845476"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37" name=""/>
          <p:cNvSpPr txBox="1"/>
          <p:nvPr/>
        </p:nvSpPr>
        <p:spPr>
          <a:xfrm>
            <a:off x="13394914"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8" name=""/>
          <p:cNvSpPr txBox="1"/>
          <p:nvPr/>
        </p:nvSpPr>
        <p:spPr>
          <a:xfrm>
            <a:off x="16296037"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39" name=""/>
          <p:cNvSpPr txBox="1"/>
          <p:nvPr/>
        </p:nvSpPr>
        <p:spPr>
          <a:xfrm>
            <a:off x="17746602"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0" name=""/>
          <p:cNvSpPr txBox="1"/>
          <p:nvPr/>
        </p:nvSpPr>
        <p:spPr>
          <a:xfrm>
            <a:off x="20647725"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1" name=""/>
          <p:cNvSpPr txBox="1"/>
          <p:nvPr/>
        </p:nvSpPr>
        <p:spPr>
          <a:xfrm>
            <a:off x="19197163"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2" name=""/>
          <p:cNvSpPr txBox="1"/>
          <p:nvPr/>
        </p:nvSpPr>
        <p:spPr>
          <a:xfrm>
            <a:off x="22098288"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43" name=""/>
          <p:cNvSpPr txBox="1"/>
          <p:nvPr/>
        </p:nvSpPr>
        <p:spPr>
          <a:xfrm>
            <a:off x="23548850"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4" name=""/>
          <p:cNvSpPr txBox="1"/>
          <p:nvPr/>
        </p:nvSpPr>
        <p:spPr>
          <a:xfrm>
            <a:off x="26449976"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5" name=""/>
          <p:cNvSpPr txBox="1"/>
          <p:nvPr/>
        </p:nvSpPr>
        <p:spPr>
          <a:xfrm>
            <a:off x="24999412" y="3411119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6" name=""/>
          <p:cNvSpPr txBox="1"/>
          <p:nvPr/>
        </p:nvSpPr>
        <p:spPr>
          <a:xfrm>
            <a:off x="27900538" y="3411119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7" name=""/>
          <p:cNvSpPr txBox="1"/>
          <p:nvPr/>
        </p:nvSpPr>
        <p:spPr>
          <a:xfrm>
            <a:off x="4691541"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8" name=""/>
          <p:cNvSpPr txBox="1"/>
          <p:nvPr/>
        </p:nvSpPr>
        <p:spPr>
          <a:xfrm>
            <a:off x="6142103"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49" name=""/>
          <p:cNvSpPr txBox="1"/>
          <p:nvPr/>
        </p:nvSpPr>
        <p:spPr>
          <a:xfrm>
            <a:off x="9043227"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0" name=""/>
          <p:cNvSpPr txBox="1"/>
          <p:nvPr/>
        </p:nvSpPr>
        <p:spPr>
          <a:xfrm>
            <a:off x="7592666"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1" name=""/>
          <p:cNvSpPr txBox="1"/>
          <p:nvPr/>
        </p:nvSpPr>
        <p:spPr>
          <a:xfrm>
            <a:off x="10493789"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2" name=""/>
          <p:cNvSpPr txBox="1"/>
          <p:nvPr/>
        </p:nvSpPr>
        <p:spPr>
          <a:xfrm>
            <a:off x="11944352"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3" name=""/>
          <p:cNvSpPr txBox="1"/>
          <p:nvPr/>
        </p:nvSpPr>
        <p:spPr>
          <a:xfrm>
            <a:off x="14845476"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4" name=""/>
          <p:cNvSpPr txBox="1"/>
          <p:nvPr/>
        </p:nvSpPr>
        <p:spPr>
          <a:xfrm>
            <a:off x="13394914"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5" name=""/>
          <p:cNvSpPr txBox="1"/>
          <p:nvPr/>
        </p:nvSpPr>
        <p:spPr>
          <a:xfrm>
            <a:off x="16296037"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6" name=""/>
          <p:cNvSpPr txBox="1"/>
          <p:nvPr/>
        </p:nvSpPr>
        <p:spPr>
          <a:xfrm>
            <a:off x="17746602"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7" name=""/>
          <p:cNvSpPr txBox="1"/>
          <p:nvPr/>
        </p:nvSpPr>
        <p:spPr>
          <a:xfrm>
            <a:off x="20647725"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8" name=""/>
          <p:cNvSpPr txBox="1"/>
          <p:nvPr/>
        </p:nvSpPr>
        <p:spPr>
          <a:xfrm>
            <a:off x="19197163"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59" name=""/>
          <p:cNvSpPr txBox="1"/>
          <p:nvPr/>
        </p:nvSpPr>
        <p:spPr>
          <a:xfrm>
            <a:off x="22098288"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60" name=""/>
          <p:cNvSpPr txBox="1"/>
          <p:nvPr/>
        </p:nvSpPr>
        <p:spPr>
          <a:xfrm>
            <a:off x="23548850"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61" name=""/>
          <p:cNvSpPr txBox="1"/>
          <p:nvPr/>
        </p:nvSpPr>
        <p:spPr>
          <a:xfrm>
            <a:off x="26449976"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62" name=""/>
          <p:cNvSpPr txBox="1"/>
          <p:nvPr/>
        </p:nvSpPr>
        <p:spPr>
          <a:xfrm>
            <a:off x="24999412" y="36060961"/>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63" name=""/>
          <p:cNvSpPr txBox="1"/>
          <p:nvPr/>
        </p:nvSpPr>
        <p:spPr>
          <a:xfrm>
            <a:off x="27900538" y="36060961"/>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5" name="Font Awesome Icons"/>
          <p:cNvSpPr txBox="1"/>
          <p:nvPr/>
        </p:nvSpPr>
        <p:spPr>
          <a:xfrm>
            <a:off x="4665748" y="5376140"/>
            <a:ext cx="20478383" cy="159682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lvl1pPr>
              <a:lnSpc>
                <a:spcPct val="110000"/>
              </a:lnSpc>
              <a:defRPr sz="7800" b="1" spc="156">
                <a:solidFill>
                  <a:srgbClr val="111111"/>
                </a:solidFill>
                <a:latin typeface="Open Sans"/>
                <a:ea typeface="Open Sans"/>
                <a:cs typeface="Open Sans"/>
                <a:sym typeface="Open Sans"/>
              </a:defRPr>
            </a:lvl1pPr>
          </a:lstStyle>
          <a:p>
            <a:r>
              <a:t>Font Awesome Icons</a:t>
            </a:r>
          </a:p>
        </p:txBody>
      </p:sp>
      <p:sp>
        <p:nvSpPr>
          <p:cNvPr id="2166" name="Easy to use - only copy and past in your slides.…"/>
          <p:cNvSpPr txBox="1"/>
          <p:nvPr/>
        </p:nvSpPr>
        <p:spPr>
          <a:xfrm>
            <a:off x="4663665" y="8601824"/>
            <a:ext cx="22937959" cy="26522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p>
            <a:pPr>
              <a:lnSpc>
                <a:spcPct val="120000"/>
              </a:lnSpc>
              <a:defRPr sz="56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5600" spc="0">
                <a:solidFill>
                  <a:srgbClr val="5E5E5E"/>
                </a:solidFill>
                <a:latin typeface="Open Sans Light"/>
                <a:ea typeface="Open Sans Light"/>
                <a:cs typeface="Open Sans Light"/>
                <a:sym typeface="Open Sans Light"/>
              </a:defRPr>
            </a:pPr>
            <a:r>
              <a:t>Change size and color with one click.</a:t>
            </a:r>
          </a:p>
        </p:txBody>
      </p:sp>
      <p:sp>
        <p:nvSpPr>
          <p:cNvPr id="2167" name=""/>
          <p:cNvSpPr txBox="1"/>
          <p:nvPr/>
        </p:nvSpPr>
        <p:spPr>
          <a:xfrm>
            <a:off x="4665748"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68" name=""/>
          <p:cNvSpPr txBox="1"/>
          <p:nvPr/>
        </p:nvSpPr>
        <p:spPr>
          <a:xfrm>
            <a:off x="6116310"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69" name=""/>
          <p:cNvSpPr txBox="1"/>
          <p:nvPr/>
        </p:nvSpPr>
        <p:spPr>
          <a:xfrm>
            <a:off x="9017434"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0" name=""/>
          <p:cNvSpPr txBox="1"/>
          <p:nvPr/>
        </p:nvSpPr>
        <p:spPr>
          <a:xfrm>
            <a:off x="7566873"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1" name=""/>
          <p:cNvSpPr txBox="1"/>
          <p:nvPr/>
        </p:nvSpPr>
        <p:spPr>
          <a:xfrm>
            <a:off x="10467996"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2" name=""/>
          <p:cNvSpPr txBox="1"/>
          <p:nvPr/>
        </p:nvSpPr>
        <p:spPr>
          <a:xfrm>
            <a:off x="11918559"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3" name=""/>
          <p:cNvSpPr txBox="1"/>
          <p:nvPr/>
        </p:nvSpPr>
        <p:spPr>
          <a:xfrm>
            <a:off x="14819684"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4" name=""/>
          <p:cNvSpPr txBox="1"/>
          <p:nvPr/>
        </p:nvSpPr>
        <p:spPr>
          <a:xfrm>
            <a:off x="13369121"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5" name=""/>
          <p:cNvSpPr txBox="1"/>
          <p:nvPr/>
        </p:nvSpPr>
        <p:spPr>
          <a:xfrm>
            <a:off x="16270245"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6" name=""/>
          <p:cNvSpPr txBox="1"/>
          <p:nvPr/>
        </p:nvSpPr>
        <p:spPr>
          <a:xfrm>
            <a:off x="17720809"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7" name=""/>
          <p:cNvSpPr txBox="1"/>
          <p:nvPr/>
        </p:nvSpPr>
        <p:spPr>
          <a:xfrm>
            <a:off x="20621931"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8" name=""/>
          <p:cNvSpPr txBox="1"/>
          <p:nvPr/>
        </p:nvSpPr>
        <p:spPr>
          <a:xfrm>
            <a:off x="19171370"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79" name=""/>
          <p:cNvSpPr txBox="1"/>
          <p:nvPr/>
        </p:nvSpPr>
        <p:spPr>
          <a:xfrm>
            <a:off x="22072496"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0" name=""/>
          <p:cNvSpPr txBox="1"/>
          <p:nvPr/>
        </p:nvSpPr>
        <p:spPr>
          <a:xfrm>
            <a:off x="23523057"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1" name=""/>
          <p:cNvSpPr txBox="1"/>
          <p:nvPr/>
        </p:nvSpPr>
        <p:spPr>
          <a:xfrm>
            <a:off x="26424182"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2" name=""/>
          <p:cNvSpPr txBox="1"/>
          <p:nvPr/>
        </p:nvSpPr>
        <p:spPr>
          <a:xfrm>
            <a:off x="24973619" y="1266379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3" name=""/>
          <p:cNvSpPr txBox="1"/>
          <p:nvPr/>
        </p:nvSpPr>
        <p:spPr>
          <a:xfrm>
            <a:off x="27874745"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4" name=""/>
          <p:cNvSpPr txBox="1"/>
          <p:nvPr/>
        </p:nvSpPr>
        <p:spPr>
          <a:xfrm>
            <a:off x="4665748"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5" name=""/>
          <p:cNvSpPr txBox="1"/>
          <p:nvPr/>
        </p:nvSpPr>
        <p:spPr>
          <a:xfrm>
            <a:off x="6116310"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6" name=""/>
          <p:cNvSpPr txBox="1"/>
          <p:nvPr/>
        </p:nvSpPr>
        <p:spPr>
          <a:xfrm>
            <a:off x="9017434"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7" name=""/>
          <p:cNvSpPr txBox="1"/>
          <p:nvPr/>
        </p:nvSpPr>
        <p:spPr>
          <a:xfrm>
            <a:off x="7566873"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8" name=""/>
          <p:cNvSpPr txBox="1"/>
          <p:nvPr/>
        </p:nvSpPr>
        <p:spPr>
          <a:xfrm>
            <a:off x="10467996"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89" name=""/>
          <p:cNvSpPr txBox="1"/>
          <p:nvPr/>
        </p:nvSpPr>
        <p:spPr>
          <a:xfrm>
            <a:off x="11918559"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0" name=""/>
          <p:cNvSpPr txBox="1"/>
          <p:nvPr/>
        </p:nvSpPr>
        <p:spPr>
          <a:xfrm>
            <a:off x="14819684"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1" name=""/>
          <p:cNvSpPr txBox="1"/>
          <p:nvPr/>
        </p:nvSpPr>
        <p:spPr>
          <a:xfrm>
            <a:off x="13369121"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2" name=""/>
          <p:cNvSpPr txBox="1"/>
          <p:nvPr/>
        </p:nvSpPr>
        <p:spPr>
          <a:xfrm>
            <a:off x="16270245"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3" name=""/>
          <p:cNvSpPr txBox="1"/>
          <p:nvPr/>
        </p:nvSpPr>
        <p:spPr>
          <a:xfrm>
            <a:off x="17720809"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4" name=""/>
          <p:cNvSpPr txBox="1"/>
          <p:nvPr/>
        </p:nvSpPr>
        <p:spPr>
          <a:xfrm>
            <a:off x="20621931"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5" name=""/>
          <p:cNvSpPr txBox="1"/>
          <p:nvPr/>
        </p:nvSpPr>
        <p:spPr>
          <a:xfrm>
            <a:off x="19171370"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6" name=""/>
          <p:cNvSpPr txBox="1"/>
          <p:nvPr/>
        </p:nvSpPr>
        <p:spPr>
          <a:xfrm>
            <a:off x="22072496"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7" name=""/>
          <p:cNvSpPr txBox="1"/>
          <p:nvPr/>
        </p:nvSpPr>
        <p:spPr>
          <a:xfrm>
            <a:off x="23523057"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8" name=""/>
          <p:cNvSpPr txBox="1"/>
          <p:nvPr/>
        </p:nvSpPr>
        <p:spPr>
          <a:xfrm>
            <a:off x="26424182"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199" name=""/>
          <p:cNvSpPr txBox="1"/>
          <p:nvPr/>
        </p:nvSpPr>
        <p:spPr>
          <a:xfrm>
            <a:off x="24973619" y="14711709"/>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0" name=""/>
          <p:cNvSpPr txBox="1"/>
          <p:nvPr/>
        </p:nvSpPr>
        <p:spPr>
          <a:xfrm>
            <a:off x="27874745" y="14711709"/>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1" name=""/>
          <p:cNvSpPr txBox="1"/>
          <p:nvPr/>
        </p:nvSpPr>
        <p:spPr>
          <a:xfrm>
            <a:off x="4665748"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2" name=""/>
          <p:cNvSpPr txBox="1"/>
          <p:nvPr/>
        </p:nvSpPr>
        <p:spPr>
          <a:xfrm>
            <a:off x="6116310"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3" name=""/>
          <p:cNvSpPr txBox="1"/>
          <p:nvPr/>
        </p:nvSpPr>
        <p:spPr>
          <a:xfrm>
            <a:off x="9017434"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4" name=""/>
          <p:cNvSpPr txBox="1"/>
          <p:nvPr/>
        </p:nvSpPr>
        <p:spPr>
          <a:xfrm>
            <a:off x="7566873"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5" name=""/>
          <p:cNvSpPr txBox="1"/>
          <p:nvPr/>
        </p:nvSpPr>
        <p:spPr>
          <a:xfrm>
            <a:off x="10467996"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6" name=""/>
          <p:cNvSpPr txBox="1"/>
          <p:nvPr/>
        </p:nvSpPr>
        <p:spPr>
          <a:xfrm>
            <a:off x="11918559"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7" name=""/>
          <p:cNvSpPr txBox="1"/>
          <p:nvPr/>
        </p:nvSpPr>
        <p:spPr>
          <a:xfrm>
            <a:off x="14819684"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8" name=""/>
          <p:cNvSpPr txBox="1"/>
          <p:nvPr/>
        </p:nvSpPr>
        <p:spPr>
          <a:xfrm>
            <a:off x="13369121"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09" name=""/>
          <p:cNvSpPr txBox="1"/>
          <p:nvPr/>
        </p:nvSpPr>
        <p:spPr>
          <a:xfrm>
            <a:off x="16270245"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0" name=""/>
          <p:cNvSpPr txBox="1"/>
          <p:nvPr/>
        </p:nvSpPr>
        <p:spPr>
          <a:xfrm>
            <a:off x="17720809"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1" name=""/>
          <p:cNvSpPr txBox="1"/>
          <p:nvPr/>
        </p:nvSpPr>
        <p:spPr>
          <a:xfrm>
            <a:off x="20621931"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2" name=""/>
          <p:cNvSpPr txBox="1"/>
          <p:nvPr/>
        </p:nvSpPr>
        <p:spPr>
          <a:xfrm>
            <a:off x="19171370"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3" name=""/>
          <p:cNvSpPr txBox="1"/>
          <p:nvPr/>
        </p:nvSpPr>
        <p:spPr>
          <a:xfrm>
            <a:off x="22072496"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4" name=""/>
          <p:cNvSpPr txBox="1"/>
          <p:nvPr/>
        </p:nvSpPr>
        <p:spPr>
          <a:xfrm>
            <a:off x="23523057"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5" name=""/>
          <p:cNvSpPr txBox="1"/>
          <p:nvPr/>
        </p:nvSpPr>
        <p:spPr>
          <a:xfrm>
            <a:off x="26424182"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6" name=""/>
          <p:cNvSpPr txBox="1"/>
          <p:nvPr/>
        </p:nvSpPr>
        <p:spPr>
          <a:xfrm>
            <a:off x="24973619" y="16759620"/>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7" name=""/>
          <p:cNvSpPr txBox="1"/>
          <p:nvPr/>
        </p:nvSpPr>
        <p:spPr>
          <a:xfrm>
            <a:off x="27874745" y="16759620"/>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8" name=""/>
          <p:cNvSpPr txBox="1"/>
          <p:nvPr/>
        </p:nvSpPr>
        <p:spPr>
          <a:xfrm>
            <a:off x="4665748"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19" name=""/>
          <p:cNvSpPr txBox="1"/>
          <p:nvPr/>
        </p:nvSpPr>
        <p:spPr>
          <a:xfrm>
            <a:off x="6116310"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0" name=""/>
          <p:cNvSpPr txBox="1"/>
          <p:nvPr/>
        </p:nvSpPr>
        <p:spPr>
          <a:xfrm>
            <a:off x="9017434"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1" name=""/>
          <p:cNvSpPr txBox="1"/>
          <p:nvPr/>
        </p:nvSpPr>
        <p:spPr>
          <a:xfrm>
            <a:off x="7566873"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2" name=""/>
          <p:cNvSpPr txBox="1"/>
          <p:nvPr/>
        </p:nvSpPr>
        <p:spPr>
          <a:xfrm>
            <a:off x="10467996"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3" name=""/>
          <p:cNvSpPr txBox="1"/>
          <p:nvPr/>
        </p:nvSpPr>
        <p:spPr>
          <a:xfrm>
            <a:off x="11918559"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4" name=""/>
          <p:cNvSpPr txBox="1"/>
          <p:nvPr/>
        </p:nvSpPr>
        <p:spPr>
          <a:xfrm>
            <a:off x="14819684"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5" name=""/>
          <p:cNvSpPr txBox="1"/>
          <p:nvPr/>
        </p:nvSpPr>
        <p:spPr>
          <a:xfrm>
            <a:off x="13369121"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6" name=""/>
          <p:cNvSpPr txBox="1"/>
          <p:nvPr/>
        </p:nvSpPr>
        <p:spPr>
          <a:xfrm>
            <a:off x="16270245"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7" name=""/>
          <p:cNvSpPr txBox="1"/>
          <p:nvPr/>
        </p:nvSpPr>
        <p:spPr>
          <a:xfrm>
            <a:off x="17720809"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8" name=""/>
          <p:cNvSpPr txBox="1"/>
          <p:nvPr/>
        </p:nvSpPr>
        <p:spPr>
          <a:xfrm>
            <a:off x="20621931"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29" name=""/>
          <p:cNvSpPr txBox="1"/>
          <p:nvPr/>
        </p:nvSpPr>
        <p:spPr>
          <a:xfrm>
            <a:off x="19171370"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0" name=""/>
          <p:cNvSpPr txBox="1"/>
          <p:nvPr/>
        </p:nvSpPr>
        <p:spPr>
          <a:xfrm>
            <a:off x="22072496"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1" name=""/>
          <p:cNvSpPr txBox="1"/>
          <p:nvPr/>
        </p:nvSpPr>
        <p:spPr>
          <a:xfrm>
            <a:off x="23523057"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2" name=""/>
          <p:cNvSpPr txBox="1"/>
          <p:nvPr/>
        </p:nvSpPr>
        <p:spPr>
          <a:xfrm>
            <a:off x="26424182"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3" name=""/>
          <p:cNvSpPr txBox="1"/>
          <p:nvPr/>
        </p:nvSpPr>
        <p:spPr>
          <a:xfrm>
            <a:off x="24973619" y="1880753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4" name=""/>
          <p:cNvSpPr txBox="1"/>
          <p:nvPr/>
        </p:nvSpPr>
        <p:spPr>
          <a:xfrm>
            <a:off x="27874745" y="1880753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5" name=""/>
          <p:cNvSpPr txBox="1"/>
          <p:nvPr/>
        </p:nvSpPr>
        <p:spPr>
          <a:xfrm>
            <a:off x="4665748"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36" name=""/>
          <p:cNvSpPr txBox="1"/>
          <p:nvPr/>
        </p:nvSpPr>
        <p:spPr>
          <a:xfrm>
            <a:off x="6116310"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7" name=""/>
          <p:cNvSpPr txBox="1"/>
          <p:nvPr/>
        </p:nvSpPr>
        <p:spPr>
          <a:xfrm>
            <a:off x="9017434"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8" name=""/>
          <p:cNvSpPr txBox="1"/>
          <p:nvPr/>
        </p:nvSpPr>
        <p:spPr>
          <a:xfrm>
            <a:off x="7566873"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39" name=""/>
          <p:cNvSpPr txBox="1"/>
          <p:nvPr/>
        </p:nvSpPr>
        <p:spPr>
          <a:xfrm>
            <a:off x="10467996"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0" name=""/>
          <p:cNvSpPr txBox="1"/>
          <p:nvPr/>
        </p:nvSpPr>
        <p:spPr>
          <a:xfrm>
            <a:off x="11918559"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1" name=""/>
          <p:cNvSpPr txBox="1"/>
          <p:nvPr/>
        </p:nvSpPr>
        <p:spPr>
          <a:xfrm>
            <a:off x="14819684"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2" name=""/>
          <p:cNvSpPr txBox="1"/>
          <p:nvPr/>
        </p:nvSpPr>
        <p:spPr>
          <a:xfrm>
            <a:off x="13369121"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3" name=""/>
          <p:cNvSpPr txBox="1"/>
          <p:nvPr/>
        </p:nvSpPr>
        <p:spPr>
          <a:xfrm>
            <a:off x="16270245"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4" name=""/>
          <p:cNvSpPr txBox="1"/>
          <p:nvPr/>
        </p:nvSpPr>
        <p:spPr>
          <a:xfrm>
            <a:off x="17720809"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45" name=""/>
          <p:cNvSpPr txBox="1"/>
          <p:nvPr/>
        </p:nvSpPr>
        <p:spPr>
          <a:xfrm>
            <a:off x="20621931"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6" name=""/>
          <p:cNvSpPr txBox="1"/>
          <p:nvPr/>
        </p:nvSpPr>
        <p:spPr>
          <a:xfrm>
            <a:off x="19171370"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7" name=""/>
          <p:cNvSpPr txBox="1"/>
          <p:nvPr/>
        </p:nvSpPr>
        <p:spPr>
          <a:xfrm>
            <a:off x="22072496"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8" name=""/>
          <p:cNvSpPr txBox="1"/>
          <p:nvPr/>
        </p:nvSpPr>
        <p:spPr>
          <a:xfrm>
            <a:off x="23523057"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49" name=""/>
          <p:cNvSpPr txBox="1"/>
          <p:nvPr/>
        </p:nvSpPr>
        <p:spPr>
          <a:xfrm>
            <a:off x="26424182"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0" name=""/>
          <p:cNvSpPr txBox="1"/>
          <p:nvPr/>
        </p:nvSpPr>
        <p:spPr>
          <a:xfrm>
            <a:off x="24973619" y="20855443"/>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1" name=""/>
          <p:cNvSpPr txBox="1"/>
          <p:nvPr/>
        </p:nvSpPr>
        <p:spPr>
          <a:xfrm>
            <a:off x="27874745" y="20855443"/>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2" name=""/>
          <p:cNvSpPr txBox="1"/>
          <p:nvPr/>
        </p:nvSpPr>
        <p:spPr>
          <a:xfrm>
            <a:off x="4665748"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3" name=""/>
          <p:cNvSpPr txBox="1"/>
          <p:nvPr/>
        </p:nvSpPr>
        <p:spPr>
          <a:xfrm>
            <a:off x="6116310"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4" name=""/>
          <p:cNvSpPr txBox="1"/>
          <p:nvPr/>
        </p:nvSpPr>
        <p:spPr>
          <a:xfrm>
            <a:off x="9017434"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5" name=""/>
          <p:cNvSpPr txBox="1"/>
          <p:nvPr/>
        </p:nvSpPr>
        <p:spPr>
          <a:xfrm>
            <a:off x="7566873"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6" name=""/>
          <p:cNvSpPr txBox="1"/>
          <p:nvPr/>
        </p:nvSpPr>
        <p:spPr>
          <a:xfrm>
            <a:off x="10467996"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7" name=""/>
          <p:cNvSpPr txBox="1"/>
          <p:nvPr/>
        </p:nvSpPr>
        <p:spPr>
          <a:xfrm>
            <a:off x="11918559"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8" name=""/>
          <p:cNvSpPr txBox="1"/>
          <p:nvPr/>
        </p:nvSpPr>
        <p:spPr>
          <a:xfrm>
            <a:off x="14819684"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59" name=""/>
          <p:cNvSpPr txBox="1"/>
          <p:nvPr/>
        </p:nvSpPr>
        <p:spPr>
          <a:xfrm>
            <a:off x="13369121"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0" name=""/>
          <p:cNvSpPr txBox="1"/>
          <p:nvPr/>
        </p:nvSpPr>
        <p:spPr>
          <a:xfrm>
            <a:off x="16270245"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1" name=""/>
          <p:cNvSpPr txBox="1"/>
          <p:nvPr/>
        </p:nvSpPr>
        <p:spPr>
          <a:xfrm>
            <a:off x="17720809"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2" name=""/>
          <p:cNvSpPr txBox="1"/>
          <p:nvPr/>
        </p:nvSpPr>
        <p:spPr>
          <a:xfrm>
            <a:off x="20621931"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3" name=""/>
          <p:cNvSpPr txBox="1"/>
          <p:nvPr/>
        </p:nvSpPr>
        <p:spPr>
          <a:xfrm>
            <a:off x="19171370"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4" name=""/>
          <p:cNvSpPr txBox="1"/>
          <p:nvPr/>
        </p:nvSpPr>
        <p:spPr>
          <a:xfrm>
            <a:off x="22072496"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5" name=""/>
          <p:cNvSpPr txBox="1"/>
          <p:nvPr/>
        </p:nvSpPr>
        <p:spPr>
          <a:xfrm>
            <a:off x="23523057"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6" name=""/>
          <p:cNvSpPr txBox="1"/>
          <p:nvPr/>
        </p:nvSpPr>
        <p:spPr>
          <a:xfrm>
            <a:off x="26424182"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7" name=""/>
          <p:cNvSpPr txBox="1"/>
          <p:nvPr/>
        </p:nvSpPr>
        <p:spPr>
          <a:xfrm>
            <a:off x="24973619" y="2290335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8" name=""/>
          <p:cNvSpPr txBox="1"/>
          <p:nvPr/>
        </p:nvSpPr>
        <p:spPr>
          <a:xfrm>
            <a:off x="27874745" y="2290335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69" name=""/>
          <p:cNvSpPr txBox="1"/>
          <p:nvPr/>
        </p:nvSpPr>
        <p:spPr>
          <a:xfrm>
            <a:off x="4665748"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0" name=""/>
          <p:cNvSpPr txBox="1"/>
          <p:nvPr/>
        </p:nvSpPr>
        <p:spPr>
          <a:xfrm>
            <a:off x="6116310"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1" name=""/>
          <p:cNvSpPr txBox="1"/>
          <p:nvPr/>
        </p:nvSpPr>
        <p:spPr>
          <a:xfrm>
            <a:off x="9017434"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2" name=""/>
          <p:cNvSpPr txBox="1"/>
          <p:nvPr/>
        </p:nvSpPr>
        <p:spPr>
          <a:xfrm>
            <a:off x="7566873"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3" name=""/>
          <p:cNvSpPr txBox="1"/>
          <p:nvPr/>
        </p:nvSpPr>
        <p:spPr>
          <a:xfrm>
            <a:off x="10467996"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74" name=""/>
          <p:cNvSpPr txBox="1"/>
          <p:nvPr/>
        </p:nvSpPr>
        <p:spPr>
          <a:xfrm>
            <a:off x="11918559"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5" name=""/>
          <p:cNvSpPr txBox="1"/>
          <p:nvPr/>
        </p:nvSpPr>
        <p:spPr>
          <a:xfrm>
            <a:off x="14819684"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6" name=""/>
          <p:cNvSpPr txBox="1"/>
          <p:nvPr/>
        </p:nvSpPr>
        <p:spPr>
          <a:xfrm>
            <a:off x="13369121"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7" name=""/>
          <p:cNvSpPr txBox="1"/>
          <p:nvPr/>
        </p:nvSpPr>
        <p:spPr>
          <a:xfrm>
            <a:off x="17720809"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8" name=""/>
          <p:cNvSpPr txBox="1"/>
          <p:nvPr/>
        </p:nvSpPr>
        <p:spPr>
          <a:xfrm>
            <a:off x="20621931"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79" name=""/>
          <p:cNvSpPr txBox="1"/>
          <p:nvPr/>
        </p:nvSpPr>
        <p:spPr>
          <a:xfrm>
            <a:off x="19171370"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0" name=""/>
          <p:cNvSpPr txBox="1"/>
          <p:nvPr/>
        </p:nvSpPr>
        <p:spPr>
          <a:xfrm>
            <a:off x="22072496"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1" name=""/>
          <p:cNvSpPr txBox="1"/>
          <p:nvPr/>
        </p:nvSpPr>
        <p:spPr>
          <a:xfrm>
            <a:off x="23523057"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2" name=""/>
          <p:cNvSpPr txBox="1"/>
          <p:nvPr/>
        </p:nvSpPr>
        <p:spPr>
          <a:xfrm>
            <a:off x="26424182"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3" name=""/>
          <p:cNvSpPr txBox="1"/>
          <p:nvPr/>
        </p:nvSpPr>
        <p:spPr>
          <a:xfrm>
            <a:off x="24973619" y="249512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4" name=""/>
          <p:cNvSpPr txBox="1"/>
          <p:nvPr/>
        </p:nvSpPr>
        <p:spPr>
          <a:xfrm>
            <a:off x="27874745" y="249512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5" name=""/>
          <p:cNvSpPr txBox="1"/>
          <p:nvPr/>
        </p:nvSpPr>
        <p:spPr>
          <a:xfrm>
            <a:off x="4665748"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6" name=""/>
          <p:cNvSpPr txBox="1"/>
          <p:nvPr/>
        </p:nvSpPr>
        <p:spPr>
          <a:xfrm>
            <a:off x="6116310"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7" name=""/>
          <p:cNvSpPr txBox="1"/>
          <p:nvPr/>
        </p:nvSpPr>
        <p:spPr>
          <a:xfrm>
            <a:off x="9017434"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8" name=""/>
          <p:cNvSpPr txBox="1"/>
          <p:nvPr/>
        </p:nvSpPr>
        <p:spPr>
          <a:xfrm>
            <a:off x="7566873"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89" name=""/>
          <p:cNvSpPr txBox="1"/>
          <p:nvPr/>
        </p:nvSpPr>
        <p:spPr>
          <a:xfrm>
            <a:off x="10467996"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0" name=""/>
          <p:cNvSpPr txBox="1"/>
          <p:nvPr/>
        </p:nvSpPr>
        <p:spPr>
          <a:xfrm>
            <a:off x="11918559"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91" name=""/>
          <p:cNvSpPr txBox="1"/>
          <p:nvPr/>
        </p:nvSpPr>
        <p:spPr>
          <a:xfrm>
            <a:off x="14819684"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2" name=""/>
          <p:cNvSpPr txBox="1"/>
          <p:nvPr/>
        </p:nvSpPr>
        <p:spPr>
          <a:xfrm>
            <a:off x="13369121"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93" name=""/>
          <p:cNvSpPr txBox="1"/>
          <p:nvPr/>
        </p:nvSpPr>
        <p:spPr>
          <a:xfrm>
            <a:off x="16270245" y="269785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4" name=""/>
          <p:cNvSpPr txBox="1"/>
          <p:nvPr/>
        </p:nvSpPr>
        <p:spPr>
          <a:xfrm>
            <a:off x="17720809"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5" name=""/>
          <p:cNvSpPr txBox="1"/>
          <p:nvPr/>
        </p:nvSpPr>
        <p:spPr>
          <a:xfrm>
            <a:off x="20621931"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6" name=""/>
          <p:cNvSpPr txBox="1"/>
          <p:nvPr/>
        </p:nvSpPr>
        <p:spPr>
          <a:xfrm>
            <a:off x="19171370"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7" name=""/>
          <p:cNvSpPr txBox="1"/>
          <p:nvPr/>
        </p:nvSpPr>
        <p:spPr>
          <a:xfrm>
            <a:off x="22072496"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8" name=""/>
          <p:cNvSpPr txBox="1"/>
          <p:nvPr/>
        </p:nvSpPr>
        <p:spPr>
          <a:xfrm>
            <a:off x="23523057"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299" name=""/>
          <p:cNvSpPr txBox="1"/>
          <p:nvPr/>
        </p:nvSpPr>
        <p:spPr>
          <a:xfrm>
            <a:off x="26424182"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0" name=""/>
          <p:cNvSpPr txBox="1"/>
          <p:nvPr/>
        </p:nvSpPr>
        <p:spPr>
          <a:xfrm>
            <a:off x="24973619" y="26999176"/>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1" name=""/>
          <p:cNvSpPr txBox="1"/>
          <p:nvPr/>
        </p:nvSpPr>
        <p:spPr>
          <a:xfrm>
            <a:off x="27874745" y="2699917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2" name=""/>
          <p:cNvSpPr txBox="1"/>
          <p:nvPr/>
        </p:nvSpPr>
        <p:spPr>
          <a:xfrm>
            <a:off x="4665748"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3" name=""/>
          <p:cNvSpPr txBox="1"/>
          <p:nvPr/>
        </p:nvSpPr>
        <p:spPr>
          <a:xfrm>
            <a:off x="6116310"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4" name=""/>
          <p:cNvSpPr txBox="1"/>
          <p:nvPr/>
        </p:nvSpPr>
        <p:spPr>
          <a:xfrm>
            <a:off x="9017434"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5" name=""/>
          <p:cNvSpPr txBox="1"/>
          <p:nvPr/>
        </p:nvSpPr>
        <p:spPr>
          <a:xfrm>
            <a:off x="7566873"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6" name=""/>
          <p:cNvSpPr txBox="1"/>
          <p:nvPr/>
        </p:nvSpPr>
        <p:spPr>
          <a:xfrm>
            <a:off x="10467996"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7" name=""/>
          <p:cNvSpPr txBox="1"/>
          <p:nvPr/>
        </p:nvSpPr>
        <p:spPr>
          <a:xfrm>
            <a:off x="11918559"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8" name=""/>
          <p:cNvSpPr txBox="1"/>
          <p:nvPr/>
        </p:nvSpPr>
        <p:spPr>
          <a:xfrm>
            <a:off x="14819684"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09" name=""/>
          <p:cNvSpPr txBox="1"/>
          <p:nvPr/>
        </p:nvSpPr>
        <p:spPr>
          <a:xfrm>
            <a:off x="13369121"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10" name=""/>
          <p:cNvSpPr txBox="1"/>
          <p:nvPr/>
        </p:nvSpPr>
        <p:spPr>
          <a:xfrm>
            <a:off x="16270245"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1" name=""/>
          <p:cNvSpPr txBox="1"/>
          <p:nvPr/>
        </p:nvSpPr>
        <p:spPr>
          <a:xfrm>
            <a:off x="17720809"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2" name=""/>
          <p:cNvSpPr txBox="1"/>
          <p:nvPr/>
        </p:nvSpPr>
        <p:spPr>
          <a:xfrm>
            <a:off x="20621931"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3" name=""/>
          <p:cNvSpPr txBox="1"/>
          <p:nvPr/>
        </p:nvSpPr>
        <p:spPr>
          <a:xfrm>
            <a:off x="19171370"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4" name=""/>
          <p:cNvSpPr txBox="1"/>
          <p:nvPr/>
        </p:nvSpPr>
        <p:spPr>
          <a:xfrm>
            <a:off x="22072496"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5" name=""/>
          <p:cNvSpPr txBox="1"/>
          <p:nvPr/>
        </p:nvSpPr>
        <p:spPr>
          <a:xfrm>
            <a:off x="23523057"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6" name=""/>
          <p:cNvSpPr txBox="1"/>
          <p:nvPr/>
        </p:nvSpPr>
        <p:spPr>
          <a:xfrm>
            <a:off x="26424182"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7" name=""/>
          <p:cNvSpPr txBox="1"/>
          <p:nvPr/>
        </p:nvSpPr>
        <p:spPr>
          <a:xfrm>
            <a:off x="24973619" y="2904708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8" name=""/>
          <p:cNvSpPr txBox="1"/>
          <p:nvPr/>
        </p:nvSpPr>
        <p:spPr>
          <a:xfrm>
            <a:off x="27874745" y="2904708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19" name=""/>
          <p:cNvSpPr txBox="1"/>
          <p:nvPr/>
        </p:nvSpPr>
        <p:spPr>
          <a:xfrm>
            <a:off x="16204782" y="2491011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0" name=""/>
          <p:cNvSpPr txBox="1"/>
          <p:nvPr/>
        </p:nvSpPr>
        <p:spPr>
          <a:xfrm>
            <a:off x="4856900"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1" name=""/>
          <p:cNvSpPr txBox="1"/>
          <p:nvPr/>
        </p:nvSpPr>
        <p:spPr>
          <a:xfrm>
            <a:off x="6307462"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2" name=""/>
          <p:cNvSpPr txBox="1"/>
          <p:nvPr/>
        </p:nvSpPr>
        <p:spPr>
          <a:xfrm>
            <a:off x="9208586"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23" name=""/>
          <p:cNvSpPr txBox="1"/>
          <p:nvPr/>
        </p:nvSpPr>
        <p:spPr>
          <a:xfrm>
            <a:off x="7758024"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4" name=""/>
          <p:cNvSpPr txBox="1"/>
          <p:nvPr/>
        </p:nvSpPr>
        <p:spPr>
          <a:xfrm>
            <a:off x="10659148"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5" name=""/>
          <p:cNvSpPr txBox="1"/>
          <p:nvPr/>
        </p:nvSpPr>
        <p:spPr>
          <a:xfrm>
            <a:off x="12109711"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6" name=""/>
          <p:cNvSpPr txBox="1"/>
          <p:nvPr/>
        </p:nvSpPr>
        <p:spPr>
          <a:xfrm>
            <a:off x="15010835"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7" name=""/>
          <p:cNvSpPr txBox="1"/>
          <p:nvPr/>
        </p:nvSpPr>
        <p:spPr>
          <a:xfrm>
            <a:off x="13560273"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8" name=""/>
          <p:cNvSpPr txBox="1"/>
          <p:nvPr/>
        </p:nvSpPr>
        <p:spPr>
          <a:xfrm>
            <a:off x="16461396"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29" name=""/>
          <p:cNvSpPr txBox="1"/>
          <p:nvPr/>
        </p:nvSpPr>
        <p:spPr>
          <a:xfrm>
            <a:off x="17911960"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0" name=""/>
          <p:cNvSpPr txBox="1"/>
          <p:nvPr/>
        </p:nvSpPr>
        <p:spPr>
          <a:xfrm>
            <a:off x="20813084"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1" name=""/>
          <p:cNvSpPr txBox="1"/>
          <p:nvPr/>
        </p:nvSpPr>
        <p:spPr>
          <a:xfrm>
            <a:off x="19362522"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2" name=""/>
          <p:cNvSpPr txBox="1"/>
          <p:nvPr/>
        </p:nvSpPr>
        <p:spPr>
          <a:xfrm>
            <a:off x="22263647"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3" name=""/>
          <p:cNvSpPr txBox="1"/>
          <p:nvPr/>
        </p:nvSpPr>
        <p:spPr>
          <a:xfrm>
            <a:off x="23714209"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34" name=""/>
          <p:cNvSpPr txBox="1"/>
          <p:nvPr/>
        </p:nvSpPr>
        <p:spPr>
          <a:xfrm>
            <a:off x="26615333"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5" name=""/>
          <p:cNvSpPr txBox="1"/>
          <p:nvPr/>
        </p:nvSpPr>
        <p:spPr>
          <a:xfrm>
            <a:off x="25164770" y="3109499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36" name=""/>
          <p:cNvSpPr txBox="1"/>
          <p:nvPr/>
        </p:nvSpPr>
        <p:spPr>
          <a:xfrm>
            <a:off x="28065899" y="3109499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Font Awesome Icons"/>
          <p:cNvSpPr txBox="1"/>
          <p:nvPr/>
        </p:nvSpPr>
        <p:spPr>
          <a:xfrm>
            <a:off x="4665748" y="5376140"/>
            <a:ext cx="20478383" cy="159682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lvl1pPr>
              <a:lnSpc>
                <a:spcPct val="110000"/>
              </a:lnSpc>
              <a:defRPr sz="7800" b="1" spc="156">
                <a:solidFill>
                  <a:srgbClr val="111111"/>
                </a:solidFill>
                <a:latin typeface="Open Sans"/>
                <a:ea typeface="Open Sans"/>
                <a:cs typeface="Open Sans"/>
                <a:sym typeface="Open Sans"/>
              </a:defRPr>
            </a:lvl1pPr>
          </a:lstStyle>
          <a:p>
            <a:r>
              <a:t>Font Awesome Icons</a:t>
            </a:r>
          </a:p>
        </p:txBody>
      </p:sp>
      <p:sp>
        <p:nvSpPr>
          <p:cNvPr id="2339" name="Easy to use - only copy and past in your slides.…"/>
          <p:cNvSpPr txBox="1"/>
          <p:nvPr/>
        </p:nvSpPr>
        <p:spPr>
          <a:xfrm>
            <a:off x="4663665" y="8601824"/>
            <a:ext cx="22937959" cy="270001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lstStyle/>
          <a:p>
            <a:pPr>
              <a:lnSpc>
                <a:spcPct val="120000"/>
              </a:lnSpc>
              <a:defRPr sz="56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5600" spc="0">
                <a:solidFill>
                  <a:srgbClr val="5E5E5E"/>
                </a:solidFill>
                <a:latin typeface="Open Sans Light"/>
                <a:ea typeface="Open Sans Light"/>
                <a:cs typeface="Open Sans Light"/>
                <a:sym typeface="Open Sans Light"/>
              </a:defRPr>
            </a:pPr>
            <a:r>
              <a:t>Change size and color with one click.</a:t>
            </a:r>
          </a:p>
        </p:txBody>
      </p:sp>
      <p:sp>
        <p:nvSpPr>
          <p:cNvPr id="2340" name=""/>
          <p:cNvSpPr txBox="1"/>
          <p:nvPr/>
        </p:nvSpPr>
        <p:spPr>
          <a:xfrm>
            <a:off x="4663665"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1" name=""/>
          <p:cNvSpPr txBox="1"/>
          <p:nvPr/>
        </p:nvSpPr>
        <p:spPr>
          <a:xfrm>
            <a:off x="6114228"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2" name=""/>
          <p:cNvSpPr txBox="1"/>
          <p:nvPr/>
        </p:nvSpPr>
        <p:spPr>
          <a:xfrm>
            <a:off x="9015352"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3" name=""/>
          <p:cNvSpPr txBox="1"/>
          <p:nvPr/>
        </p:nvSpPr>
        <p:spPr>
          <a:xfrm>
            <a:off x="7564790"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4" name=""/>
          <p:cNvSpPr txBox="1"/>
          <p:nvPr/>
        </p:nvSpPr>
        <p:spPr>
          <a:xfrm>
            <a:off x="10465914"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5" name=""/>
          <p:cNvSpPr txBox="1"/>
          <p:nvPr/>
        </p:nvSpPr>
        <p:spPr>
          <a:xfrm>
            <a:off x="11916477"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6" name=""/>
          <p:cNvSpPr txBox="1"/>
          <p:nvPr/>
        </p:nvSpPr>
        <p:spPr>
          <a:xfrm>
            <a:off x="14817600"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7" name=""/>
          <p:cNvSpPr txBox="1"/>
          <p:nvPr/>
        </p:nvSpPr>
        <p:spPr>
          <a:xfrm>
            <a:off x="13367038"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8" name=""/>
          <p:cNvSpPr txBox="1"/>
          <p:nvPr/>
        </p:nvSpPr>
        <p:spPr>
          <a:xfrm>
            <a:off x="16268163" y="12663796"/>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49" name=""/>
          <p:cNvSpPr txBox="1"/>
          <p:nvPr/>
        </p:nvSpPr>
        <p:spPr>
          <a:xfrm>
            <a:off x="17718726"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0" name=""/>
          <p:cNvSpPr txBox="1"/>
          <p:nvPr/>
        </p:nvSpPr>
        <p:spPr>
          <a:xfrm>
            <a:off x="20619849"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1" name=""/>
          <p:cNvSpPr txBox="1"/>
          <p:nvPr/>
        </p:nvSpPr>
        <p:spPr>
          <a:xfrm>
            <a:off x="19169288"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2" name=""/>
          <p:cNvSpPr txBox="1"/>
          <p:nvPr/>
        </p:nvSpPr>
        <p:spPr>
          <a:xfrm>
            <a:off x="22070414"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3" name=""/>
          <p:cNvSpPr txBox="1"/>
          <p:nvPr/>
        </p:nvSpPr>
        <p:spPr>
          <a:xfrm>
            <a:off x="23520975"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4" name=""/>
          <p:cNvSpPr txBox="1"/>
          <p:nvPr/>
        </p:nvSpPr>
        <p:spPr>
          <a:xfrm>
            <a:off x="26422098"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5" name=""/>
          <p:cNvSpPr txBox="1"/>
          <p:nvPr/>
        </p:nvSpPr>
        <p:spPr>
          <a:xfrm>
            <a:off x="24971537" y="12684371"/>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6" name=""/>
          <p:cNvSpPr txBox="1"/>
          <p:nvPr/>
        </p:nvSpPr>
        <p:spPr>
          <a:xfrm>
            <a:off x="27872661" y="12684371"/>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7" name=""/>
          <p:cNvSpPr txBox="1"/>
          <p:nvPr/>
        </p:nvSpPr>
        <p:spPr>
          <a:xfrm>
            <a:off x="4663665"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8" name=""/>
          <p:cNvSpPr txBox="1"/>
          <p:nvPr/>
        </p:nvSpPr>
        <p:spPr>
          <a:xfrm>
            <a:off x="6114228"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59" name=""/>
          <p:cNvSpPr txBox="1"/>
          <p:nvPr/>
        </p:nvSpPr>
        <p:spPr>
          <a:xfrm>
            <a:off x="9015352"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60" name=""/>
          <p:cNvSpPr txBox="1"/>
          <p:nvPr/>
        </p:nvSpPr>
        <p:spPr>
          <a:xfrm>
            <a:off x="7564790"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1" name=""/>
          <p:cNvSpPr txBox="1"/>
          <p:nvPr/>
        </p:nvSpPr>
        <p:spPr>
          <a:xfrm>
            <a:off x="10465914"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2" name=""/>
          <p:cNvSpPr txBox="1"/>
          <p:nvPr/>
        </p:nvSpPr>
        <p:spPr>
          <a:xfrm>
            <a:off x="11916477"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3" name=""/>
          <p:cNvSpPr txBox="1"/>
          <p:nvPr/>
        </p:nvSpPr>
        <p:spPr>
          <a:xfrm>
            <a:off x="14817600"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4" name=""/>
          <p:cNvSpPr txBox="1"/>
          <p:nvPr/>
        </p:nvSpPr>
        <p:spPr>
          <a:xfrm>
            <a:off x="13367038"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5" name=""/>
          <p:cNvSpPr txBox="1"/>
          <p:nvPr/>
        </p:nvSpPr>
        <p:spPr>
          <a:xfrm>
            <a:off x="16268163"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6" name=""/>
          <p:cNvSpPr txBox="1"/>
          <p:nvPr/>
        </p:nvSpPr>
        <p:spPr>
          <a:xfrm>
            <a:off x="17718726"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7" name=""/>
          <p:cNvSpPr txBox="1"/>
          <p:nvPr/>
        </p:nvSpPr>
        <p:spPr>
          <a:xfrm>
            <a:off x="20619849"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68" name=""/>
          <p:cNvSpPr txBox="1"/>
          <p:nvPr/>
        </p:nvSpPr>
        <p:spPr>
          <a:xfrm>
            <a:off x="19169288"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69" name=""/>
          <p:cNvSpPr txBox="1"/>
          <p:nvPr/>
        </p:nvSpPr>
        <p:spPr>
          <a:xfrm>
            <a:off x="22070414"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0" name=""/>
          <p:cNvSpPr txBox="1"/>
          <p:nvPr/>
        </p:nvSpPr>
        <p:spPr>
          <a:xfrm>
            <a:off x="23520975"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1" name=""/>
          <p:cNvSpPr txBox="1"/>
          <p:nvPr/>
        </p:nvSpPr>
        <p:spPr>
          <a:xfrm>
            <a:off x="26422098"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2" name=""/>
          <p:cNvSpPr txBox="1"/>
          <p:nvPr/>
        </p:nvSpPr>
        <p:spPr>
          <a:xfrm>
            <a:off x="24971537" y="14732283"/>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3" name=""/>
          <p:cNvSpPr txBox="1"/>
          <p:nvPr/>
        </p:nvSpPr>
        <p:spPr>
          <a:xfrm>
            <a:off x="27872661" y="14732283"/>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4" name=""/>
          <p:cNvSpPr txBox="1"/>
          <p:nvPr/>
        </p:nvSpPr>
        <p:spPr>
          <a:xfrm>
            <a:off x="4663665"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5" name=""/>
          <p:cNvSpPr txBox="1"/>
          <p:nvPr/>
        </p:nvSpPr>
        <p:spPr>
          <a:xfrm>
            <a:off x="6114228"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6" name=""/>
          <p:cNvSpPr txBox="1"/>
          <p:nvPr/>
        </p:nvSpPr>
        <p:spPr>
          <a:xfrm>
            <a:off x="9015352"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7" name=""/>
          <p:cNvSpPr txBox="1"/>
          <p:nvPr/>
        </p:nvSpPr>
        <p:spPr>
          <a:xfrm>
            <a:off x="7564790"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8" name=""/>
          <p:cNvSpPr txBox="1"/>
          <p:nvPr/>
        </p:nvSpPr>
        <p:spPr>
          <a:xfrm>
            <a:off x="10465914"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79" name=""/>
          <p:cNvSpPr txBox="1"/>
          <p:nvPr/>
        </p:nvSpPr>
        <p:spPr>
          <a:xfrm>
            <a:off x="11916477"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0" name=""/>
          <p:cNvSpPr txBox="1"/>
          <p:nvPr/>
        </p:nvSpPr>
        <p:spPr>
          <a:xfrm>
            <a:off x="14817600"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1" name=""/>
          <p:cNvSpPr txBox="1"/>
          <p:nvPr/>
        </p:nvSpPr>
        <p:spPr>
          <a:xfrm>
            <a:off x="13367038"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2" name=""/>
          <p:cNvSpPr txBox="1"/>
          <p:nvPr/>
        </p:nvSpPr>
        <p:spPr>
          <a:xfrm>
            <a:off x="16268163"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83" name=""/>
          <p:cNvSpPr txBox="1"/>
          <p:nvPr/>
        </p:nvSpPr>
        <p:spPr>
          <a:xfrm>
            <a:off x="17718726"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4" name=""/>
          <p:cNvSpPr txBox="1"/>
          <p:nvPr/>
        </p:nvSpPr>
        <p:spPr>
          <a:xfrm>
            <a:off x="20619849"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5" name=""/>
          <p:cNvSpPr txBox="1"/>
          <p:nvPr/>
        </p:nvSpPr>
        <p:spPr>
          <a:xfrm>
            <a:off x="19169288"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6" name=""/>
          <p:cNvSpPr txBox="1"/>
          <p:nvPr/>
        </p:nvSpPr>
        <p:spPr>
          <a:xfrm>
            <a:off x="22070414"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7" name=""/>
          <p:cNvSpPr txBox="1"/>
          <p:nvPr/>
        </p:nvSpPr>
        <p:spPr>
          <a:xfrm>
            <a:off x="23520975"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88" name=""/>
          <p:cNvSpPr txBox="1"/>
          <p:nvPr/>
        </p:nvSpPr>
        <p:spPr>
          <a:xfrm>
            <a:off x="26422098"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89" name=""/>
          <p:cNvSpPr txBox="1"/>
          <p:nvPr/>
        </p:nvSpPr>
        <p:spPr>
          <a:xfrm>
            <a:off x="24971537" y="1678019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90" name=""/>
          <p:cNvSpPr txBox="1"/>
          <p:nvPr/>
        </p:nvSpPr>
        <p:spPr>
          <a:xfrm>
            <a:off x="27872661" y="1678019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1" name=""/>
          <p:cNvSpPr txBox="1"/>
          <p:nvPr/>
        </p:nvSpPr>
        <p:spPr>
          <a:xfrm>
            <a:off x="4663665"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2" name=""/>
          <p:cNvSpPr txBox="1"/>
          <p:nvPr/>
        </p:nvSpPr>
        <p:spPr>
          <a:xfrm>
            <a:off x="6114228"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3" name=""/>
          <p:cNvSpPr txBox="1"/>
          <p:nvPr/>
        </p:nvSpPr>
        <p:spPr>
          <a:xfrm>
            <a:off x="9015352"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4" name=""/>
          <p:cNvSpPr txBox="1"/>
          <p:nvPr/>
        </p:nvSpPr>
        <p:spPr>
          <a:xfrm>
            <a:off x="7564790"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5" name=""/>
          <p:cNvSpPr txBox="1"/>
          <p:nvPr/>
        </p:nvSpPr>
        <p:spPr>
          <a:xfrm>
            <a:off x="10465914"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6" name=""/>
          <p:cNvSpPr txBox="1"/>
          <p:nvPr/>
        </p:nvSpPr>
        <p:spPr>
          <a:xfrm>
            <a:off x="11916477"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7" name=""/>
          <p:cNvSpPr txBox="1"/>
          <p:nvPr/>
        </p:nvSpPr>
        <p:spPr>
          <a:xfrm>
            <a:off x="14817600"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8" name=""/>
          <p:cNvSpPr txBox="1"/>
          <p:nvPr/>
        </p:nvSpPr>
        <p:spPr>
          <a:xfrm>
            <a:off x="13367038"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399" name=""/>
          <p:cNvSpPr txBox="1"/>
          <p:nvPr/>
        </p:nvSpPr>
        <p:spPr>
          <a:xfrm>
            <a:off x="16268163"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0" name=""/>
          <p:cNvSpPr txBox="1"/>
          <p:nvPr/>
        </p:nvSpPr>
        <p:spPr>
          <a:xfrm>
            <a:off x="17718726"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1" name=""/>
          <p:cNvSpPr txBox="1"/>
          <p:nvPr/>
        </p:nvSpPr>
        <p:spPr>
          <a:xfrm>
            <a:off x="20619849"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2" name=""/>
          <p:cNvSpPr txBox="1"/>
          <p:nvPr/>
        </p:nvSpPr>
        <p:spPr>
          <a:xfrm>
            <a:off x="19169288"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3" name=""/>
          <p:cNvSpPr txBox="1"/>
          <p:nvPr/>
        </p:nvSpPr>
        <p:spPr>
          <a:xfrm>
            <a:off x="22070414"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4" name=""/>
          <p:cNvSpPr txBox="1"/>
          <p:nvPr/>
        </p:nvSpPr>
        <p:spPr>
          <a:xfrm>
            <a:off x="23520975"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5" name=""/>
          <p:cNvSpPr txBox="1"/>
          <p:nvPr/>
        </p:nvSpPr>
        <p:spPr>
          <a:xfrm>
            <a:off x="26422098"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6" name=""/>
          <p:cNvSpPr txBox="1"/>
          <p:nvPr/>
        </p:nvSpPr>
        <p:spPr>
          <a:xfrm>
            <a:off x="24971537" y="18828105"/>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7" name=""/>
          <p:cNvSpPr txBox="1"/>
          <p:nvPr/>
        </p:nvSpPr>
        <p:spPr>
          <a:xfrm>
            <a:off x="27872661" y="18828105"/>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8" name=""/>
          <p:cNvSpPr txBox="1"/>
          <p:nvPr/>
        </p:nvSpPr>
        <p:spPr>
          <a:xfrm>
            <a:off x="4663665"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09" name=""/>
          <p:cNvSpPr txBox="1"/>
          <p:nvPr/>
        </p:nvSpPr>
        <p:spPr>
          <a:xfrm>
            <a:off x="6114228"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0" name=""/>
          <p:cNvSpPr txBox="1"/>
          <p:nvPr/>
        </p:nvSpPr>
        <p:spPr>
          <a:xfrm>
            <a:off x="9015352"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11" name=""/>
          <p:cNvSpPr txBox="1"/>
          <p:nvPr/>
        </p:nvSpPr>
        <p:spPr>
          <a:xfrm>
            <a:off x="7564790"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2" name=""/>
          <p:cNvSpPr txBox="1"/>
          <p:nvPr/>
        </p:nvSpPr>
        <p:spPr>
          <a:xfrm>
            <a:off x="10465914"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3" name=""/>
          <p:cNvSpPr txBox="1"/>
          <p:nvPr/>
        </p:nvSpPr>
        <p:spPr>
          <a:xfrm>
            <a:off x="11916477"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4" name=""/>
          <p:cNvSpPr txBox="1"/>
          <p:nvPr/>
        </p:nvSpPr>
        <p:spPr>
          <a:xfrm>
            <a:off x="14817600"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5" name=""/>
          <p:cNvSpPr txBox="1"/>
          <p:nvPr/>
        </p:nvSpPr>
        <p:spPr>
          <a:xfrm>
            <a:off x="13367038"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6" name=""/>
          <p:cNvSpPr txBox="1"/>
          <p:nvPr/>
        </p:nvSpPr>
        <p:spPr>
          <a:xfrm>
            <a:off x="16268163"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7" name=""/>
          <p:cNvSpPr txBox="1"/>
          <p:nvPr/>
        </p:nvSpPr>
        <p:spPr>
          <a:xfrm>
            <a:off x="17718726"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8" name=""/>
          <p:cNvSpPr txBox="1"/>
          <p:nvPr/>
        </p:nvSpPr>
        <p:spPr>
          <a:xfrm>
            <a:off x="20619849"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19" name=""/>
          <p:cNvSpPr txBox="1"/>
          <p:nvPr/>
        </p:nvSpPr>
        <p:spPr>
          <a:xfrm>
            <a:off x="19169288"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0" name=""/>
          <p:cNvSpPr txBox="1"/>
          <p:nvPr/>
        </p:nvSpPr>
        <p:spPr>
          <a:xfrm>
            <a:off x="22070414"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1" name=""/>
          <p:cNvSpPr txBox="1"/>
          <p:nvPr/>
        </p:nvSpPr>
        <p:spPr>
          <a:xfrm>
            <a:off x="23520975"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2" name=""/>
          <p:cNvSpPr txBox="1"/>
          <p:nvPr/>
        </p:nvSpPr>
        <p:spPr>
          <a:xfrm>
            <a:off x="26422098"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3" name=""/>
          <p:cNvSpPr txBox="1"/>
          <p:nvPr/>
        </p:nvSpPr>
        <p:spPr>
          <a:xfrm>
            <a:off x="24971537" y="20876017"/>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4" name=""/>
          <p:cNvSpPr txBox="1"/>
          <p:nvPr/>
        </p:nvSpPr>
        <p:spPr>
          <a:xfrm>
            <a:off x="27872661" y="20876017"/>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5" name=""/>
          <p:cNvSpPr txBox="1"/>
          <p:nvPr/>
        </p:nvSpPr>
        <p:spPr>
          <a:xfrm>
            <a:off x="4663665"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6" name=""/>
          <p:cNvSpPr txBox="1"/>
          <p:nvPr/>
        </p:nvSpPr>
        <p:spPr>
          <a:xfrm>
            <a:off x="6114228"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7" name=""/>
          <p:cNvSpPr txBox="1"/>
          <p:nvPr/>
        </p:nvSpPr>
        <p:spPr>
          <a:xfrm>
            <a:off x="9015352"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8" name=""/>
          <p:cNvSpPr txBox="1"/>
          <p:nvPr/>
        </p:nvSpPr>
        <p:spPr>
          <a:xfrm>
            <a:off x="7564790"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29" name=""/>
          <p:cNvSpPr txBox="1"/>
          <p:nvPr/>
        </p:nvSpPr>
        <p:spPr>
          <a:xfrm>
            <a:off x="10465914"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0" name=""/>
          <p:cNvSpPr txBox="1"/>
          <p:nvPr/>
        </p:nvSpPr>
        <p:spPr>
          <a:xfrm>
            <a:off x="11916477"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1" name=""/>
          <p:cNvSpPr txBox="1"/>
          <p:nvPr/>
        </p:nvSpPr>
        <p:spPr>
          <a:xfrm>
            <a:off x="14817600"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2" name=""/>
          <p:cNvSpPr txBox="1"/>
          <p:nvPr/>
        </p:nvSpPr>
        <p:spPr>
          <a:xfrm>
            <a:off x="13367038"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33" name=""/>
          <p:cNvSpPr txBox="1"/>
          <p:nvPr/>
        </p:nvSpPr>
        <p:spPr>
          <a:xfrm>
            <a:off x="16268163"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4" name=""/>
          <p:cNvSpPr txBox="1"/>
          <p:nvPr/>
        </p:nvSpPr>
        <p:spPr>
          <a:xfrm>
            <a:off x="17718726"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5" name=""/>
          <p:cNvSpPr txBox="1"/>
          <p:nvPr/>
        </p:nvSpPr>
        <p:spPr>
          <a:xfrm>
            <a:off x="20619849"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6" name=""/>
          <p:cNvSpPr txBox="1"/>
          <p:nvPr/>
        </p:nvSpPr>
        <p:spPr>
          <a:xfrm>
            <a:off x="19169288"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7" name=""/>
          <p:cNvSpPr txBox="1"/>
          <p:nvPr/>
        </p:nvSpPr>
        <p:spPr>
          <a:xfrm>
            <a:off x="22070414"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8" name=""/>
          <p:cNvSpPr txBox="1"/>
          <p:nvPr/>
        </p:nvSpPr>
        <p:spPr>
          <a:xfrm>
            <a:off x="23520975"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39" name=""/>
          <p:cNvSpPr txBox="1"/>
          <p:nvPr/>
        </p:nvSpPr>
        <p:spPr>
          <a:xfrm>
            <a:off x="26422098"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0" name=""/>
          <p:cNvSpPr txBox="1"/>
          <p:nvPr/>
        </p:nvSpPr>
        <p:spPr>
          <a:xfrm>
            <a:off x="24971537" y="22923927"/>
            <a:ext cx="1433639"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1" name=""/>
          <p:cNvSpPr txBox="1"/>
          <p:nvPr/>
        </p:nvSpPr>
        <p:spPr>
          <a:xfrm>
            <a:off x="27872661" y="22923927"/>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2" name=""/>
          <p:cNvSpPr txBox="1"/>
          <p:nvPr/>
        </p:nvSpPr>
        <p:spPr>
          <a:xfrm>
            <a:off x="4663665"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3" name=""/>
          <p:cNvSpPr txBox="1"/>
          <p:nvPr/>
        </p:nvSpPr>
        <p:spPr>
          <a:xfrm>
            <a:off x="6114228"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4" name=""/>
          <p:cNvSpPr txBox="1"/>
          <p:nvPr/>
        </p:nvSpPr>
        <p:spPr>
          <a:xfrm>
            <a:off x="9015352"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45" name=""/>
          <p:cNvSpPr txBox="1"/>
          <p:nvPr/>
        </p:nvSpPr>
        <p:spPr>
          <a:xfrm>
            <a:off x="7564790"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6" name=""/>
          <p:cNvSpPr txBox="1"/>
          <p:nvPr/>
        </p:nvSpPr>
        <p:spPr>
          <a:xfrm>
            <a:off x="10465914"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7" name=""/>
          <p:cNvSpPr txBox="1"/>
          <p:nvPr/>
        </p:nvSpPr>
        <p:spPr>
          <a:xfrm>
            <a:off x="11916477"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8" name=""/>
          <p:cNvSpPr txBox="1"/>
          <p:nvPr/>
        </p:nvSpPr>
        <p:spPr>
          <a:xfrm>
            <a:off x="14817600"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49" name=""/>
          <p:cNvSpPr txBox="1"/>
          <p:nvPr/>
        </p:nvSpPr>
        <p:spPr>
          <a:xfrm>
            <a:off x="13367038"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0" name=""/>
          <p:cNvSpPr txBox="1"/>
          <p:nvPr/>
        </p:nvSpPr>
        <p:spPr>
          <a:xfrm>
            <a:off x="16268163"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1" name=""/>
          <p:cNvSpPr txBox="1"/>
          <p:nvPr/>
        </p:nvSpPr>
        <p:spPr>
          <a:xfrm>
            <a:off x="17718726"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2" name=""/>
          <p:cNvSpPr txBox="1"/>
          <p:nvPr/>
        </p:nvSpPr>
        <p:spPr>
          <a:xfrm>
            <a:off x="20619849"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3" name=""/>
          <p:cNvSpPr txBox="1"/>
          <p:nvPr/>
        </p:nvSpPr>
        <p:spPr>
          <a:xfrm>
            <a:off x="19169288"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4" name=""/>
          <p:cNvSpPr txBox="1"/>
          <p:nvPr/>
        </p:nvSpPr>
        <p:spPr>
          <a:xfrm>
            <a:off x="22070414"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5" name=""/>
          <p:cNvSpPr txBox="1"/>
          <p:nvPr/>
        </p:nvSpPr>
        <p:spPr>
          <a:xfrm>
            <a:off x="23520975"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56" name=""/>
          <p:cNvSpPr txBox="1"/>
          <p:nvPr/>
        </p:nvSpPr>
        <p:spPr>
          <a:xfrm>
            <a:off x="26422098"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7" name=""/>
          <p:cNvSpPr txBox="1"/>
          <p:nvPr/>
        </p:nvSpPr>
        <p:spPr>
          <a:xfrm>
            <a:off x="24971537" y="24971838"/>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58" name=""/>
          <p:cNvSpPr txBox="1"/>
          <p:nvPr/>
        </p:nvSpPr>
        <p:spPr>
          <a:xfrm>
            <a:off x="27872661" y="24971838"/>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59" name=""/>
          <p:cNvSpPr txBox="1"/>
          <p:nvPr/>
        </p:nvSpPr>
        <p:spPr>
          <a:xfrm>
            <a:off x="4663665"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0" name=""/>
          <p:cNvSpPr txBox="1"/>
          <p:nvPr/>
        </p:nvSpPr>
        <p:spPr>
          <a:xfrm>
            <a:off x="6114228"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1" name=""/>
          <p:cNvSpPr txBox="1"/>
          <p:nvPr/>
        </p:nvSpPr>
        <p:spPr>
          <a:xfrm>
            <a:off x="9015352"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2" name=""/>
          <p:cNvSpPr txBox="1"/>
          <p:nvPr/>
        </p:nvSpPr>
        <p:spPr>
          <a:xfrm>
            <a:off x="7564790"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3" name=""/>
          <p:cNvSpPr txBox="1"/>
          <p:nvPr/>
        </p:nvSpPr>
        <p:spPr>
          <a:xfrm>
            <a:off x="10465914"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4" name=""/>
          <p:cNvSpPr txBox="1"/>
          <p:nvPr/>
        </p:nvSpPr>
        <p:spPr>
          <a:xfrm>
            <a:off x="11916477"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5" name=""/>
          <p:cNvSpPr txBox="1"/>
          <p:nvPr/>
        </p:nvSpPr>
        <p:spPr>
          <a:xfrm>
            <a:off x="14817600"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6" name=""/>
          <p:cNvSpPr txBox="1"/>
          <p:nvPr/>
        </p:nvSpPr>
        <p:spPr>
          <a:xfrm>
            <a:off x="13367038"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67" name=""/>
          <p:cNvSpPr txBox="1"/>
          <p:nvPr/>
        </p:nvSpPr>
        <p:spPr>
          <a:xfrm>
            <a:off x="16268163"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8" name=""/>
          <p:cNvSpPr txBox="1"/>
          <p:nvPr/>
        </p:nvSpPr>
        <p:spPr>
          <a:xfrm>
            <a:off x="17718726"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69" name=""/>
          <p:cNvSpPr txBox="1"/>
          <p:nvPr/>
        </p:nvSpPr>
        <p:spPr>
          <a:xfrm>
            <a:off x="20619849"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0" name=""/>
          <p:cNvSpPr txBox="1"/>
          <p:nvPr/>
        </p:nvSpPr>
        <p:spPr>
          <a:xfrm>
            <a:off x="19169288"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1" name=""/>
          <p:cNvSpPr txBox="1"/>
          <p:nvPr/>
        </p:nvSpPr>
        <p:spPr>
          <a:xfrm>
            <a:off x="22070414"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2" name=""/>
          <p:cNvSpPr txBox="1"/>
          <p:nvPr/>
        </p:nvSpPr>
        <p:spPr>
          <a:xfrm>
            <a:off x="23520975"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3" name=""/>
          <p:cNvSpPr txBox="1"/>
          <p:nvPr/>
        </p:nvSpPr>
        <p:spPr>
          <a:xfrm>
            <a:off x="26422098"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4" name=""/>
          <p:cNvSpPr txBox="1"/>
          <p:nvPr/>
        </p:nvSpPr>
        <p:spPr>
          <a:xfrm>
            <a:off x="24971537" y="27019749"/>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5" name=""/>
          <p:cNvSpPr txBox="1"/>
          <p:nvPr/>
        </p:nvSpPr>
        <p:spPr>
          <a:xfrm>
            <a:off x="27872661" y="27019749"/>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6" name=""/>
          <p:cNvSpPr txBox="1"/>
          <p:nvPr/>
        </p:nvSpPr>
        <p:spPr>
          <a:xfrm>
            <a:off x="4663665"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7" name=""/>
          <p:cNvSpPr txBox="1"/>
          <p:nvPr/>
        </p:nvSpPr>
        <p:spPr>
          <a:xfrm>
            <a:off x="6114228"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8" name=""/>
          <p:cNvSpPr txBox="1"/>
          <p:nvPr/>
        </p:nvSpPr>
        <p:spPr>
          <a:xfrm>
            <a:off x="9015352"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79" name=""/>
          <p:cNvSpPr txBox="1"/>
          <p:nvPr/>
        </p:nvSpPr>
        <p:spPr>
          <a:xfrm>
            <a:off x="7564790"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0" name=""/>
          <p:cNvSpPr txBox="1"/>
          <p:nvPr/>
        </p:nvSpPr>
        <p:spPr>
          <a:xfrm>
            <a:off x="10465914"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1" name=""/>
          <p:cNvSpPr txBox="1"/>
          <p:nvPr/>
        </p:nvSpPr>
        <p:spPr>
          <a:xfrm>
            <a:off x="11916477"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2" name=""/>
          <p:cNvSpPr txBox="1"/>
          <p:nvPr/>
        </p:nvSpPr>
        <p:spPr>
          <a:xfrm>
            <a:off x="14817600"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3" name=""/>
          <p:cNvSpPr txBox="1"/>
          <p:nvPr/>
        </p:nvSpPr>
        <p:spPr>
          <a:xfrm>
            <a:off x="13367038"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4" name=""/>
          <p:cNvSpPr txBox="1"/>
          <p:nvPr/>
        </p:nvSpPr>
        <p:spPr>
          <a:xfrm>
            <a:off x="16268163"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5" name=""/>
          <p:cNvSpPr txBox="1"/>
          <p:nvPr/>
        </p:nvSpPr>
        <p:spPr>
          <a:xfrm>
            <a:off x="17718726"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6" name=""/>
          <p:cNvSpPr txBox="1"/>
          <p:nvPr/>
        </p:nvSpPr>
        <p:spPr>
          <a:xfrm>
            <a:off x="20619849"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7" name=""/>
          <p:cNvSpPr txBox="1"/>
          <p:nvPr/>
        </p:nvSpPr>
        <p:spPr>
          <a:xfrm>
            <a:off x="19169288"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8" name=""/>
          <p:cNvSpPr txBox="1"/>
          <p:nvPr/>
        </p:nvSpPr>
        <p:spPr>
          <a:xfrm>
            <a:off x="22070414"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89" name=""/>
          <p:cNvSpPr txBox="1"/>
          <p:nvPr/>
        </p:nvSpPr>
        <p:spPr>
          <a:xfrm>
            <a:off x="26422098"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0" name=""/>
          <p:cNvSpPr txBox="1"/>
          <p:nvPr/>
        </p:nvSpPr>
        <p:spPr>
          <a:xfrm>
            <a:off x="24971537" y="29067664"/>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1" name=""/>
          <p:cNvSpPr txBox="1"/>
          <p:nvPr/>
        </p:nvSpPr>
        <p:spPr>
          <a:xfrm>
            <a:off x="27872661" y="29067664"/>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2" name=""/>
          <p:cNvSpPr txBox="1"/>
          <p:nvPr/>
        </p:nvSpPr>
        <p:spPr>
          <a:xfrm>
            <a:off x="23520975" y="29011602"/>
            <a:ext cx="1433638" cy="143363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93" name=""/>
          <p:cNvSpPr txBox="1"/>
          <p:nvPr/>
        </p:nvSpPr>
        <p:spPr>
          <a:xfrm>
            <a:off x="4665748"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4" name=""/>
          <p:cNvSpPr txBox="1"/>
          <p:nvPr/>
        </p:nvSpPr>
        <p:spPr>
          <a:xfrm>
            <a:off x="6116310"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5" name=""/>
          <p:cNvSpPr txBox="1"/>
          <p:nvPr/>
        </p:nvSpPr>
        <p:spPr>
          <a:xfrm>
            <a:off x="9017434"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6" name=""/>
          <p:cNvSpPr txBox="1"/>
          <p:nvPr/>
        </p:nvSpPr>
        <p:spPr>
          <a:xfrm>
            <a:off x="7566873"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7" name=""/>
          <p:cNvSpPr txBox="1"/>
          <p:nvPr/>
        </p:nvSpPr>
        <p:spPr>
          <a:xfrm>
            <a:off x="10467996"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8" name=""/>
          <p:cNvSpPr txBox="1"/>
          <p:nvPr/>
        </p:nvSpPr>
        <p:spPr>
          <a:xfrm>
            <a:off x="11918559"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499" name=""/>
          <p:cNvSpPr txBox="1"/>
          <p:nvPr/>
        </p:nvSpPr>
        <p:spPr>
          <a:xfrm>
            <a:off x="14819684"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0" name=""/>
          <p:cNvSpPr txBox="1"/>
          <p:nvPr/>
        </p:nvSpPr>
        <p:spPr>
          <a:xfrm>
            <a:off x="13369121"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1" name=""/>
          <p:cNvSpPr txBox="1"/>
          <p:nvPr/>
        </p:nvSpPr>
        <p:spPr>
          <a:xfrm>
            <a:off x="16270245"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502" name=""/>
          <p:cNvSpPr txBox="1"/>
          <p:nvPr/>
        </p:nvSpPr>
        <p:spPr>
          <a:xfrm>
            <a:off x="17720809"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3" name=""/>
          <p:cNvSpPr txBox="1"/>
          <p:nvPr/>
        </p:nvSpPr>
        <p:spPr>
          <a:xfrm>
            <a:off x="20621931"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4" name=""/>
          <p:cNvSpPr txBox="1"/>
          <p:nvPr/>
        </p:nvSpPr>
        <p:spPr>
          <a:xfrm>
            <a:off x="19171370"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5" name=""/>
          <p:cNvSpPr txBox="1"/>
          <p:nvPr/>
        </p:nvSpPr>
        <p:spPr>
          <a:xfrm>
            <a:off x="22072496"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6" name=""/>
          <p:cNvSpPr txBox="1"/>
          <p:nvPr/>
        </p:nvSpPr>
        <p:spPr>
          <a:xfrm>
            <a:off x="23523057"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7" name=""/>
          <p:cNvSpPr txBox="1"/>
          <p:nvPr/>
        </p:nvSpPr>
        <p:spPr>
          <a:xfrm>
            <a:off x="26424182"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8" name=""/>
          <p:cNvSpPr txBox="1"/>
          <p:nvPr/>
        </p:nvSpPr>
        <p:spPr>
          <a:xfrm>
            <a:off x="24973619" y="30869492"/>
            <a:ext cx="1433639"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
        <p:nvSpPr>
          <p:cNvPr id="2509" name=""/>
          <p:cNvSpPr txBox="1"/>
          <p:nvPr/>
        </p:nvSpPr>
        <p:spPr>
          <a:xfrm>
            <a:off x="27874745" y="30869492"/>
            <a:ext cx="1433638" cy="143363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ctr" defTabSz="1397000">
              <a:defRPr sz="8400" spc="0">
                <a:solidFill>
                  <a:srgbClr val="000000"/>
                </a:solidFill>
                <a:latin typeface="FontAwesome"/>
                <a:ea typeface="FontAwesome"/>
                <a:cs typeface="FontAwesome"/>
                <a:sym typeface="FontAwesome"/>
              </a:defRPr>
            </a:lvl1pPr>
          </a:lstStyle>
          <a:p>
            <a:r>
              <a:t></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1" name="Form"/>
          <p:cNvSpPr/>
          <p:nvPr/>
        </p:nvSpPr>
        <p:spPr>
          <a:xfrm>
            <a:off x="6983810" y="27259480"/>
            <a:ext cx="943564" cy="9435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5541" y="10350"/>
                </a:moveTo>
                <a:cubicBezTo>
                  <a:pt x="5226" y="10350"/>
                  <a:pt x="4950" y="10626"/>
                  <a:pt x="4950" y="10941"/>
                </a:cubicBezTo>
                <a:cubicBezTo>
                  <a:pt x="4950" y="11256"/>
                  <a:pt x="5226" y="11517"/>
                  <a:pt x="5541" y="11517"/>
                </a:cubicBezTo>
                <a:lnTo>
                  <a:pt x="15750" y="11517"/>
                </a:lnTo>
                <a:cubicBezTo>
                  <a:pt x="16065" y="11517"/>
                  <a:pt x="16341" y="11256"/>
                  <a:pt x="16341" y="10941"/>
                </a:cubicBezTo>
                <a:cubicBezTo>
                  <a:pt x="16341" y="10626"/>
                  <a:pt x="16065" y="10350"/>
                  <a:pt x="15750" y="10350"/>
                </a:cubicBezTo>
                <a:lnTo>
                  <a:pt x="5541" y="1035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2" name="Form"/>
          <p:cNvSpPr/>
          <p:nvPr/>
        </p:nvSpPr>
        <p:spPr>
          <a:xfrm>
            <a:off x="8988880" y="27259480"/>
            <a:ext cx="943564" cy="9435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11109" y="4950"/>
                </a:moveTo>
                <a:cubicBezTo>
                  <a:pt x="10794" y="4950"/>
                  <a:pt x="10533" y="5226"/>
                  <a:pt x="10533" y="5541"/>
                </a:cubicBezTo>
                <a:lnTo>
                  <a:pt x="10533" y="10083"/>
                </a:lnTo>
                <a:lnTo>
                  <a:pt x="5991" y="10083"/>
                </a:lnTo>
                <a:cubicBezTo>
                  <a:pt x="5676" y="10083"/>
                  <a:pt x="5400" y="10344"/>
                  <a:pt x="5400" y="10659"/>
                </a:cubicBezTo>
                <a:cubicBezTo>
                  <a:pt x="5400" y="10974"/>
                  <a:pt x="5676" y="11250"/>
                  <a:pt x="5991" y="11250"/>
                </a:cubicBezTo>
                <a:lnTo>
                  <a:pt x="10533" y="11250"/>
                </a:lnTo>
                <a:lnTo>
                  <a:pt x="10533" y="15792"/>
                </a:lnTo>
                <a:cubicBezTo>
                  <a:pt x="10533" y="16107"/>
                  <a:pt x="10794" y="16383"/>
                  <a:pt x="11109" y="16383"/>
                </a:cubicBezTo>
                <a:cubicBezTo>
                  <a:pt x="11424" y="16383"/>
                  <a:pt x="11700" y="16107"/>
                  <a:pt x="11700" y="15792"/>
                </a:cubicBezTo>
                <a:lnTo>
                  <a:pt x="11700" y="11250"/>
                </a:lnTo>
                <a:lnTo>
                  <a:pt x="16242" y="11250"/>
                </a:lnTo>
                <a:cubicBezTo>
                  <a:pt x="16557" y="11250"/>
                  <a:pt x="16833" y="10974"/>
                  <a:pt x="16833" y="10659"/>
                </a:cubicBezTo>
                <a:cubicBezTo>
                  <a:pt x="16833" y="10344"/>
                  <a:pt x="16557" y="10083"/>
                  <a:pt x="16242" y="10083"/>
                </a:cubicBezTo>
                <a:lnTo>
                  <a:pt x="11700" y="10083"/>
                </a:lnTo>
                <a:lnTo>
                  <a:pt x="11700" y="5541"/>
                </a:lnTo>
                <a:cubicBezTo>
                  <a:pt x="11700" y="5226"/>
                  <a:pt x="11424" y="4950"/>
                  <a:pt x="11109" y="49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3" name="Form"/>
          <p:cNvSpPr/>
          <p:nvPr/>
        </p:nvSpPr>
        <p:spPr>
          <a:xfrm>
            <a:off x="9126483" y="18728101"/>
            <a:ext cx="686786" cy="688016"/>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9009" y="0"/>
                  <a:pt x="7524" y="1227"/>
                  <a:pt x="7154" y="2893"/>
                </a:cubicBezTo>
                <a:lnTo>
                  <a:pt x="810" y="2893"/>
                </a:lnTo>
                <a:cubicBezTo>
                  <a:pt x="625" y="2893"/>
                  <a:pt x="374" y="2958"/>
                  <a:pt x="251" y="3144"/>
                </a:cubicBezTo>
                <a:cubicBezTo>
                  <a:pt x="127" y="3267"/>
                  <a:pt x="0" y="3518"/>
                  <a:pt x="0" y="3703"/>
                </a:cubicBezTo>
                <a:lnTo>
                  <a:pt x="0" y="20790"/>
                </a:lnTo>
                <a:cubicBezTo>
                  <a:pt x="0" y="20975"/>
                  <a:pt x="66" y="21226"/>
                  <a:pt x="251" y="21349"/>
                </a:cubicBezTo>
                <a:cubicBezTo>
                  <a:pt x="374" y="21473"/>
                  <a:pt x="625" y="21600"/>
                  <a:pt x="810" y="21600"/>
                </a:cubicBezTo>
                <a:lnTo>
                  <a:pt x="20671" y="21600"/>
                </a:lnTo>
                <a:cubicBezTo>
                  <a:pt x="21103" y="21600"/>
                  <a:pt x="21481" y="21222"/>
                  <a:pt x="21480" y="20790"/>
                </a:cubicBezTo>
                <a:lnTo>
                  <a:pt x="21538" y="3819"/>
                </a:lnTo>
                <a:cubicBezTo>
                  <a:pt x="21600" y="3572"/>
                  <a:pt x="21531" y="3387"/>
                  <a:pt x="21346" y="3201"/>
                </a:cubicBezTo>
                <a:cubicBezTo>
                  <a:pt x="21222" y="3078"/>
                  <a:pt x="20971" y="2970"/>
                  <a:pt x="20786" y="2970"/>
                </a:cubicBezTo>
                <a:lnTo>
                  <a:pt x="14442" y="2970"/>
                </a:lnTo>
                <a:cubicBezTo>
                  <a:pt x="14072" y="1304"/>
                  <a:pt x="12588" y="0"/>
                  <a:pt x="10798" y="0"/>
                </a:cubicBezTo>
                <a:close/>
                <a:moveTo>
                  <a:pt x="10856" y="1601"/>
                </a:moveTo>
                <a:cubicBezTo>
                  <a:pt x="11781" y="1601"/>
                  <a:pt x="12533" y="2168"/>
                  <a:pt x="12842" y="2970"/>
                </a:cubicBezTo>
                <a:lnTo>
                  <a:pt x="8889" y="2970"/>
                </a:lnTo>
                <a:cubicBezTo>
                  <a:pt x="9198" y="2168"/>
                  <a:pt x="9930" y="1601"/>
                  <a:pt x="10856" y="1601"/>
                </a:cubicBezTo>
                <a:close/>
                <a:moveTo>
                  <a:pt x="1658" y="4513"/>
                </a:moveTo>
                <a:lnTo>
                  <a:pt x="19996" y="4571"/>
                </a:lnTo>
                <a:lnTo>
                  <a:pt x="19996" y="7714"/>
                </a:lnTo>
                <a:lnTo>
                  <a:pt x="1658" y="7714"/>
                </a:lnTo>
                <a:lnTo>
                  <a:pt x="1658" y="4513"/>
                </a:lnTo>
                <a:close/>
                <a:moveTo>
                  <a:pt x="1658" y="9315"/>
                </a:moveTo>
                <a:lnTo>
                  <a:pt x="19996" y="9315"/>
                </a:lnTo>
                <a:lnTo>
                  <a:pt x="19938" y="19941"/>
                </a:lnTo>
                <a:lnTo>
                  <a:pt x="1658" y="19999"/>
                </a:lnTo>
                <a:lnTo>
                  <a:pt x="1658" y="9315"/>
                </a:lnTo>
                <a:close/>
                <a:moveTo>
                  <a:pt x="6363" y="9874"/>
                </a:moveTo>
                <a:cubicBezTo>
                  <a:pt x="5931" y="9874"/>
                  <a:pt x="5553" y="10252"/>
                  <a:pt x="5553" y="10684"/>
                </a:cubicBezTo>
                <a:cubicBezTo>
                  <a:pt x="5553" y="11116"/>
                  <a:pt x="5931" y="11475"/>
                  <a:pt x="6363" y="11475"/>
                </a:cubicBezTo>
                <a:lnTo>
                  <a:pt x="8137" y="11475"/>
                </a:lnTo>
                <a:cubicBezTo>
                  <a:pt x="8569" y="11475"/>
                  <a:pt x="8947" y="11116"/>
                  <a:pt x="8947" y="10684"/>
                </a:cubicBezTo>
                <a:cubicBezTo>
                  <a:pt x="8947" y="10252"/>
                  <a:pt x="8569" y="9874"/>
                  <a:pt x="8137" y="9874"/>
                </a:cubicBezTo>
                <a:lnTo>
                  <a:pt x="6363" y="9874"/>
                </a:lnTo>
                <a:close/>
                <a:moveTo>
                  <a:pt x="13151" y="9874"/>
                </a:moveTo>
                <a:cubicBezTo>
                  <a:pt x="12719" y="9874"/>
                  <a:pt x="12341" y="10252"/>
                  <a:pt x="12341" y="10684"/>
                </a:cubicBezTo>
                <a:cubicBezTo>
                  <a:pt x="12341" y="11116"/>
                  <a:pt x="12719" y="11475"/>
                  <a:pt x="13151" y="11475"/>
                </a:cubicBezTo>
                <a:lnTo>
                  <a:pt x="14925" y="11475"/>
                </a:lnTo>
                <a:cubicBezTo>
                  <a:pt x="15356" y="11475"/>
                  <a:pt x="15734" y="11116"/>
                  <a:pt x="15734" y="10684"/>
                </a:cubicBezTo>
                <a:cubicBezTo>
                  <a:pt x="15734" y="10252"/>
                  <a:pt x="15356" y="9874"/>
                  <a:pt x="14925" y="9874"/>
                </a:cubicBezTo>
                <a:lnTo>
                  <a:pt x="13151" y="987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4" name="Form"/>
          <p:cNvSpPr/>
          <p:nvPr/>
        </p:nvSpPr>
        <p:spPr>
          <a:xfrm>
            <a:off x="11151211" y="18728101"/>
            <a:ext cx="686788" cy="686050"/>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8392" y="0"/>
                  <a:pt x="6479" y="1918"/>
                  <a:pt x="6479" y="4332"/>
                </a:cubicBezTo>
                <a:lnTo>
                  <a:pt x="6479" y="5008"/>
                </a:lnTo>
                <a:lnTo>
                  <a:pt x="810" y="5008"/>
                </a:lnTo>
                <a:cubicBezTo>
                  <a:pt x="625" y="5008"/>
                  <a:pt x="374" y="5074"/>
                  <a:pt x="251" y="5260"/>
                </a:cubicBezTo>
                <a:cubicBezTo>
                  <a:pt x="127" y="5384"/>
                  <a:pt x="0" y="5635"/>
                  <a:pt x="0" y="5821"/>
                </a:cubicBezTo>
                <a:lnTo>
                  <a:pt x="0" y="20788"/>
                </a:lnTo>
                <a:cubicBezTo>
                  <a:pt x="0" y="20973"/>
                  <a:pt x="66" y="21225"/>
                  <a:pt x="251" y="21349"/>
                </a:cubicBezTo>
                <a:cubicBezTo>
                  <a:pt x="374" y="21472"/>
                  <a:pt x="625" y="21600"/>
                  <a:pt x="810" y="21600"/>
                </a:cubicBezTo>
                <a:lnTo>
                  <a:pt x="20671" y="21600"/>
                </a:lnTo>
                <a:cubicBezTo>
                  <a:pt x="21102" y="21600"/>
                  <a:pt x="21480" y="21221"/>
                  <a:pt x="21480" y="20788"/>
                </a:cubicBezTo>
                <a:lnTo>
                  <a:pt x="21538" y="5879"/>
                </a:lnTo>
                <a:cubicBezTo>
                  <a:pt x="21600" y="5569"/>
                  <a:pt x="21531" y="5384"/>
                  <a:pt x="21345" y="5260"/>
                </a:cubicBezTo>
                <a:cubicBezTo>
                  <a:pt x="21222" y="5136"/>
                  <a:pt x="20971" y="5008"/>
                  <a:pt x="20786" y="5008"/>
                </a:cubicBezTo>
                <a:lnTo>
                  <a:pt x="15117" y="5008"/>
                </a:lnTo>
                <a:lnTo>
                  <a:pt x="15117" y="4332"/>
                </a:lnTo>
                <a:cubicBezTo>
                  <a:pt x="15117" y="1918"/>
                  <a:pt x="13204" y="0"/>
                  <a:pt x="10798" y="0"/>
                </a:cubicBezTo>
                <a:close/>
                <a:moveTo>
                  <a:pt x="10856" y="1605"/>
                </a:moveTo>
                <a:cubicBezTo>
                  <a:pt x="12337" y="1605"/>
                  <a:pt x="13575" y="2846"/>
                  <a:pt x="13575" y="4332"/>
                </a:cubicBezTo>
                <a:lnTo>
                  <a:pt x="13575" y="5008"/>
                </a:lnTo>
                <a:lnTo>
                  <a:pt x="8079" y="5008"/>
                </a:lnTo>
                <a:lnTo>
                  <a:pt x="8079" y="4332"/>
                </a:lnTo>
                <a:lnTo>
                  <a:pt x="8137" y="4332"/>
                </a:lnTo>
                <a:cubicBezTo>
                  <a:pt x="8137" y="2847"/>
                  <a:pt x="9375" y="1605"/>
                  <a:pt x="10856" y="1605"/>
                </a:cubicBezTo>
                <a:close/>
                <a:moveTo>
                  <a:pt x="1735" y="6555"/>
                </a:moveTo>
                <a:lnTo>
                  <a:pt x="20054" y="6555"/>
                </a:lnTo>
                <a:lnTo>
                  <a:pt x="19996" y="19918"/>
                </a:lnTo>
                <a:lnTo>
                  <a:pt x="1735" y="19918"/>
                </a:lnTo>
                <a:lnTo>
                  <a:pt x="1735" y="6555"/>
                </a:lnTo>
                <a:close/>
                <a:moveTo>
                  <a:pt x="10490" y="9282"/>
                </a:moveTo>
                <a:cubicBezTo>
                  <a:pt x="10058" y="9282"/>
                  <a:pt x="9680" y="9661"/>
                  <a:pt x="9680" y="10094"/>
                </a:cubicBezTo>
                <a:lnTo>
                  <a:pt x="9680" y="12801"/>
                </a:lnTo>
                <a:lnTo>
                  <a:pt x="6980" y="12801"/>
                </a:lnTo>
                <a:cubicBezTo>
                  <a:pt x="6548" y="12801"/>
                  <a:pt x="6170" y="13181"/>
                  <a:pt x="6170" y="13614"/>
                </a:cubicBezTo>
                <a:cubicBezTo>
                  <a:pt x="6170" y="14047"/>
                  <a:pt x="6548" y="14426"/>
                  <a:pt x="6980" y="14426"/>
                </a:cubicBezTo>
                <a:lnTo>
                  <a:pt x="9680" y="14426"/>
                </a:lnTo>
                <a:lnTo>
                  <a:pt x="9680" y="17133"/>
                </a:lnTo>
                <a:cubicBezTo>
                  <a:pt x="9680" y="17566"/>
                  <a:pt x="10058" y="17945"/>
                  <a:pt x="10490" y="17945"/>
                </a:cubicBezTo>
                <a:cubicBezTo>
                  <a:pt x="10921" y="17945"/>
                  <a:pt x="11299" y="17566"/>
                  <a:pt x="11299" y="17133"/>
                </a:cubicBezTo>
                <a:lnTo>
                  <a:pt x="11299" y="14426"/>
                </a:lnTo>
                <a:lnTo>
                  <a:pt x="13999" y="14426"/>
                </a:lnTo>
                <a:cubicBezTo>
                  <a:pt x="14431" y="14426"/>
                  <a:pt x="14809" y="14047"/>
                  <a:pt x="14809" y="13614"/>
                </a:cubicBezTo>
                <a:cubicBezTo>
                  <a:pt x="14809" y="13180"/>
                  <a:pt x="14431" y="12801"/>
                  <a:pt x="13999" y="12801"/>
                </a:cubicBezTo>
                <a:lnTo>
                  <a:pt x="11299" y="12801"/>
                </a:lnTo>
                <a:lnTo>
                  <a:pt x="11299" y="10094"/>
                </a:lnTo>
                <a:cubicBezTo>
                  <a:pt x="11299" y="9661"/>
                  <a:pt x="10921" y="9282"/>
                  <a:pt x="10490" y="928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5" name="Form"/>
          <p:cNvSpPr/>
          <p:nvPr/>
        </p:nvSpPr>
        <p:spPr>
          <a:xfrm>
            <a:off x="6934550" y="30708150"/>
            <a:ext cx="812104" cy="813946"/>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8990" y="0"/>
                  <a:pt x="7536" y="1298"/>
                  <a:pt x="7222" y="2967"/>
                </a:cubicBezTo>
                <a:lnTo>
                  <a:pt x="686" y="2967"/>
                </a:lnTo>
                <a:cubicBezTo>
                  <a:pt x="529" y="2967"/>
                  <a:pt x="317" y="3022"/>
                  <a:pt x="212" y="3179"/>
                </a:cubicBezTo>
                <a:cubicBezTo>
                  <a:pt x="108" y="3283"/>
                  <a:pt x="0" y="3495"/>
                  <a:pt x="0" y="3652"/>
                </a:cubicBezTo>
                <a:lnTo>
                  <a:pt x="0" y="20915"/>
                </a:lnTo>
                <a:cubicBezTo>
                  <a:pt x="0" y="21072"/>
                  <a:pt x="55" y="21284"/>
                  <a:pt x="212" y="21388"/>
                </a:cubicBezTo>
                <a:cubicBezTo>
                  <a:pt x="317" y="21492"/>
                  <a:pt x="529" y="21600"/>
                  <a:pt x="686" y="21600"/>
                </a:cubicBezTo>
                <a:lnTo>
                  <a:pt x="20865" y="21551"/>
                </a:lnTo>
                <a:cubicBezTo>
                  <a:pt x="21231" y="21551"/>
                  <a:pt x="21535" y="21232"/>
                  <a:pt x="21535" y="20866"/>
                </a:cubicBezTo>
                <a:lnTo>
                  <a:pt x="21600" y="3701"/>
                </a:lnTo>
                <a:cubicBezTo>
                  <a:pt x="21548" y="3492"/>
                  <a:pt x="21495" y="3335"/>
                  <a:pt x="21339" y="3179"/>
                </a:cubicBezTo>
                <a:cubicBezTo>
                  <a:pt x="21234" y="3075"/>
                  <a:pt x="21022" y="2967"/>
                  <a:pt x="20865" y="2967"/>
                </a:cubicBezTo>
                <a:lnTo>
                  <a:pt x="14329" y="2967"/>
                </a:lnTo>
                <a:cubicBezTo>
                  <a:pt x="14016" y="1298"/>
                  <a:pt x="12545" y="0"/>
                  <a:pt x="10767" y="0"/>
                </a:cubicBezTo>
                <a:close/>
                <a:moveTo>
                  <a:pt x="10718" y="1353"/>
                </a:moveTo>
                <a:cubicBezTo>
                  <a:pt x="11764" y="1353"/>
                  <a:pt x="12646" y="2028"/>
                  <a:pt x="12908" y="2967"/>
                </a:cubicBezTo>
                <a:lnTo>
                  <a:pt x="8529" y="2967"/>
                </a:lnTo>
                <a:cubicBezTo>
                  <a:pt x="8843" y="2028"/>
                  <a:pt x="9725" y="1353"/>
                  <a:pt x="10718" y="1353"/>
                </a:cubicBezTo>
                <a:close/>
                <a:moveTo>
                  <a:pt x="1307" y="4271"/>
                </a:moveTo>
                <a:lnTo>
                  <a:pt x="20179" y="4336"/>
                </a:lnTo>
                <a:lnTo>
                  <a:pt x="20179" y="7776"/>
                </a:lnTo>
                <a:lnTo>
                  <a:pt x="1307" y="7776"/>
                </a:lnTo>
                <a:lnTo>
                  <a:pt x="1307" y="4271"/>
                </a:lnTo>
                <a:close/>
                <a:moveTo>
                  <a:pt x="1307" y="9129"/>
                </a:moveTo>
                <a:lnTo>
                  <a:pt x="20179" y="9129"/>
                </a:lnTo>
                <a:lnTo>
                  <a:pt x="20130" y="20182"/>
                </a:lnTo>
                <a:lnTo>
                  <a:pt x="1307" y="20182"/>
                </a:lnTo>
                <a:lnTo>
                  <a:pt x="1307" y="9129"/>
                </a:lnTo>
                <a:close/>
                <a:moveTo>
                  <a:pt x="5915" y="9912"/>
                </a:moveTo>
                <a:cubicBezTo>
                  <a:pt x="5549" y="9912"/>
                  <a:pt x="5229" y="10231"/>
                  <a:pt x="5228" y="10596"/>
                </a:cubicBezTo>
                <a:cubicBezTo>
                  <a:pt x="5228" y="10961"/>
                  <a:pt x="5549" y="11265"/>
                  <a:pt x="5915" y="11265"/>
                </a:cubicBezTo>
                <a:lnTo>
                  <a:pt x="7679" y="11265"/>
                </a:lnTo>
                <a:cubicBezTo>
                  <a:pt x="8045" y="11265"/>
                  <a:pt x="8365" y="10961"/>
                  <a:pt x="8366" y="10596"/>
                </a:cubicBezTo>
                <a:cubicBezTo>
                  <a:pt x="8366" y="10231"/>
                  <a:pt x="8045" y="9912"/>
                  <a:pt x="7679" y="9912"/>
                </a:cubicBezTo>
                <a:lnTo>
                  <a:pt x="5915" y="9912"/>
                </a:lnTo>
                <a:close/>
                <a:moveTo>
                  <a:pt x="13234" y="9912"/>
                </a:moveTo>
                <a:cubicBezTo>
                  <a:pt x="12869" y="9912"/>
                  <a:pt x="12548" y="10231"/>
                  <a:pt x="12548" y="10596"/>
                </a:cubicBezTo>
                <a:cubicBezTo>
                  <a:pt x="12548" y="10961"/>
                  <a:pt x="12868" y="11265"/>
                  <a:pt x="13234" y="11265"/>
                </a:cubicBezTo>
                <a:lnTo>
                  <a:pt x="14999" y="11265"/>
                </a:lnTo>
                <a:cubicBezTo>
                  <a:pt x="15365" y="11265"/>
                  <a:pt x="15685" y="10961"/>
                  <a:pt x="15685" y="10596"/>
                </a:cubicBezTo>
                <a:cubicBezTo>
                  <a:pt x="15685" y="10231"/>
                  <a:pt x="15365" y="9912"/>
                  <a:pt x="14999" y="9912"/>
                </a:cubicBezTo>
                <a:lnTo>
                  <a:pt x="13234" y="991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6" name="Form"/>
          <p:cNvSpPr/>
          <p:nvPr/>
        </p:nvSpPr>
        <p:spPr>
          <a:xfrm>
            <a:off x="8966882" y="30723284"/>
            <a:ext cx="813824" cy="813824"/>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8448" y="0"/>
                  <a:pt x="6521" y="1927"/>
                  <a:pt x="6521" y="4222"/>
                </a:cubicBezTo>
                <a:lnTo>
                  <a:pt x="6521" y="5054"/>
                </a:lnTo>
                <a:lnTo>
                  <a:pt x="685" y="5054"/>
                </a:lnTo>
                <a:cubicBezTo>
                  <a:pt x="528" y="5054"/>
                  <a:pt x="316" y="5109"/>
                  <a:pt x="212" y="5266"/>
                </a:cubicBezTo>
                <a:cubicBezTo>
                  <a:pt x="108" y="5370"/>
                  <a:pt x="0" y="5582"/>
                  <a:pt x="0" y="5738"/>
                </a:cubicBezTo>
                <a:lnTo>
                  <a:pt x="0" y="20915"/>
                </a:lnTo>
                <a:cubicBezTo>
                  <a:pt x="0" y="21072"/>
                  <a:pt x="55" y="21284"/>
                  <a:pt x="212" y="21388"/>
                </a:cubicBezTo>
                <a:cubicBezTo>
                  <a:pt x="316" y="21492"/>
                  <a:pt x="528" y="21600"/>
                  <a:pt x="685" y="21600"/>
                </a:cubicBezTo>
                <a:lnTo>
                  <a:pt x="20866" y="21551"/>
                </a:lnTo>
                <a:cubicBezTo>
                  <a:pt x="21232" y="21551"/>
                  <a:pt x="21551" y="21232"/>
                  <a:pt x="21551" y="20866"/>
                </a:cubicBezTo>
                <a:lnTo>
                  <a:pt x="21600" y="5738"/>
                </a:lnTo>
                <a:cubicBezTo>
                  <a:pt x="21548" y="5582"/>
                  <a:pt x="21444" y="5422"/>
                  <a:pt x="21339" y="5266"/>
                </a:cubicBezTo>
                <a:cubicBezTo>
                  <a:pt x="21235" y="5161"/>
                  <a:pt x="21023" y="5054"/>
                  <a:pt x="20866" y="5054"/>
                </a:cubicBezTo>
                <a:lnTo>
                  <a:pt x="14965" y="5054"/>
                </a:lnTo>
                <a:lnTo>
                  <a:pt x="14965" y="4222"/>
                </a:lnTo>
                <a:cubicBezTo>
                  <a:pt x="14965" y="1875"/>
                  <a:pt x="13038" y="0"/>
                  <a:pt x="10743" y="0"/>
                </a:cubicBezTo>
                <a:close/>
                <a:moveTo>
                  <a:pt x="10743" y="1304"/>
                </a:moveTo>
                <a:cubicBezTo>
                  <a:pt x="12360" y="1304"/>
                  <a:pt x="13661" y="2605"/>
                  <a:pt x="13661" y="4222"/>
                </a:cubicBezTo>
                <a:lnTo>
                  <a:pt x="13661" y="5054"/>
                </a:lnTo>
                <a:lnTo>
                  <a:pt x="7874" y="5054"/>
                </a:lnTo>
                <a:lnTo>
                  <a:pt x="7874" y="4222"/>
                </a:lnTo>
                <a:lnTo>
                  <a:pt x="7825" y="4222"/>
                </a:lnTo>
                <a:cubicBezTo>
                  <a:pt x="7825" y="2605"/>
                  <a:pt x="9126" y="1304"/>
                  <a:pt x="10743" y="1304"/>
                </a:cubicBezTo>
                <a:close/>
                <a:moveTo>
                  <a:pt x="1304" y="6358"/>
                </a:moveTo>
                <a:lnTo>
                  <a:pt x="20182" y="6358"/>
                </a:lnTo>
                <a:lnTo>
                  <a:pt x="20133" y="20182"/>
                </a:lnTo>
                <a:lnTo>
                  <a:pt x="1304" y="20182"/>
                </a:lnTo>
                <a:lnTo>
                  <a:pt x="1304" y="6358"/>
                </a:lnTo>
                <a:close/>
                <a:moveTo>
                  <a:pt x="10531" y="8868"/>
                </a:moveTo>
                <a:cubicBezTo>
                  <a:pt x="10166" y="8868"/>
                  <a:pt x="9863" y="9188"/>
                  <a:pt x="9863" y="9553"/>
                </a:cubicBezTo>
                <a:lnTo>
                  <a:pt x="9863" y="12471"/>
                </a:lnTo>
                <a:lnTo>
                  <a:pt x="6945" y="12471"/>
                </a:lnTo>
                <a:cubicBezTo>
                  <a:pt x="6579" y="12471"/>
                  <a:pt x="6260" y="12774"/>
                  <a:pt x="6260" y="13139"/>
                </a:cubicBezTo>
                <a:cubicBezTo>
                  <a:pt x="6260" y="13504"/>
                  <a:pt x="6579" y="13824"/>
                  <a:pt x="6945" y="13824"/>
                </a:cubicBezTo>
                <a:lnTo>
                  <a:pt x="9863" y="13824"/>
                </a:lnTo>
                <a:lnTo>
                  <a:pt x="9863" y="16742"/>
                </a:lnTo>
                <a:cubicBezTo>
                  <a:pt x="9863" y="17107"/>
                  <a:pt x="10166" y="17427"/>
                  <a:pt x="10531" y="17427"/>
                </a:cubicBezTo>
                <a:cubicBezTo>
                  <a:pt x="10896" y="17427"/>
                  <a:pt x="11216" y="17107"/>
                  <a:pt x="11216" y="16742"/>
                </a:cubicBezTo>
                <a:lnTo>
                  <a:pt x="11216" y="13824"/>
                </a:lnTo>
                <a:lnTo>
                  <a:pt x="14134" y="13824"/>
                </a:lnTo>
                <a:cubicBezTo>
                  <a:pt x="14499" y="13824"/>
                  <a:pt x="14819" y="13504"/>
                  <a:pt x="14818" y="13139"/>
                </a:cubicBezTo>
                <a:cubicBezTo>
                  <a:pt x="14818" y="12774"/>
                  <a:pt x="14499" y="12471"/>
                  <a:pt x="14134" y="12471"/>
                </a:cubicBezTo>
                <a:lnTo>
                  <a:pt x="11216" y="12471"/>
                </a:lnTo>
                <a:lnTo>
                  <a:pt x="11216" y="9553"/>
                </a:lnTo>
                <a:cubicBezTo>
                  <a:pt x="11216" y="9188"/>
                  <a:pt x="10896" y="8868"/>
                  <a:pt x="10531" y="886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7" name="Form"/>
          <p:cNvSpPr/>
          <p:nvPr/>
        </p:nvSpPr>
        <p:spPr>
          <a:xfrm>
            <a:off x="11066973" y="30803105"/>
            <a:ext cx="680029" cy="684330"/>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lnTo>
                  <a:pt x="0" y="20786"/>
                </a:lnTo>
                <a:cubicBezTo>
                  <a:pt x="0" y="21220"/>
                  <a:pt x="382" y="21600"/>
                  <a:pt x="820" y="21600"/>
                </a:cubicBezTo>
                <a:cubicBezTo>
                  <a:pt x="1256" y="21600"/>
                  <a:pt x="1557" y="21282"/>
                  <a:pt x="1619" y="20786"/>
                </a:cubicBezTo>
                <a:lnTo>
                  <a:pt x="1619" y="814"/>
                </a:lnTo>
                <a:cubicBezTo>
                  <a:pt x="1620" y="380"/>
                  <a:pt x="1257" y="0"/>
                  <a:pt x="820" y="0"/>
                </a:cubicBezTo>
                <a:close/>
                <a:moveTo>
                  <a:pt x="20800" y="0"/>
                </a:moveTo>
                <a:cubicBezTo>
                  <a:pt x="20362" y="0"/>
                  <a:pt x="19980" y="380"/>
                  <a:pt x="19980" y="814"/>
                </a:cubicBezTo>
                <a:lnTo>
                  <a:pt x="19980" y="20786"/>
                </a:lnTo>
                <a:cubicBezTo>
                  <a:pt x="19980" y="21220"/>
                  <a:pt x="20363" y="21600"/>
                  <a:pt x="20800" y="21600"/>
                </a:cubicBezTo>
                <a:cubicBezTo>
                  <a:pt x="21237" y="21600"/>
                  <a:pt x="21537" y="21282"/>
                  <a:pt x="21600" y="20786"/>
                </a:cubicBezTo>
                <a:lnTo>
                  <a:pt x="21600" y="814"/>
                </a:lnTo>
                <a:cubicBezTo>
                  <a:pt x="21600" y="380"/>
                  <a:pt x="21237" y="0"/>
                  <a:pt x="20800" y="0"/>
                </a:cubicBezTo>
                <a:close/>
                <a:moveTo>
                  <a:pt x="5815" y="5584"/>
                </a:moveTo>
                <a:cubicBezTo>
                  <a:pt x="5377" y="5584"/>
                  <a:pt x="4995" y="5964"/>
                  <a:pt x="4995" y="6399"/>
                </a:cubicBezTo>
                <a:lnTo>
                  <a:pt x="4995" y="16384"/>
                </a:lnTo>
                <a:cubicBezTo>
                  <a:pt x="4995" y="16819"/>
                  <a:pt x="5378" y="17179"/>
                  <a:pt x="5815" y="17179"/>
                </a:cubicBezTo>
                <a:cubicBezTo>
                  <a:pt x="6252" y="17179"/>
                  <a:pt x="6614" y="16819"/>
                  <a:pt x="6615" y="16384"/>
                </a:cubicBezTo>
                <a:lnTo>
                  <a:pt x="6615" y="6399"/>
                </a:lnTo>
                <a:cubicBezTo>
                  <a:pt x="6615" y="5964"/>
                  <a:pt x="6252" y="5584"/>
                  <a:pt x="5815" y="5584"/>
                </a:cubicBezTo>
                <a:close/>
                <a:moveTo>
                  <a:pt x="15805" y="5584"/>
                </a:moveTo>
                <a:cubicBezTo>
                  <a:pt x="15367" y="5584"/>
                  <a:pt x="14985" y="5964"/>
                  <a:pt x="14985" y="6399"/>
                </a:cubicBezTo>
                <a:lnTo>
                  <a:pt x="14985" y="16384"/>
                </a:lnTo>
                <a:cubicBezTo>
                  <a:pt x="14985" y="16819"/>
                  <a:pt x="15368" y="17179"/>
                  <a:pt x="15805" y="17179"/>
                </a:cubicBezTo>
                <a:cubicBezTo>
                  <a:pt x="16242" y="17179"/>
                  <a:pt x="16605" y="16819"/>
                  <a:pt x="16605" y="16384"/>
                </a:cubicBezTo>
                <a:lnTo>
                  <a:pt x="16605" y="6399"/>
                </a:lnTo>
                <a:cubicBezTo>
                  <a:pt x="16605" y="5964"/>
                  <a:pt x="16242" y="5584"/>
                  <a:pt x="15805" y="5584"/>
                </a:cubicBezTo>
                <a:close/>
                <a:moveTo>
                  <a:pt x="10810" y="8066"/>
                </a:moveTo>
                <a:cubicBezTo>
                  <a:pt x="10372" y="8066"/>
                  <a:pt x="9990" y="8446"/>
                  <a:pt x="9990" y="8880"/>
                </a:cubicBezTo>
                <a:lnTo>
                  <a:pt x="9990" y="13902"/>
                </a:lnTo>
                <a:cubicBezTo>
                  <a:pt x="9990" y="14337"/>
                  <a:pt x="10373" y="14697"/>
                  <a:pt x="10810" y="14697"/>
                </a:cubicBezTo>
                <a:cubicBezTo>
                  <a:pt x="11246" y="14697"/>
                  <a:pt x="11547" y="14337"/>
                  <a:pt x="11610" y="13902"/>
                </a:cubicBezTo>
                <a:lnTo>
                  <a:pt x="11610" y="8880"/>
                </a:lnTo>
                <a:cubicBezTo>
                  <a:pt x="11610" y="8446"/>
                  <a:pt x="11247" y="8066"/>
                  <a:pt x="10810" y="806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8" name="Form"/>
          <p:cNvSpPr/>
          <p:nvPr/>
        </p:nvSpPr>
        <p:spPr>
          <a:xfrm>
            <a:off x="13098016" y="30810497"/>
            <a:ext cx="684329" cy="699687"/>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72"/>
                  <a:pt x="0" y="796"/>
                </a:cubicBezTo>
                <a:cubicBezTo>
                  <a:pt x="0" y="1221"/>
                  <a:pt x="380" y="1574"/>
                  <a:pt x="814" y="1574"/>
                </a:cubicBezTo>
                <a:lnTo>
                  <a:pt x="20786" y="1574"/>
                </a:lnTo>
                <a:cubicBezTo>
                  <a:pt x="21220" y="1574"/>
                  <a:pt x="21600" y="1282"/>
                  <a:pt x="21600" y="796"/>
                </a:cubicBezTo>
                <a:cubicBezTo>
                  <a:pt x="21600" y="372"/>
                  <a:pt x="21220" y="0"/>
                  <a:pt x="20786" y="0"/>
                </a:cubicBezTo>
                <a:lnTo>
                  <a:pt x="814" y="0"/>
                </a:lnTo>
                <a:close/>
                <a:moveTo>
                  <a:pt x="5778" y="5462"/>
                </a:moveTo>
                <a:cubicBezTo>
                  <a:pt x="5343" y="5462"/>
                  <a:pt x="4964" y="5833"/>
                  <a:pt x="4964" y="6258"/>
                </a:cubicBezTo>
                <a:cubicBezTo>
                  <a:pt x="4964" y="6683"/>
                  <a:pt x="5344" y="7036"/>
                  <a:pt x="5778" y="7036"/>
                </a:cubicBezTo>
                <a:lnTo>
                  <a:pt x="15764" y="7036"/>
                </a:lnTo>
                <a:cubicBezTo>
                  <a:pt x="16198" y="7036"/>
                  <a:pt x="16497" y="6683"/>
                  <a:pt x="16559" y="6258"/>
                </a:cubicBezTo>
                <a:cubicBezTo>
                  <a:pt x="16559" y="5833"/>
                  <a:pt x="16198" y="5462"/>
                  <a:pt x="15764" y="5462"/>
                </a:cubicBezTo>
                <a:lnTo>
                  <a:pt x="5778" y="5462"/>
                </a:lnTo>
                <a:close/>
                <a:moveTo>
                  <a:pt x="8260" y="10316"/>
                </a:moveTo>
                <a:cubicBezTo>
                  <a:pt x="7825" y="10316"/>
                  <a:pt x="7446" y="10688"/>
                  <a:pt x="7446" y="11113"/>
                </a:cubicBezTo>
                <a:cubicBezTo>
                  <a:pt x="7446" y="11538"/>
                  <a:pt x="7826" y="11890"/>
                  <a:pt x="8260" y="11890"/>
                </a:cubicBezTo>
                <a:lnTo>
                  <a:pt x="13282" y="11890"/>
                </a:lnTo>
                <a:cubicBezTo>
                  <a:pt x="13716" y="11890"/>
                  <a:pt x="14077" y="11598"/>
                  <a:pt x="14077" y="11113"/>
                </a:cubicBezTo>
                <a:cubicBezTo>
                  <a:pt x="14077" y="10688"/>
                  <a:pt x="13716" y="10316"/>
                  <a:pt x="13282" y="10316"/>
                </a:cubicBezTo>
                <a:lnTo>
                  <a:pt x="8260" y="10316"/>
                </a:lnTo>
                <a:close/>
                <a:moveTo>
                  <a:pt x="5778" y="15171"/>
                </a:moveTo>
                <a:cubicBezTo>
                  <a:pt x="5343" y="15171"/>
                  <a:pt x="4964" y="15543"/>
                  <a:pt x="4964" y="15968"/>
                </a:cubicBezTo>
                <a:cubicBezTo>
                  <a:pt x="4964" y="16393"/>
                  <a:pt x="5344" y="16745"/>
                  <a:pt x="5778" y="16745"/>
                </a:cubicBezTo>
                <a:lnTo>
                  <a:pt x="15764" y="16745"/>
                </a:lnTo>
                <a:cubicBezTo>
                  <a:pt x="16198" y="16745"/>
                  <a:pt x="16497" y="16392"/>
                  <a:pt x="16559" y="15968"/>
                </a:cubicBezTo>
                <a:cubicBezTo>
                  <a:pt x="16559" y="15543"/>
                  <a:pt x="16198" y="15171"/>
                  <a:pt x="15764" y="15171"/>
                </a:cubicBezTo>
                <a:lnTo>
                  <a:pt x="5778" y="15171"/>
                </a:lnTo>
                <a:close/>
                <a:moveTo>
                  <a:pt x="814" y="20026"/>
                </a:moveTo>
                <a:cubicBezTo>
                  <a:pt x="380" y="20026"/>
                  <a:pt x="0" y="20398"/>
                  <a:pt x="0" y="20822"/>
                </a:cubicBezTo>
                <a:cubicBezTo>
                  <a:pt x="0" y="21247"/>
                  <a:pt x="380" y="21600"/>
                  <a:pt x="814" y="21600"/>
                </a:cubicBezTo>
                <a:lnTo>
                  <a:pt x="20786" y="21600"/>
                </a:lnTo>
                <a:cubicBezTo>
                  <a:pt x="21220" y="21600"/>
                  <a:pt x="21600" y="21308"/>
                  <a:pt x="21600" y="20822"/>
                </a:cubicBezTo>
                <a:cubicBezTo>
                  <a:pt x="21600" y="20398"/>
                  <a:pt x="21220" y="20026"/>
                  <a:pt x="20786" y="20026"/>
                </a:cubicBezTo>
                <a:lnTo>
                  <a:pt x="814" y="2002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9" name="Form"/>
          <p:cNvSpPr/>
          <p:nvPr/>
        </p:nvSpPr>
        <p:spPr>
          <a:xfrm>
            <a:off x="4978740" y="23819408"/>
            <a:ext cx="896385" cy="896385"/>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0" name="Form"/>
          <p:cNvSpPr/>
          <p:nvPr/>
        </p:nvSpPr>
        <p:spPr>
          <a:xfrm>
            <a:off x="11053169" y="23819408"/>
            <a:ext cx="895158" cy="896262"/>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786" y="1036"/>
                  <a:pt x="2885" y="3168"/>
                </a:cubicBezTo>
                <a:cubicBezTo>
                  <a:pt x="-961" y="7385"/>
                  <a:pt x="-961" y="14215"/>
                  <a:pt x="2885" y="18432"/>
                </a:cubicBezTo>
                <a:cubicBezTo>
                  <a:pt x="4786" y="20516"/>
                  <a:pt x="7333" y="21600"/>
                  <a:pt x="9839" y="21600"/>
                </a:cubicBezTo>
                <a:cubicBezTo>
                  <a:pt x="12345" y="21600"/>
                  <a:pt x="14892" y="20564"/>
                  <a:pt x="16793" y="18432"/>
                </a:cubicBezTo>
                <a:cubicBezTo>
                  <a:pt x="20639" y="14263"/>
                  <a:pt x="20639" y="7385"/>
                  <a:pt x="16793" y="3168"/>
                </a:cubicBezTo>
                <a:cubicBezTo>
                  <a:pt x="14892" y="1084"/>
                  <a:pt x="12345" y="0"/>
                  <a:pt x="9839" y="0"/>
                </a:cubicBezTo>
                <a:close/>
                <a:moveTo>
                  <a:pt x="9839" y="1229"/>
                </a:moveTo>
                <a:cubicBezTo>
                  <a:pt x="12172" y="1229"/>
                  <a:pt x="14368" y="2227"/>
                  <a:pt x="16010" y="4027"/>
                </a:cubicBezTo>
                <a:cubicBezTo>
                  <a:pt x="19380" y="7769"/>
                  <a:pt x="19380" y="13830"/>
                  <a:pt x="16010" y="17573"/>
                </a:cubicBezTo>
                <a:cubicBezTo>
                  <a:pt x="14368" y="19373"/>
                  <a:pt x="12172" y="20371"/>
                  <a:pt x="9839" y="20371"/>
                </a:cubicBezTo>
                <a:cubicBezTo>
                  <a:pt x="7506" y="20371"/>
                  <a:pt x="5297" y="19373"/>
                  <a:pt x="3654" y="17573"/>
                </a:cubicBezTo>
                <a:cubicBezTo>
                  <a:pt x="241" y="13830"/>
                  <a:pt x="241" y="7769"/>
                  <a:pt x="3654" y="4027"/>
                </a:cubicBezTo>
                <a:cubicBezTo>
                  <a:pt x="5296" y="2227"/>
                  <a:pt x="7506" y="1229"/>
                  <a:pt x="9839" y="1229"/>
                </a:cubicBezTo>
                <a:close/>
                <a:moveTo>
                  <a:pt x="7030" y="7580"/>
                </a:moveTo>
                <a:cubicBezTo>
                  <a:pt x="6890" y="7580"/>
                  <a:pt x="6747" y="7639"/>
                  <a:pt x="6639" y="7758"/>
                </a:cubicBezTo>
                <a:cubicBezTo>
                  <a:pt x="6423" y="7994"/>
                  <a:pt x="6423" y="8379"/>
                  <a:pt x="6639" y="8616"/>
                </a:cubicBezTo>
                <a:lnTo>
                  <a:pt x="8840" y="11029"/>
                </a:lnTo>
                <a:lnTo>
                  <a:pt x="6774" y="13295"/>
                </a:lnTo>
                <a:cubicBezTo>
                  <a:pt x="6558" y="13531"/>
                  <a:pt x="6558" y="13916"/>
                  <a:pt x="6774" y="14153"/>
                </a:cubicBezTo>
                <a:cubicBezTo>
                  <a:pt x="6903" y="14295"/>
                  <a:pt x="7022" y="14346"/>
                  <a:pt x="7152" y="14346"/>
                </a:cubicBezTo>
                <a:cubicBezTo>
                  <a:pt x="7281" y="14346"/>
                  <a:pt x="7457" y="14295"/>
                  <a:pt x="7543" y="14153"/>
                </a:cubicBezTo>
                <a:lnTo>
                  <a:pt x="9623" y="11873"/>
                </a:lnTo>
                <a:lnTo>
                  <a:pt x="11689" y="14153"/>
                </a:lnTo>
                <a:cubicBezTo>
                  <a:pt x="11819" y="14295"/>
                  <a:pt x="11951" y="14346"/>
                  <a:pt x="12081" y="14346"/>
                </a:cubicBezTo>
                <a:cubicBezTo>
                  <a:pt x="12210" y="14346"/>
                  <a:pt x="12386" y="14295"/>
                  <a:pt x="12472" y="14153"/>
                </a:cubicBezTo>
                <a:cubicBezTo>
                  <a:pt x="12688" y="13916"/>
                  <a:pt x="12688" y="13531"/>
                  <a:pt x="12472" y="13295"/>
                </a:cubicBezTo>
                <a:lnTo>
                  <a:pt x="10393" y="11029"/>
                </a:lnTo>
                <a:lnTo>
                  <a:pt x="12472" y="8750"/>
                </a:lnTo>
                <a:cubicBezTo>
                  <a:pt x="12688" y="8513"/>
                  <a:pt x="12688" y="8143"/>
                  <a:pt x="12472" y="7906"/>
                </a:cubicBezTo>
                <a:cubicBezTo>
                  <a:pt x="12256" y="7669"/>
                  <a:pt x="11905" y="7669"/>
                  <a:pt x="11689" y="7906"/>
                </a:cubicBezTo>
                <a:lnTo>
                  <a:pt x="9623" y="10171"/>
                </a:lnTo>
                <a:lnTo>
                  <a:pt x="7422" y="7758"/>
                </a:lnTo>
                <a:cubicBezTo>
                  <a:pt x="7314" y="7639"/>
                  <a:pt x="7171" y="7580"/>
                  <a:pt x="7030" y="758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1" name="Form"/>
          <p:cNvSpPr/>
          <p:nvPr/>
        </p:nvSpPr>
        <p:spPr>
          <a:xfrm>
            <a:off x="17107453" y="23819408"/>
            <a:ext cx="894420" cy="896385"/>
          </a:xfrm>
          <a:custGeom>
            <a:avLst/>
            <a:gdLst/>
            <a:ahLst/>
            <a:cxnLst>
              <a:cxn ang="0">
                <a:pos x="wd2" y="hd2"/>
              </a:cxn>
              <a:cxn ang="5400000">
                <a:pos x="wd2" y="hd2"/>
              </a:cxn>
              <a:cxn ang="10800000">
                <a:pos x="wd2" y="hd2"/>
              </a:cxn>
              <a:cxn ang="16200000">
                <a:pos x="wd2" y="hd2"/>
              </a:cxn>
            </a:cxnLst>
            <a:rect l="0" t="0" r="r" b="b"/>
            <a:pathLst>
              <a:path w="21600" h="21600" extrusionOk="0">
                <a:moveTo>
                  <a:pt x="21600" y="10184"/>
                </a:moveTo>
                <a:lnTo>
                  <a:pt x="21600" y="10184"/>
                </a:lnTo>
                <a:cubicBezTo>
                  <a:pt x="21268" y="4500"/>
                  <a:pt x="16568" y="0"/>
                  <a:pt x="10776" y="0"/>
                </a:cubicBezTo>
                <a:cubicBezTo>
                  <a:pt x="5032" y="0"/>
                  <a:pt x="285" y="4500"/>
                  <a:pt x="0" y="10184"/>
                </a:cubicBezTo>
                <a:lnTo>
                  <a:pt x="0" y="10184"/>
                </a:lnTo>
                <a:lnTo>
                  <a:pt x="0" y="11416"/>
                </a:lnTo>
                <a:lnTo>
                  <a:pt x="0" y="11416"/>
                </a:lnTo>
                <a:cubicBezTo>
                  <a:pt x="332" y="17100"/>
                  <a:pt x="5032" y="21600"/>
                  <a:pt x="10776" y="21600"/>
                </a:cubicBezTo>
                <a:cubicBezTo>
                  <a:pt x="16520" y="21600"/>
                  <a:pt x="21268" y="17100"/>
                  <a:pt x="21553" y="11416"/>
                </a:cubicBezTo>
                <a:lnTo>
                  <a:pt x="21553" y="11416"/>
                </a:lnTo>
                <a:lnTo>
                  <a:pt x="21553" y="10184"/>
                </a:lnTo>
                <a:close/>
                <a:moveTo>
                  <a:pt x="10776" y="1184"/>
                </a:moveTo>
                <a:cubicBezTo>
                  <a:pt x="15856" y="1184"/>
                  <a:pt x="20033" y="5163"/>
                  <a:pt x="20366" y="10137"/>
                </a:cubicBezTo>
                <a:lnTo>
                  <a:pt x="1234" y="10137"/>
                </a:lnTo>
                <a:cubicBezTo>
                  <a:pt x="1519" y="5163"/>
                  <a:pt x="5697" y="1184"/>
                  <a:pt x="10776" y="1184"/>
                </a:cubicBezTo>
                <a:close/>
                <a:moveTo>
                  <a:pt x="10776" y="20321"/>
                </a:moveTo>
                <a:cubicBezTo>
                  <a:pt x="5697" y="20321"/>
                  <a:pt x="1519" y="16342"/>
                  <a:pt x="1187" y="11368"/>
                </a:cubicBezTo>
                <a:lnTo>
                  <a:pt x="20318" y="11368"/>
                </a:lnTo>
                <a:cubicBezTo>
                  <a:pt x="20033" y="16389"/>
                  <a:pt x="15856" y="20321"/>
                  <a:pt x="10776" y="2032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2" name="Form"/>
          <p:cNvSpPr/>
          <p:nvPr/>
        </p:nvSpPr>
        <p:spPr>
          <a:xfrm>
            <a:off x="19132179" y="23819408"/>
            <a:ext cx="896385" cy="89245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5043"/>
                  <a:pt x="17100" y="285"/>
                  <a:pt x="11416" y="0"/>
                </a:cubicBezTo>
                <a:lnTo>
                  <a:pt x="11416" y="0"/>
                </a:lnTo>
                <a:lnTo>
                  <a:pt x="10184" y="0"/>
                </a:lnTo>
                <a:lnTo>
                  <a:pt x="10184" y="0"/>
                </a:lnTo>
                <a:cubicBezTo>
                  <a:pt x="4500" y="333"/>
                  <a:pt x="0" y="5043"/>
                  <a:pt x="0" y="10800"/>
                </a:cubicBezTo>
                <a:cubicBezTo>
                  <a:pt x="0" y="16557"/>
                  <a:pt x="4500" y="21315"/>
                  <a:pt x="10184" y="21600"/>
                </a:cubicBezTo>
                <a:lnTo>
                  <a:pt x="10184" y="21600"/>
                </a:lnTo>
                <a:lnTo>
                  <a:pt x="11416" y="21600"/>
                </a:lnTo>
                <a:lnTo>
                  <a:pt x="11416" y="21600"/>
                </a:lnTo>
                <a:cubicBezTo>
                  <a:pt x="17053" y="21315"/>
                  <a:pt x="21600" y="16604"/>
                  <a:pt x="21600" y="10800"/>
                </a:cubicBezTo>
                <a:close/>
                <a:moveTo>
                  <a:pt x="1232" y="10800"/>
                </a:moveTo>
                <a:cubicBezTo>
                  <a:pt x="1232" y="5709"/>
                  <a:pt x="5211" y="1522"/>
                  <a:pt x="10184" y="1189"/>
                </a:cubicBezTo>
                <a:lnTo>
                  <a:pt x="10184" y="20363"/>
                </a:lnTo>
                <a:cubicBezTo>
                  <a:pt x="5211" y="20078"/>
                  <a:pt x="1232" y="15891"/>
                  <a:pt x="1232" y="10800"/>
                </a:cubicBezTo>
                <a:close/>
                <a:moveTo>
                  <a:pt x="11416" y="20411"/>
                </a:moveTo>
                <a:lnTo>
                  <a:pt x="11416" y="1237"/>
                </a:lnTo>
                <a:cubicBezTo>
                  <a:pt x="16389" y="1570"/>
                  <a:pt x="20368" y="5709"/>
                  <a:pt x="20368" y="10848"/>
                </a:cubicBezTo>
                <a:cubicBezTo>
                  <a:pt x="20368" y="15891"/>
                  <a:pt x="16389" y="20078"/>
                  <a:pt x="11416" y="2041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3" name="Form"/>
          <p:cNvSpPr/>
          <p:nvPr/>
        </p:nvSpPr>
        <p:spPr>
          <a:xfrm>
            <a:off x="21156907" y="23819408"/>
            <a:ext cx="895721" cy="896385"/>
          </a:xfrm>
          <a:custGeom>
            <a:avLst/>
            <a:gdLst/>
            <a:ahLst/>
            <a:cxnLst>
              <a:cxn ang="0">
                <a:pos x="wd2" y="hd2"/>
              </a:cxn>
              <a:cxn ang="5400000">
                <a:pos x="wd2" y="hd2"/>
              </a:cxn>
              <a:cxn ang="10800000">
                <a:pos x="wd2" y="hd2"/>
              </a:cxn>
              <a:cxn ang="16200000">
                <a:pos x="wd2" y="hd2"/>
              </a:cxn>
            </a:cxnLst>
            <a:rect l="0" t="0" r="r" b="b"/>
            <a:pathLst>
              <a:path w="19685" h="21600" extrusionOk="0">
                <a:moveTo>
                  <a:pt x="17186" y="3600"/>
                </a:moveTo>
                <a:lnTo>
                  <a:pt x="17186" y="3600"/>
                </a:lnTo>
                <a:lnTo>
                  <a:pt x="16797" y="3174"/>
                </a:lnTo>
                <a:cubicBezTo>
                  <a:pt x="16797" y="3174"/>
                  <a:pt x="16797" y="3174"/>
                  <a:pt x="16797" y="3174"/>
                </a:cubicBezTo>
                <a:cubicBezTo>
                  <a:pt x="16797" y="3174"/>
                  <a:pt x="16797" y="3174"/>
                  <a:pt x="16797" y="3174"/>
                </a:cubicBezTo>
                <a:lnTo>
                  <a:pt x="16408" y="2747"/>
                </a:lnTo>
                <a:lnTo>
                  <a:pt x="16408" y="2747"/>
                </a:lnTo>
                <a:cubicBezTo>
                  <a:pt x="14551" y="900"/>
                  <a:pt x="12218" y="0"/>
                  <a:pt x="9842" y="0"/>
                </a:cubicBezTo>
                <a:cubicBezTo>
                  <a:pt x="7336" y="0"/>
                  <a:pt x="4788" y="1042"/>
                  <a:pt x="2887" y="3174"/>
                </a:cubicBezTo>
                <a:cubicBezTo>
                  <a:pt x="-828" y="7247"/>
                  <a:pt x="-958" y="13737"/>
                  <a:pt x="2498" y="18000"/>
                </a:cubicBezTo>
                <a:lnTo>
                  <a:pt x="2498" y="18000"/>
                </a:lnTo>
                <a:lnTo>
                  <a:pt x="3276" y="18853"/>
                </a:lnTo>
                <a:lnTo>
                  <a:pt x="3276" y="18853"/>
                </a:lnTo>
                <a:cubicBezTo>
                  <a:pt x="5133" y="20700"/>
                  <a:pt x="7466" y="21600"/>
                  <a:pt x="9842" y="21600"/>
                </a:cubicBezTo>
                <a:cubicBezTo>
                  <a:pt x="12348" y="21600"/>
                  <a:pt x="14896" y="20558"/>
                  <a:pt x="16797" y="18426"/>
                </a:cubicBezTo>
                <a:cubicBezTo>
                  <a:pt x="20512" y="14353"/>
                  <a:pt x="20642" y="7816"/>
                  <a:pt x="17186" y="3600"/>
                </a:cubicBezTo>
                <a:close/>
                <a:moveTo>
                  <a:pt x="3664" y="4026"/>
                </a:moveTo>
                <a:cubicBezTo>
                  <a:pt x="5306" y="2226"/>
                  <a:pt x="7509" y="1232"/>
                  <a:pt x="9842" y="1232"/>
                </a:cubicBezTo>
                <a:cubicBezTo>
                  <a:pt x="12002" y="1232"/>
                  <a:pt x="13989" y="2084"/>
                  <a:pt x="15588" y="3600"/>
                </a:cubicBezTo>
                <a:lnTo>
                  <a:pt x="3276" y="17100"/>
                </a:lnTo>
                <a:cubicBezTo>
                  <a:pt x="295" y="13358"/>
                  <a:pt x="424" y="7579"/>
                  <a:pt x="3664" y="4026"/>
                </a:cubicBezTo>
                <a:close/>
                <a:moveTo>
                  <a:pt x="16020" y="17526"/>
                </a:moveTo>
                <a:cubicBezTo>
                  <a:pt x="14378" y="19326"/>
                  <a:pt x="12175" y="20321"/>
                  <a:pt x="9842" y="20321"/>
                </a:cubicBezTo>
                <a:cubicBezTo>
                  <a:pt x="7682" y="20321"/>
                  <a:pt x="5695" y="19468"/>
                  <a:pt x="4096" y="17953"/>
                </a:cubicBezTo>
                <a:lnTo>
                  <a:pt x="16408" y="4453"/>
                </a:lnTo>
                <a:cubicBezTo>
                  <a:pt x="19432" y="8195"/>
                  <a:pt x="19303" y="13974"/>
                  <a:pt x="16020" y="1752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4" name="Form"/>
          <p:cNvSpPr/>
          <p:nvPr/>
        </p:nvSpPr>
        <p:spPr>
          <a:xfrm>
            <a:off x="23181637" y="23819408"/>
            <a:ext cx="895721" cy="896385"/>
          </a:xfrm>
          <a:custGeom>
            <a:avLst/>
            <a:gdLst/>
            <a:ahLst/>
            <a:cxnLst>
              <a:cxn ang="0">
                <a:pos x="wd2" y="hd2"/>
              </a:cxn>
              <a:cxn ang="5400000">
                <a:pos x="wd2" y="hd2"/>
              </a:cxn>
              <a:cxn ang="10800000">
                <a:pos x="wd2" y="hd2"/>
              </a:cxn>
              <a:cxn ang="16200000">
                <a:pos x="wd2" y="hd2"/>
              </a:cxn>
            </a:cxnLst>
            <a:rect l="0" t="0" r="r" b="b"/>
            <a:pathLst>
              <a:path w="19685" h="21600" extrusionOk="0">
                <a:moveTo>
                  <a:pt x="16797" y="3174"/>
                </a:moveTo>
                <a:cubicBezTo>
                  <a:pt x="14896" y="1089"/>
                  <a:pt x="12348" y="0"/>
                  <a:pt x="9842" y="0"/>
                </a:cubicBezTo>
                <a:cubicBezTo>
                  <a:pt x="7509" y="0"/>
                  <a:pt x="5133" y="900"/>
                  <a:pt x="3276" y="2747"/>
                </a:cubicBezTo>
                <a:lnTo>
                  <a:pt x="3276" y="2747"/>
                </a:lnTo>
                <a:lnTo>
                  <a:pt x="2887" y="3174"/>
                </a:lnTo>
                <a:cubicBezTo>
                  <a:pt x="2887" y="3174"/>
                  <a:pt x="2887" y="3174"/>
                  <a:pt x="2887" y="3174"/>
                </a:cubicBezTo>
                <a:cubicBezTo>
                  <a:pt x="2887" y="3174"/>
                  <a:pt x="2887" y="3174"/>
                  <a:pt x="2887" y="3174"/>
                </a:cubicBezTo>
                <a:lnTo>
                  <a:pt x="2498" y="3600"/>
                </a:lnTo>
                <a:lnTo>
                  <a:pt x="2498" y="3600"/>
                </a:lnTo>
                <a:cubicBezTo>
                  <a:pt x="-958" y="7816"/>
                  <a:pt x="-828" y="14353"/>
                  <a:pt x="2887" y="18426"/>
                </a:cubicBezTo>
                <a:cubicBezTo>
                  <a:pt x="4788" y="20511"/>
                  <a:pt x="7336" y="21600"/>
                  <a:pt x="9842" y="21600"/>
                </a:cubicBezTo>
                <a:cubicBezTo>
                  <a:pt x="12175" y="21600"/>
                  <a:pt x="14551" y="20700"/>
                  <a:pt x="16408" y="18853"/>
                </a:cubicBezTo>
                <a:lnTo>
                  <a:pt x="16408" y="18853"/>
                </a:lnTo>
                <a:lnTo>
                  <a:pt x="17186" y="18000"/>
                </a:lnTo>
                <a:lnTo>
                  <a:pt x="17186" y="18000"/>
                </a:lnTo>
                <a:cubicBezTo>
                  <a:pt x="20642" y="13784"/>
                  <a:pt x="20512" y="7247"/>
                  <a:pt x="16797" y="3174"/>
                </a:cubicBezTo>
                <a:close/>
                <a:moveTo>
                  <a:pt x="9842" y="1232"/>
                </a:moveTo>
                <a:cubicBezTo>
                  <a:pt x="12175" y="1232"/>
                  <a:pt x="14378" y="2226"/>
                  <a:pt x="16020" y="4026"/>
                </a:cubicBezTo>
                <a:cubicBezTo>
                  <a:pt x="19303" y="7626"/>
                  <a:pt x="19432" y="13358"/>
                  <a:pt x="16408" y="17100"/>
                </a:cubicBezTo>
                <a:lnTo>
                  <a:pt x="4096" y="3600"/>
                </a:lnTo>
                <a:cubicBezTo>
                  <a:pt x="5652" y="2084"/>
                  <a:pt x="7682" y="1232"/>
                  <a:pt x="9842" y="1232"/>
                </a:cubicBezTo>
                <a:close/>
                <a:moveTo>
                  <a:pt x="9842" y="20368"/>
                </a:moveTo>
                <a:cubicBezTo>
                  <a:pt x="7509" y="20368"/>
                  <a:pt x="5306" y="19374"/>
                  <a:pt x="3664" y="17574"/>
                </a:cubicBezTo>
                <a:cubicBezTo>
                  <a:pt x="381" y="13974"/>
                  <a:pt x="252" y="8242"/>
                  <a:pt x="3276" y="4500"/>
                </a:cubicBezTo>
                <a:lnTo>
                  <a:pt x="15588" y="18000"/>
                </a:lnTo>
                <a:cubicBezTo>
                  <a:pt x="13989" y="19563"/>
                  <a:pt x="11959" y="20368"/>
                  <a:pt x="9842" y="2036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5" name="Form"/>
          <p:cNvSpPr/>
          <p:nvPr/>
        </p:nvSpPr>
        <p:spPr>
          <a:xfrm>
            <a:off x="25363622" y="24094614"/>
            <a:ext cx="590710" cy="367106"/>
          </a:xfrm>
          <a:custGeom>
            <a:avLst/>
            <a:gdLst/>
            <a:ahLst/>
            <a:cxnLst>
              <a:cxn ang="0">
                <a:pos x="wd2" y="hd2"/>
              </a:cxn>
              <a:cxn ang="5400000">
                <a:pos x="wd2" y="hd2"/>
              </a:cxn>
              <a:cxn ang="10800000">
                <a:pos x="wd2" y="hd2"/>
              </a:cxn>
              <a:cxn ang="16200000">
                <a:pos x="wd2" y="hd2"/>
              </a:cxn>
            </a:cxnLst>
            <a:rect l="0" t="0" r="r" b="b"/>
            <a:pathLst>
              <a:path w="21422" h="21456" extrusionOk="0">
                <a:moveTo>
                  <a:pt x="21155" y="430"/>
                </a:moveTo>
                <a:cubicBezTo>
                  <a:pt x="20798" y="-144"/>
                  <a:pt x="20228" y="-144"/>
                  <a:pt x="19871" y="430"/>
                </a:cubicBezTo>
                <a:lnTo>
                  <a:pt x="9036" y="17894"/>
                </a:lnTo>
                <a:lnTo>
                  <a:pt x="1551" y="5830"/>
                </a:lnTo>
                <a:cubicBezTo>
                  <a:pt x="1194" y="5256"/>
                  <a:pt x="624" y="5256"/>
                  <a:pt x="267" y="5830"/>
                </a:cubicBezTo>
                <a:cubicBezTo>
                  <a:pt x="-89" y="6405"/>
                  <a:pt x="-89" y="7324"/>
                  <a:pt x="267" y="7899"/>
                </a:cubicBezTo>
                <a:lnTo>
                  <a:pt x="8394" y="20996"/>
                </a:lnTo>
                <a:cubicBezTo>
                  <a:pt x="8608" y="21341"/>
                  <a:pt x="8822" y="21456"/>
                  <a:pt x="9036" y="21456"/>
                </a:cubicBezTo>
                <a:cubicBezTo>
                  <a:pt x="9250" y="21456"/>
                  <a:pt x="9535" y="21341"/>
                  <a:pt x="9677" y="20996"/>
                </a:cubicBezTo>
                <a:lnTo>
                  <a:pt x="21155" y="2499"/>
                </a:lnTo>
                <a:cubicBezTo>
                  <a:pt x="21511" y="1924"/>
                  <a:pt x="21511" y="1005"/>
                  <a:pt x="21155" y="43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6" name="Form"/>
          <p:cNvSpPr/>
          <p:nvPr/>
        </p:nvSpPr>
        <p:spPr>
          <a:xfrm>
            <a:off x="19198823" y="30854792"/>
            <a:ext cx="681872" cy="701530"/>
          </a:xfrm>
          <a:custGeom>
            <a:avLst/>
            <a:gdLst/>
            <a:ahLst/>
            <a:cxnLst>
              <a:cxn ang="0">
                <a:pos x="wd2" y="hd2"/>
              </a:cxn>
              <a:cxn ang="5400000">
                <a:pos x="wd2" y="hd2"/>
              </a:cxn>
              <a:cxn ang="10800000">
                <a:pos x="wd2" y="hd2"/>
              </a:cxn>
              <a:cxn ang="16200000">
                <a:pos x="wd2" y="hd2"/>
              </a:cxn>
            </a:cxnLst>
            <a:rect l="0" t="0" r="r" b="b"/>
            <a:pathLst>
              <a:path w="21600" h="21600" extrusionOk="0">
                <a:moveTo>
                  <a:pt x="20802" y="0"/>
                </a:moveTo>
                <a:lnTo>
                  <a:pt x="817" y="57"/>
                </a:lnTo>
                <a:cubicBezTo>
                  <a:pt x="381" y="57"/>
                  <a:pt x="0" y="427"/>
                  <a:pt x="0" y="851"/>
                </a:cubicBezTo>
                <a:cubicBezTo>
                  <a:pt x="0" y="1275"/>
                  <a:pt x="381" y="1627"/>
                  <a:pt x="817" y="1627"/>
                </a:cubicBezTo>
                <a:lnTo>
                  <a:pt x="20802" y="1570"/>
                </a:lnTo>
                <a:cubicBezTo>
                  <a:pt x="21238" y="1570"/>
                  <a:pt x="21600" y="1218"/>
                  <a:pt x="21600" y="794"/>
                </a:cubicBezTo>
                <a:cubicBezTo>
                  <a:pt x="21600" y="371"/>
                  <a:pt x="21238" y="0"/>
                  <a:pt x="20802" y="0"/>
                </a:cubicBezTo>
                <a:close/>
                <a:moveTo>
                  <a:pt x="15782" y="6658"/>
                </a:moveTo>
                <a:cubicBezTo>
                  <a:pt x="15579" y="6658"/>
                  <a:pt x="15365" y="6733"/>
                  <a:pt x="15178" y="6885"/>
                </a:cubicBezTo>
                <a:lnTo>
                  <a:pt x="8640" y="13240"/>
                </a:lnTo>
                <a:lnTo>
                  <a:pt x="5721" y="10403"/>
                </a:lnTo>
                <a:cubicBezTo>
                  <a:pt x="5410" y="10100"/>
                  <a:pt x="4904" y="10100"/>
                  <a:pt x="4592" y="10403"/>
                </a:cubicBezTo>
                <a:cubicBezTo>
                  <a:pt x="4281" y="10705"/>
                  <a:pt x="4281" y="11178"/>
                  <a:pt x="4592" y="11481"/>
                </a:cubicBezTo>
                <a:lnTo>
                  <a:pt x="8076" y="14867"/>
                </a:lnTo>
                <a:cubicBezTo>
                  <a:pt x="8262" y="15048"/>
                  <a:pt x="8453" y="15112"/>
                  <a:pt x="8640" y="15112"/>
                </a:cubicBezTo>
                <a:cubicBezTo>
                  <a:pt x="8827" y="15112"/>
                  <a:pt x="9080" y="15048"/>
                  <a:pt x="9204" y="14867"/>
                </a:cubicBezTo>
                <a:lnTo>
                  <a:pt x="16307" y="7982"/>
                </a:lnTo>
                <a:cubicBezTo>
                  <a:pt x="16618" y="7679"/>
                  <a:pt x="16618" y="7187"/>
                  <a:pt x="16307" y="6885"/>
                </a:cubicBezTo>
                <a:cubicBezTo>
                  <a:pt x="16182" y="6733"/>
                  <a:pt x="15984" y="6658"/>
                  <a:pt x="15782" y="6658"/>
                </a:cubicBezTo>
                <a:close/>
                <a:moveTo>
                  <a:pt x="20802" y="19973"/>
                </a:moveTo>
                <a:lnTo>
                  <a:pt x="817" y="20030"/>
                </a:lnTo>
                <a:cubicBezTo>
                  <a:pt x="381" y="20030"/>
                  <a:pt x="0" y="20401"/>
                  <a:pt x="0" y="20825"/>
                </a:cubicBezTo>
                <a:cubicBezTo>
                  <a:pt x="0" y="21248"/>
                  <a:pt x="381" y="21600"/>
                  <a:pt x="817" y="21600"/>
                </a:cubicBezTo>
                <a:lnTo>
                  <a:pt x="20802" y="21543"/>
                </a:lnTo>
                <a:cubicBezTo>
                  <a:pt x="21238" y="21543"/>
                  <a:pt x="21600" y="21191"/>
                  <a:pt x="21600" y="20768"/>
                </a:cubicBezTo>
                <a:cubicBezTo>
                  <a:pt x="21600" y="20344"/>
                  <a:pt x="21238" y="19973"/>
                  <a:pt x="20802" y="1997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7" name="Form"/>
          <p:cNvSpPr/>
          <p:nvPr/>
        </p:nvSpPr>
        <p:spPr>
          <a:xfrm>
            <a:off x="17165629" y="30957666"/>
            <a:ext cx="681873" cy="465640"/>
          </a:xfrm>
          <a:custGeom>
            <a:avLst/>
            <a:gdLst/>
            <a:ahLst/>
            <a:cxnLst>
              <a:cxn ang="0">
                <a:pos x="wd2" y="hd2"/>
              </a:cxn>
              <a:cxn ang="5400000">
                <a:pos x="wd2" y="hd2"/>
              </a:cxn>
              <a:cxn ang="10800000">
                <a:pos x="wd2" y="hd2"/>
              </a:cxn>
              <a:cxn ang="16200000">
                <a:pos x="wd2" y="hd2"/>
              </a:cxn>
            </a:cxnLst>
            <a:rect l="0" t="0" r="r" b="b"/>
            <a:pathLst>
              <a:path w="21600" h="21600" extrusionOk="0">
                <a:moveTo>
                  <a:pt x="16365" y="0"/>
                </a:moveTo>
                <a:cubicBezTo>
                  <a:pt x="16163" y="0"/>
                  <a:pt x="15957" y="114"/>
                  <a:pt x="15801" y="342"/>
                </a:cubicBezTo>
                <a:lnTo>
                  <a:pt x="9263" y="9917"/>
                </a:lnTo>
                <a:lnTo>
                  <a:pt x="6344" y="5642"/>
                </a:lnTo>
                <a:cubicBezTo>
                  <a:pt x="6032" y="5186"/>
                  <a:pt x="5527" y="5186"/>
                  <a:pt x="5215" y="5642"/>
                </a:cubicBezTo>
                <a:cubicBezTo>
                  <a:pt x="4904" y="6098"/>
                  <a:pt x="4904" y="6811"/>
                  <a:pt x="5215" y="7266"/>
                </a:cubicBezTo>
                <a:lnTo>
                  <a:pt x="9263" y="13194"/>
                </a:lnTo>
                <a:lnTo>
                  <a:pt x="16930" y="1995"/>
                </a:lnTo>
                <a:cubicBezTo>
                  <a:pt x="17241" y="1539"/>
                  <a:pt x="17241" y="798"/>
                  <a:pt x="16930" y="342"/>
                </a:cubicBezTo>
                <a:cubicBezTo>
                  <a:pt x="16774" y="114"/>
                  <a:pt x="16568" y="0"/>
                  <a:pt x="16365" y="0"/>
                </a:cubicBezTo>
                <a:close/>
                <a:moveTo>
                  <a:pt x="20802" y="19149"/>
                </a:moveTo>
                <a:lnTo>
                  <a:pt x="817" y="19235"/>
                </a:lnTo>
                <a:cubicBezTo>
                  <a:pt x="381" y="19235"/>
                  <a:pt x="0" y="19793"/>
                  <a:pt x="0" y="20432"/>
                </a:cubicBezTo>
                <a:cubicBezTo>
                  <a:pt x="0" y="21070"/>
                  <a:pt x="381" y="21600"/>
                  <a:pt x="817" y="21600"/>
                </a:cubicBezTo>
                <a:lnTo>
                  <a:pt x="20802" y="21514"/>
                </a:lnTo>
                <a:cubicBezTo>
                  <a:pt x="21238" y="21514"/>
                  <a:pt x="21600" y="20984"/>
                  <a:pt x="21600" y="20346"/>
                </a:cubicBezTo>
                <a:cubicBezTo>
                  <a:pt x="21600" y="19617"/>
                  <a:pt x="21238" y="19149"/>
                  <a:pt x="20802" y="1914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8" name="Form"/>
          <p:cNvSpPr/>
          <p:nvPr/>
        </p:nvSpPr>
        <p:spPr>
          <a:xfrm>
            <a:off x="4978740" y="27279134"/>
            <a:ext cx="894420" cy="8944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87" y="1231"/>
                </a:moveTo>
                <a:lnTo>
                  <a:pt x="20369" y="1231"/>
                </a:lnTo>
                <a:lnTo>
                  <a:pt x="20369" y="20413"/>
                </a:lnTo>
                <a:lnTo>
                  <a:pt x="1187" y="20413"/>
                </a:lnTo>
                <a:lnTo>
                  <a:pt x="1187" y="1231"/>
                </a:lnTo>
                <a:close/>
                <a:moveTo>
                  <a:pt x="14850" y="7596"/>
                </a:moveTo>
                <a:cubicBezTo>
                  <a:pt x="14696" y="7596"/>
                  <a:pt x="14538" y="7655"/>
                  <a:pt x="14420" y="7774"/>
                </a:cubicBezTo>
                <a:lnTo>
                  <a:pt x="9435" y="12758"/>
                </a:lnTo>
                <a:lnTo>
                  <a:pt x="7210" y="10533"/>
                </a:lnTo>
                <a:cubicBezTo>
                  <a:pt x="6973" y="10296"/>
                  <a:pt x="6587" y="10296"/>
                  <a:pt x="6349" y="10533"/>
                </a:cubicBezTo>
                <a:cubicBezTo>
                  <a:pt x="6112" y="10770"/>
                  <a:pt x="6112" y="11141"/>
                  <a:pt x="6349" y="11379"/>
                </a:cubicBezTo>
                <a:lnTo>
                  <a:pt x="9005" y="14034"/>
                </a:lnTo>
                <a:cubicBezTo>
                  <a:pt x="9147" y="14176"/>
                  <a:pt x="9293" y="14227"/>
                  <a:pt x="9435" y="14227"/>
                </a:cubicBezTo>
                <a:cubicBezTo>
                  <a:pt x="9578" y="14227"/>
                  <a:pt x="9770" y="14176"/>
                  <a:pt x="9865" y="14034"/>
                </a:cubicBezTo>
                <a:lnTo>
                  <a:pt x="15280" y="8634"/>
                </a:lnTo>
                <a:cubicBezTo>
                  <a:pt x="15518" y="8397"/>
                  <a:pt x="15518" y="8011"/>
                  <a:pt x="15280" y="7774"/>
                </a:cubicBezTo>
                <a:cubicBezTo>
                  <a:pt x="15162" y="7655"/>
                  <a:pt x="15004" y="7596"/>
                  <a:pt x="14850" y="75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9" name="Form"/>
          <p:cNvSpPr/>
          <p:nvPr/>
        </p:nvSpPr>
        <p:spPr>
          <a:xfrm>
            <a:off x="7047986" y="29049020"/>
            <a:ext cx="746606" cy="766154"/>
          </a:xfrm>
          <a:custGeom>
            <a:avLst/>
            <a:gdLst/>
            <a:ahLst/>
            <a:cxnLst>
              <a:cxn ang="0">
                <a:pos x="wd2" y="hd2"/>
              </a:cxn>
              <a:cxn ang="5400000">
                <a:pos x="wd2" y="hd2"/>
              </a:cxn>
              <a:cxn ang="10800000">
                <a:pos x="wd2" y="hd2"/>
              </a:cxn>
              <a:cxn ang="16200000">
                <a:pos x="wd2" y="hd2"/>
              </a:cxn>
            </a:cxnLst>
            <a:rect l="0" t="0" r="r" b="b"/>
            <a:pathLst>
              <a:path w="21476" h="20942" extrusionOk="0">
                <a:moveTo>
                  <a:pt x="19437" y="1975"/>
                </a:moveTo>
                <a:cubicBezTo>
                  <a:pt x="16666" y="-658"/>
                  <a:pt x="12143" y="-658"/>
                  <a:pt x="9315" y="1975"/>
                </a:cubicBezTo>
                <a:cubicBezTo>
                  <a:pt x="6714" y="4446"/>
                  <a:pt x="6545" y="8423"/>
                  <a:pt x="8807" y="11055"/>
                </a:cubicBezTo>
                <a:lnTo>
                  <a:pt x="4170" y="15461"/>
                </a:lnTo>
                <a:cubicBezTo>
                  <a:pt x="4170" y="15461"/>
                  <a:pt x="4170" y="15461"/>
                  <a:pt x="4170" y="15461"/>
                </a:cubicBezTo>
                <a:cubicBezTo>
                  <a:pt x="4170" y="15461"/>
                  <a:pt x="4170" y="15461"/>
                  <a:pt x="4170" y="15461"/>
                </a:cubicBezTo>
                <a:lnTo>
                  <a:pt x="2869" y="16697"/>
                </a:lnTo>
                <a:cubicBezTo>
                  <a:pt x="2869" y="16697"/>
                  <a:pt x="2869" y="16697"/>
                  <a:pt x="2869" y="16697"/>
                </a:cubicBezTo>
                <a:cubicBezTo>
                  <a:pt x="2869" y="16697"/>
                  <a:pt x="2869" y="16697"/>
                  <a:pt x="2869" y="16697"/>
                </a:cubicBezTo>
                <a:lnTo>
                  <a:pt x="1512" y="17987"/>
                </a:lnTo>
                <a:cubicBezTo>
                  <a:pt x="1512" y="17987"/>
                  <a:pt x="1512" y="17987"/>
                  <a:pt x="1512" y="17987"/>
                </a:cubicBezTo>
                <a:cubicBezTo>
                  <a:pt x="1512" y="17987"/>
                  <a:pt x="1512" y="17987"/>
                  <a:pt x="1512" y="17987"/>
                </a:cubicBezTo>
                <a:lnTo>
                  <a:pt x="212" y="19223"/>
                </a:lnTo>
                <a:cubicBezTo>
                  <a:pt x="-71" y="19491"/>
                  <a:pt x="-71" y="19921"/>
                  <a:pt x="212" y="20190"/>
                </a:cubicBezTo>
                <a:cubicBezTo>
                  <a:pt x="381" y="20351"/>
                  <a:pt x="551" y="20405"/>
                  <a:pt x="721" y="20405"/>
                </a:cubicBezTo>
                <a:cubicBezTo>
                  <a:pt x="890" y="20405"/>
                  <a:pt x="1116" y="20351"/>
                  <a:pt x="1230" y="20190"/>
                </a:cubicBezTo>
                <a:lnTo>
                  <a:pt x="2021" y="19438"/>
                </a:lnTo>
                <a:lnTo>
                  <a:pt x="3096" y="20458"/>
                </a:lnTo>
                <a:cubicBezTo>
                  <a:pt x="3265" y="20620"/>
                  <a:pt x="3435" y="20673"/>
                  <a:pt x="3604" y="20673"/>
                </a:cubicBezTo>
                <a:cubicBezTo>
                  <a:pt x="3774" y="20673"/>
                  <a:pt x="4000" y="20620"/>
                  <a:pt x="4113" y="20458"/>
                </a:cubicBezTo>
                <a:cubicBezTo>
                  <a:pt x="4396" y="20190"/>
                  <a:pt x="4396" y="19760"/>
                  <a:pt x="4113" y="19491"/>
                </a:cubicBezTo>
                <a:lnTo>
                  <a:pt x="3039" y="18470"/>
                </a:lnTo>
                <a:lnTo>
                  <a:pt x="3378" y="18148"/>
                </a:lnTo>
                <a:lnTo>
                  <a:pt x="6092" y="20727"/>
                </a:lnTo>
                <a:cubicBezTo>
                  <a:pt x="6262" y="20888"/>
                  <a:pt x="6432" y="20942"/>
                  <a:pt x="6601" y="20942"/>
                </a:cubicBezTo>
                <a:cubicBezTo>
                  <a:pt x="6771" y="20942"/>
                  <a:pt x="6997" y="20888"/>
                  <a:pt x="7110" y="20727"/>
                </a:cubicBezTo>
                <a:cubicBezTo>
                  <a:pt x="7393" y="20458"/>
                  <a:pt x="7393" y="20029"/>
                  <a:pt x="7110" y="19760"/>
                </a:cubicBezTo>
                <a:lnTo>
                  <a:pt x="4396" y="17181"/>
                </a:lnTo>
                <a:lnTo>
                  <a:pt x="4679" y="16912"/>
                </a:lnTo>
                <a:lnTo>
                  <a:pt x="5753" y="17933"/>
                </a:lnTo>
                <a:cubicBezTo>
                  <a:pt x="5923" y="18094"/>
                  <a:pt x="6092" y="18148"/>
                  <a:pt x="6262" y="18148"/>
                </a:cubicBezTo>
                <a:cubicBezTo>
                  <a:pt x="6432" y="18148"/>
                  <a:pt x="6658" y="18094"/>
                  <a:pt x="6771" y="17933"/>
                </a:cubicBezTo>
                <a:cubicBezTo>
                  <a:pt x="7054" y="17664"/>
                  <a:pt x="7054" y="17235"/>
                  <a:pt x="6771" y="16966"/>
                </a:cubicBezTo>
                <a:lnTo>
                  <a:pt x="5697" y="15945"/>
                </a:lnTo>
                <a:lnTo>
                  <a:pt x="9824" y="12023"/>
                </a:lnTo>
                <a:cubicBezTo>
                  <a:pt x="11068" y="12990"/>
                  <a:pt x="12652" y="13527"/>
                  <a:pt x="14348" y="13527"/>
                </a:cubicBezTo>
                <a:cubicBezTo>
                  <a:pt x="16270" y="13527"/>
                  <a:pt x="18080" y="12829"/>
                  <a:pt x="19380" y="11539"/>
                </a:cubicBezTo>
                <a:cubicBezTo>
                  <a:pt x="20738" y="10249"/>
                  <a:pt x="21473" y="8530"/>
                  <a:pt x="21473" y="6757"/>
                </a:cubicBezTo>
                <a:cubicBezTo>
                  <a:pt x="21529" y="4984"/>
                  <a:pt x="20794" y="3264"/>
                  <a:pt x="19437" y="1975"/>
                </a:cubicBezTo>
                <a:close/>
                <a:moveTo>
                  <a:pt x="18419" y="10626"/>
                </a:moveTo>
                <a:cubicBezTo>
                  <a:pt x="17345" y="11646"/>
                  <a:pt x="15931" y="12238"/>
                  <a:pt x="14404" y="12238"/>
                </a:cubicBezTo>
                <a:cubicBezTo>
                  <a:pt x="12878" y="12238"/>
                  <a:pt x="11464" y="11700"/>
                  <a:pt x="10390" y="10679"/>
                </a:cubicBezTo>
                <a:cubicBezTo>
                  <a:pt x="10390" y="10679"/>
                  <a:pt x="10390" y="10679"/>
                  <a:pt x="10390" y="10679"/>
                </a:cubicBezTo>
                <a:cubicBezTo>
                  <a:pt x="10390" y="10679"/>
                  <a:pt x="10390" y="10679"/>
                  <a:pt x="10390" y="10679"/>
                </a:cubicBezTo>
                <a:cubicBezTo>
                  <a:pt x="8185" y="8584"/>
                  <a:pt x="8185" y="5145"/>
                  <a:pt x="10390" y="3049"/>
                </a:cubicBezTo>
                <a:cubicBezTo>
                  <a:pt x="11521" y="1975"/>
                  <a:pt x="12934" y="1491"/>
                  <a:pt x="14404" y="1491"/>
                </a:cubicBezTo>
                <a:cubicBezTo>
                  <a:pt x="15875" y="1491"/>
                  <a:pt x="17345" y="2029"/>
                  <a:pt x="18419" y="3049"/>
                </a:cubicBezTo>
                <a:cubicBezTo>
                  <a:pt x="19493" y="4070"/>
                  <a:pt x="20115" y="5414"/>
                  <a:pt x="20115" y="6864"/>
                </a:cubicBezTo>
                <a:cubicBezTo>
                  <a:pt x="20059" y="8261"/>
                  <a:pt x="19493" y="9605"/>
                  <a:pt x="18419" y="1062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0" name="Form"/>
          <p:cNvSpPr/>
          <p:nvPr/>
        </p:nvSpPr>
        <p:spPr>
          <a:xfrm>
            <a:off x="8984399" y="28975583"/>
            <a:ext cx="943564" cy="942581"/>
          </a:xfrm>
          <a:custGeom>
            <a:avLst/>
            <a:gdLst/>
            <a:ahLst/>
            <a:cxnLst>
              <a:cxn ang="0">
                <a:pos x="wd2" y="hd2"/>
              </a:cxn>
              <a:cxn ang="5400000">
                <a:pos x="wd2" y="hd2"/>
              </a:cxn>
              <a:cxn ang="10800000">
                <a:pos x="wd2" y="hd2"/>
              </a:cxn>
              <a:cxn ang="16200000">
                <a:pos x="wd2" y="hd2"/>
              </a:cxn>
            </a:cxnLst>
            <a:rect l="0" t="0" r="r" b="b"/>
            <a:pathLst>
              <a:path w="21600" h="21577" extrusionOk="0">
                <a:moveTo>
                  <a:pt x="19035" y="3847"/>
                </a:moveTo>
                <a:cubicBezTo>
                  <a:pt x="17280" y="1732"/>
                  <a:pt x="14760" y="382"/>
                  <a:pt x="12060" y="67"/>
                </a:cubicBezTo>
                <a:cubicBezTo>
                  <a:pt x="11205" y="-23"/>
                  <a:pt x="10350" y="-23"/>
                  <a:pt x="9495" y="67"/>
                </a:cubicBezTo>
                <a:cubicBezTo>
                  <a:pt x="6750" y="382"/>
                  <a:pt x="4275" y="1732"/>
                  <a:pt x="2520" y="3847"/>
                </a:cubicBezTo>
                <a:cubicBezTo>
                  <a:pt x="900" y="5782"/>
                  <a:pt x="0" y="8257"/>
                  <a:pt x="0" y="10777"/>
                </a:cubicBezTo>
                <a:cubicBezTo>
                  <a:pt x="0" y="13297"/>
                  <a:pt x="900" y="15772"/>
                  <a:pt x="2520" y="17707"/>
                </a:cubicBezTo>
                <a:cubicBezTo>
                  <a:pt x="4275" y="19822"/>
                  <a:pt x="6795" y="21172"/>
                  <a:pt x="9495" y="21487"/>
                </a:cubicBezTo>
                <a:cubicBezTo>
                  <a:pt x="9900" y="21532"/>
                  <a:pt x="10350" y="21577"/>
                  <a:pt x="10800" y="21577"/>
                </a:cubicBezTo>
                <a:cubicBezTo>
                  <a:pt x="11250" y="21577"/>
                  <a:pt x="11655" y="21532"/>
                  <a:pt x="12105" y="21487"/>
                </a:cubicBezTo>
                <a:cubicBezTo>
                  <a:pt x="14850" y="21172"/>
                  <a:pt x="17325" y="19822"/>
                  <a:pt x="19080" y="17707"/>
                </a:cubicBezTo>
                <a:cubicBezTo>
                  <a:pt x="20700" y="15772"/>
                  <a:pt x="21600" y="13297"/>
                  <a:pt x="21600" y="10777"/>
                </a:cubicBezTo>
                <a:cubicBezTo>
                  <a:pt x="21555" y="8257"/>
                  <a:pt x="20655" y="5782"/>
                  <a:pt x="19035" y="3847"/>
                </a:cubicBezTo>
                <a:close/>
                <a:moveTo>
                  <a:pt x="20385" y="10192"/>
                </a:moveTo>
                <a:lnTo>
                  <a:pt x="16650" y="10192"/>
                </a:lnTo>
                <a:cubicBezTo>
                  <a:pt x="16605" y="9022"/>
                  <a:pt x="16380" y="7897"/>
                  <a:pt x="15975" y="6772"/>
                </a:cubicBezTo>
                <a:cubicBezTo>
                  <a:pt x="16875" y="6322"/>
                  <a:pt x="17730" y="5737"/>
                  <a:pt x="18540" y="5062"/>
                </a:cubicBezTo>
                <a:cubicBezTo>
                  <a:pt x="19620" y="6592"/>
                  <a:pt x="20295" y="8347"/>
                  <a:pt x="20385" y="10192"/>
                </a:cubicBezTo>
                <a:close/>
                <a:moveTo>
                  <a:pt x="11340" y="2362"/>
                </a:moveTo>
                <a:cubicBezTo>
                  <a:pt x="12645" y="3352"/>
                  <a:pt x="13770" y="4702"/>
                  <a:pt x="14490" y="6187"/>
                </a:cubicBezTo>
                <a:cubicBezTo>
                  <a:pt x="13500" y="6547"/>
                  <a:pt x="12420" y="6772"/>
                  <a:pt x="11340" y="6862"/>
                </a:cubicBezTo>
                <a:lnTo>
                  <a:pt x="11340" y="2362"/>
                </a:lnTo>
                <a:close/>
                <a:moveTo>
                  <a:pt x="10170" y="6862"/>
                </a:moveTo>
                <a:cubicBezTo>
                  <a:pt x="9090" y="6817"/>
                  <a:pt x="8055" y="6592"/>
                  <a:pt x="7020" y="6187"/>
                </a:cubicBezTo>
                <a:cubicBezTo>
                  <a:pt x="7740" y="4702"/>
                  <a:pt x="8820" y="3352"/>
                  <a:pt x="10170" y="2362"/>
                </a:cubicBezTo>
                <a:lnTo>
                  <a:pt x="10170" y="6862"/>
                </a:lnTo>
                <a:close/>
                <a:moveTo>
                  <a:pt x="6615" y="7267"/>
                </a:moveTo>
                <a:cubicBezTo>
                  <a:pt x="7740" y="7717"/>
                  <a:pt x="8955" y="7942"/>
                  <a:pt x="10215" y="8032"/>
                </a:cubicBezTo>
                <a:lnTo>
                  <a:pt x="10215" y="10237"/>
                </a:lnTo>
                <a:lnTo>
                  <a:pt x="6030" y="10237"/>
                </a:lnTo>
                <a:cubicBezTo>
                  <a:pt x="6075" y="9202"/>
                  <a:pt x="6255" y="8212"/>
                  <a:pt x="6615" y="7267"/>
                </a:cubicBezTo>
                <a:close/>
                <a:moveTo>
                  <a:pt x="10170" y="11362"/>
                </a:moveTo>
                <a:lnTo>
                  <a:pt x="10170" y="13567"/>
                </a:lnTo>
                <a:cubicBezTo>
                  <a:pt x="8955" y="13612"/>
                  <a:pt x="7740" y="13882"/>
                  <a:pt x="6570" y="14332"/>
                </a:cubicBezTo>
                <a:cubicBezTo>
                  <a:pt x="6255" y="13387"/>
                  <a:pt x="6030" y="12397"/>
                  <a:pt x="5985" y="11407"/>
                </a:cubicBezTo>
                <a:lnTo>
                  <a:pt x="10170" y="11407"/>
                </a:lnTo>
                <a:close/>
                <a:moveTo>
                  <a:pt x="10170" y="14737"/>
                </a:moveTo>
                <a:lnTo>
                  <a:pt x="10170" y="19237"/>
                </a:lnTo>
                <a:cubicBezTo>
                  <a:pt x="8820" y="18202"/>
                  <a:pt x="7740" y="16897"/>
                  <a:pt x="7020" y="15412"/>
                </a:cubicBezTo>
                <a:cubicBezTo>
                  <a:pt x="8055" y="15007"/>
                  <a:pt x="9090" y="14782"/>
                  <a:pt x="10170" y="14737"/>
                </a:cubicBezTo>
                <a:close/>
                <a:moveTo>
                  <a:pt x="11340" y="14737"/>
                </a:moveTo>
                <a:cubicBezTo>
                  <a:pt x="12420" y="14782"/>
                  <a:pt x="13455" y="15007"/>
                  <a:pt x="14490" y="15412"/>
                </a:cubicBezTo>
                <a:cubicBezTo>
                  <a:pt x="13770" y="16897"/>
                  <a:pt x="12690" y="18247"/>
                  <a:pt x="11340" y="19237"/>
                </a:cubicBezTo>
                <a:lnTo>
                  <a:pt x="11340" y="14737"/>
                </a:lnTo>
                <a:close/>
                <a:moveTo>
                  <a:pt x="14940" y="14287"/>
                </a:moveTo>
                <a:cubicBezTo>
                  <a:pt x="13815" y="13837"/>
                  <a:pt x="12600" y="13612"/>
                  <a:pt x="11340" y="13522"/>
                </a:cubicBezTo>
                <a:lnTo>
                  <a:pt x="11340" y="11317"/>
                </a:lnTo>
                <a:lnTo>
                  <a:pt x="15525" y="11317"/>
                </a:lnTo>
                <a:cubicBezTo>
                  <a:pt x="15480" y="12397"/>
                  <a:pt x="15255" y="13342"/>
                  <a:pt x="14940" y="14287"/>
                </a:cubicBezTo>
                <a:close/>
                <a:moveTo>
                  <a:pt x="11340" y="10192"/>
                </a:moveTo>
                <a:lnTo>
                  <a:pt x="11340" y="7987"/>
                </a:lnTo>
                <a:cubicBezTo>
                  <a:pt x="12555" y="7942"/>
                  <a:pt x="13770" y="7672"/>
                  <a:pt x="14940" y="7222"/>
                </a:cubicBezTo>
                <a:cubicBezTo>
                  <a:pt x="15255" y="8167"/>
                  <a:pt x="15480" y="9157"/>
                  <a:pt x="15525" y="10147"/>
                </a:cubicBezTo>
                <a:lnTo>
                  <a:pt x="11340" y="10147"/>
                </a:lnTo>
                <a:close/>
                <a:moveTo>
                  <a:pt x="17775" y="4207"/>
                </a:moveTo>
                <a:cubicBezTo>
                  <a:pt x="17100" y="4837"/>
                  <a:pt x="16335" y="5332"/>
                  <a:pt x="15525" y="5737"/>
                </a:cubicBezTo>
                <a:cubicBezTo>
                  <a:pt x="14670" y="3982"/>
                  <a:pt x="13410" y="2452"/>
                  <a:pt x="11880" y="1327"/>
                </a:cubicBezTo>
                <a:cubicBezTo>
                  <a:pt x="11925" y="1282"/>
                  <a:pt x="12015" y="1282"/>
                  <a:pt x="12060" y="1237"/>
                </a:cubicBezTo>
                <a:cubicBezTo>
                  <a:pt x="14265" y="1552"/>
                  <a:pt x="16290" y="2587"/>
                  <a:pt x="17775" y="4207"/>
                </a:cubicBezTo>
                <a:close/>
                <a:moveTo>
                  <a:pt x="9450" y="1237"/>
                </a:moveTo>
                <a:cubicBezTo>
                  <a:pt x="9495" y="1282"/>
                  <a:pt x="9585" y="1282"/>
                  <a:pt x="9630" y="1327"/>
                </a:cubicBezTo>
                <a:cubicBezTo>
                  <a:pt x="8055" y="2497"/>
                  <a:pt x="6795" y="3982"/>
                  <a:pt x="5985" y="5737"/>
                </a:cubicBezTo>
                <a:cubicBezTo>
                  <a:pt x="5175" y="5332"/>
                  <a:pt x="4410" y="4792"/>
                  <a:pt x="3735" y="4207"/>
                </a:cubicBezTo>
                <a:cubicBezTo>
                  <a:pt x="5265" y="2587"/>
                  <a:pt x="7245" y="1552"/>
                  <a:pt x="9450" y="1237"/>
                </a:cubicBezTo>
                <a:close/>
                <a:moveTo>
                  <a:pt x="3015" y="5062"/>
                </a:moveTo>
                <a:cubicBezTo>
                  <a:pt x="3780" y="5737"/>
                  <a:pt x="4635" y="6322"/>
                  <a:pt x="5580" y="6772"/>
                </a:cubicBezTo>
                <a:cubicBezTo>
                  <a:pt x="5175" y="7852"/>
                  <a:pt x="4950" y="8977"/>
                  <a:pt x="4905" y="10192"/>
                </a:cubicBezTo>
                <a:lnTo>
                  <a:pt x="1170" y="10192"/>
                </a:lnTo>
                <a:cubicBezTo>
                  <a:pt x="1260" y="8347"/>
                  <a:pt x="1890" y="6592"/>
                  <a:pt x="3015" y="5062"/>
                </a:cubicBezTo>
                <a:close/>
                <a:moveTo>
                  <a:pt x="1125" y="11362"/>
                </a:moveTo>
                <a:lnTo>
                  <a:pt x="4860" y="11362"/>
                </a:lnTo>
                <a:cubicBezTo>
                  <a:pt x="4905" y="12532"/>
                  <a:pt x="5175" y="13702"/>
                  <a:pt x="5535" y="14782"/>
                </a:cubicBezTo>
                <a:cubicBezTo>
                  <a:pt x="4590" y="15232"/>
                  <a:pt x="3735" y="15817"/>
                  <a:pt x="2970" y="16492"/>
                </a:cubicBezTo>
                <a:cubicBezTo>
                  <a:pt x="1890" y="15007"/>
                  <a:pt x="1260" y="13207"/>
                  <a:pt x="1125" y="11362"/>
                </a:cubicBezTo>
                <a:close/>
                <a:moveTo>
                  <a:pt x="3735" y="17392"/>
                </a:moveTo>
                <a:cubicBezTo>
                  <a:pt x="4410" y="16762"/>
                  <a:pt x="5175" y="16267"/>
                  <a:pt x="5985" y="15862"/>
                </a:cubicBezTo>
                <a:cubicBezTo>
                  <a:pt x="6795" y="17617"/>
                  <a:pt x="8055" y="19102"/>
                  <a:pt x="9630" y="20272"/>
                </a:cubicBezTo>
                <a:cubicBezTo>
                  <a:pt x="9585" y="20317"/>
                  <a:pt x="9495" y="20317"/>
                  <a:pt x="9450" y="20362"/>
                </a:cubicBezTo>
                <a:cubicBezTo>
                  <a:pt x="7245" y="20047"/>
                  <a:pt x="5265" y="19012"/>
                  <a:pt x="3735" y="17392"/>
                </a:cubicBezTo>
                <a:close/>
                <a:moveTo>
                  <a:pt x="12060" y="20362"/>
                </a:moveTo>
                <a:cubicBezTo>
                  <a:pt x="12015" y="20317"/>
                  <a:pt x="11925" y="20317"/>
                  <a:pt x="11880" y="20272"/>
                </a:cubicBezTo>
                <a:cubicBezTo>
                  <a:pt x="13455" y="19147"/>
                  <a:pt x="14715" y="17617"/>
                  <a:pt x="15525" y="15862"/>
                </a:cubicBezTo>
                <a:cubicBezTo>
                  <a:pt x="16335" y="16267"/>
                  <a:pt x="17100" y="16807"/>
                  <a:pt x="17775" y="17392"/>
                </a:cubicBezTo>
                <a:cubicBezTo>
                  <a:pt x="16290" y="19012"/>
                  <a:pt x="14265" y="20047"/>
                  <a:pt x="12060" y="20362"/>
                </a:cubicBezTo>
                <a:close/>
                <a:moveTo>
                  <a:pt x="18540" y="16492"/>
                </a:moveTo>
                <a:cubicBezTo>
                  <a:pt x="17775" y="15817"/>
                  <a:pt x="16920" y="15232"/>
                  <a:pt x="15975" y="14782"/>
                </a:cubicBezTo>
                <a:cubicBezTo>
                  <a:pt x="16380" y="13702"/>
                  <a:pt x="16605" y="12532"/>
                  <a:pt x="16650" y="11362"/>
                </a:cubicBezTo>
                <a:lnTo>
                  <a:pt x="20385" y="11362"/>
                </a:lnTo>
                <a:cubicBezTo>
                  <a:pt x="20295" y="13207"/>
                  <a:pt x="19620" y="15007"/>
                  <a:pt x="18540" y="1649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1" name="Form"/>
          <p:cNvSpPr/>
          <p:nvPr/>
        </p:nvSpPr>
        <p:spPr>
          <a:xfrm>
            <a:off x="7042783" y="15229054"/>
            <a:ext cx="816528" cy="813824"/>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2" name="Form"/>
          <p:cNvSpPr/>
          <p:nvPr/>
        </p:nvSpPr>
        <p:spPr>
          <a:xfrm>
            <a:off x="5096685" y="15150427"/>
            <a:ext cx="680153" cy="942089"/>
          </a:xfrm>
          <a:custGeom>
            <a:avLst/>
            <a:gdLst/>
            <a:ahLst/>
            <a:cxnLst>
              <a:cxn ang="0">
                <a:pos x="wd2" y="hd2"/>
              </a:cxn>
              <a:cxn ang="5400000">
                <a:pos x="wd2" y="hd2"/>
              </a:cxn>
              <a:cxn ang="10800000">
                <a:pos x="wd2" y="hd2"/>
              </a:cxn>
              <a:cxn ang="16200000">
                <a:pos x="wd2" y="hd2"/>
              </a:cxn>
            </a:cxnLst>
            <a:rect l="0" t="0" r="r" b="b"/>
            <a:pathLst>
              <a:path w="21538" h="21566" extrusionOk="0">
                <a:moveTo>
                  <a:pt x="10738" y="21566"/>
                </a:moveTo>
                <a:cubicBezTo>
                  <a:pt x="10676" y="21566"/>
                  <a:pt x="10613" y="21566"/>
                  <a:pt x="10551" y="21566"/>
                </a:cubicBezTo>
                <a:cubicBezTo>
                  <a:pt x="10178" y="21476"/>
                  <a:pt x="9991" y="21251"/>
                  <a:pt x="9991" y="21026"/>
                </a:cubicBezTo>
                <a:lnTo>
                  <a:pt x="9991" y="13196"/>
                </a:lnTo>
                <a:lnTo>
                  <a:pt x="778" y="13196"/>
                </a:lnTo>
                <a:cubicBezTo>
                  <a:pt x="467" y="13196"/>
                  <a:pt x="218" y="13106"/>
                  <a:pt x="93" y="12881"/>
                </a:cubicBezTo>
                <a:cubicBezTo>
                  <a:pt x="-31" y="12701"/>
                  <a:pt x="-31" y="12476"/>
                  <a:pt x="93" y="12296"/>
                </a:cubicBezTo>
                <a:lnTo>
                  <a:pt x="10115" y="281"/>
                </a:lnTo>
                <a:cubicBezTo>
                  <a:pt x="10302" y="56"/>
                  <a:pt x="10676" y="-34"/>
                  <a:pt x="10987" y="11"/>
                </a:cubicBezTo>
                <a:cubicBezTo>
                  <a:pt x="11360" y="101"/>
                  <a:pt x="11547" y="326"/>
                  <a:pt x="11547" y="551"/>
                </a:cubicBezTo>
                <a:lnTo>
                  <a:pt x="11547" y="8381"/>
                </a:lnTo>
                <a:lnTo>
                  <a:pt x="20760" y="8381"/>
                </a:lnTo>
                <a:cubicBezTo>
                  <a:pt x="21071" y="8381"/>
                  <a:pt x="21320" y="8471"/>
                  <a:pt x="21445" y="8696"/>
                </a:cubicBezTo>
                <a:cubicBezTo>
                  <a:pt x="21569" y="8876"/>
                  <a:pt x="21569" y="9101"/>
                  <a:pt x="21445" y="9281"/>
                </a:cubicBezTo>
                <a:lnTo>
                  <a:pt x="11423" y="21296"/>
                </a:lnTo>
                <a:cubicBezTo>
                  <a:pt x="11298" y="21476"/>
                  <a:pt x="10987" y="21566"/>
                  <a:pt x="10738" y="21566"/>
                </a:cubicBezTo>
                <a:close/>
                <a:moveTo>
                  <a:pt x="2148" y="12026"/>
                </a:moveTo>
                <a:lnTo>
                  <a:pt x="10738" y="12026"/>
                </a:lnTo>
                <a:cubicBezTo>
                  <a:pt x="11174" y="12026"/>
                  <a:pt x="11547" y="12296"/>
                  <a:pt x="11547" y="12611"/>
                </a:cubicBezTo>
                <a:lnTo>
                  <a:pt x="11547" y="18956"/>
                </a:lnTo>
                <a:lnTo>
                  <a:pt x="19328" y="9596"/>
                </a:lnTo>
                <a:lnTo>
                  <a:pt x="10738" y="9596"/>
                </a:lnTo>
                <a:cubicBezTo>
                  <a:pt x="10302" y="9596"/>
                  <a:pt x="9929" y="9326"/>
                  <a:pt x="9929" y="9011"/>
                </a:cubicBezTo>
                <a:lnTo>
                  <a:pt x="9929" y="2666"/>
                </a:lnTo>
                <a:lnTo>
                  <a:pt x="2148" y="1202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3" name="Form"/>
          <p:cNvSpPr/>
          <p:nvPr/>
        </p:nvSpPr>
        <p:spPr>
          <a:xfrm>
            <a:off x="9146142" y="15150427"/>
            <a:ext cx="684330" cy="945406"/>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4" name="Form"/>
          <p:cNvSpPr/>
          <p:nvPr/>
        </p:nvSpPr>
        <p:spPr>
          <a:xfrm>
            <a:off x="19112521" y="15150303"/>
            <a:ext cx="945125" cy="954132"/>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5" name="Form"/>
          <p:cNvSpPr/>
          <p:nvPr/>
        </p:nvSpPr>
        <p:spPr>
          <a:xfrm>
            <a:off x="17087791" y="15248618"/>
            <a:ext cx="941414" cy="751998"/>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6" name="Form"/>
          <p:cNvSpPr/>
          <p:nvPr/>
        </p:nvSpPr>
        <p:spPr>
          <a:xfrm>
            <a:off x="13195597" y="18610155"/>
            <a:ext cx="656564" cy="945529"/>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02" y="14640"/>
                  <a:pt x="21600" y="11406"/>
                  <a:pt x="21600" y="7499"/>
                </a:cubicBezTo>
                <a:close/>
                <a:moveTo>
                  <a:pt x="10800" y="13831"/>
                </a:moveTo>
                <a:cubicBezTo>
                  <a:pt x="5756" y="13831"/>
                  <a:pt x="1681" y="11002"/>
                  <a:pt x="1681" y="7499"/>
                </a:cubicBezTo>
                <a:cubicBezTo>
                  <a:pt x="1681" y="3997"/>
                  <a:pt x="5756" y="1168"/>
                  <a:pt x="10800" y="1168"/>
                </a:cubicBezTo>
                <a:cubicBezTo>
                  <a:pt x="15844" y="1168"/>
                  <a:pt x="19919" y="3997"/>
                  <a:pt x="19919" y="7499"/>
                </a:cubicBezTo>
                <a:cubicBezTo>
                  <a:pt x="19919" y="10957"/>
                  <a:pt x="15844" y="13831"/>
                  <a:pt x="10800" y="1383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7" name="Form"/>
          <p:cNvSpPr/>
          <p:nvPr/>
        </p:nvSpPr>
        <p:spPr>
          <a:xfrm>
            <a:off x="15200667" y="18610155"/>
            <a:ext cx="685436" cy="943564"/>
          </a:xfrm>
          <a:custGeom>
            <a:avLst/>
            <a:gdLst/>
            <a:ahLst/>
            <a:cxnLst>
              <a:cxn ang="0">
                <a:pos x="wd2" y="hd2"/>
              </a:cxn>
              <a:cxn ang="5400000">
                <a:pos x="wd2" y="hd2"/>
              </a:cxn>
              <a:cxn ang="10800000">
                <a:pos x="wd2" y="hd2"/>
              </a:cxn>
              <a:cxn ang="16200000">
                <a:pos x="wd2" y="hd2"/>
              </a:cxn>
            </a:cxnLst>
            <a:rect l="0" t="0" r="r" b="b"/>
            <a:pathLst>
              <a:path w="21519" h="21600" extrusionOk="0">
                <a:moveTo>
                  <a:pt x="21482" y="17775"/>
                </a:moveTo>
                <a:lnTo>
                  <a:pt x="11546" y="360"/>
                </a:lnTo>
                <a:cubicBezTo>
                  <a:pt x="11423" y="135"/>
                  <a:pt x="11114" y="0"/>
                  <a:pt x="10806" y="0"/>
                </a:cubicBezTo>
                <a:cubicBezTo>
                  <a:pt x="10497" y="0"/>
                  <a:pt x="10189" y="135"/>
                  <a:pt x="10065" y="360"/>
                </a:cubicBezTo>
                <a:lnTo>
                  <a:pt x="67" y="17775"/>
                </a:lnTo>
                <a:cubicBezTo>
                  <a:pt x="-56" y="17955"/>
                  <a:pt x="6" y="18135"/>
                  <a:pt x="129" y="18315"/>
                </a:cubicBezTo>
                <a:cubicBezTo>
                  <a:pt x="253" y="18495"/>
                  <a:pt x="499" y="18585"/>
                  <a:pt x="808" y="18585"/>
                </a:cubicBezTo>
                <a:lnTo>
                  <a:pt x="9942" y="18585"/>
                </a:lnTo>
                <a:lnTo>
                  <a:pt x="9942" y="21015"/>
                </a:lnTo>
                <a:cubicBezTo>
                  <a:pt x="9942" y="21330"/>
                  <a:pt x="10312" y="21600"/>
                  <a:pt x="10744" y="21600"/>
                </a:cubicBezTo>
                <a:cubicBezTo>
                  <a:pt x="11176" y="21600"/>
                  <a:pt x="11546" y="21330"/>
                  <a:pt x="11546" y="21015"/>
                </a:cubicBezTo>
                <a:lnTo>
                  <a:pt x="11546" y="18585"/>
                </a:lnTo>
                <a:lnTo>
                  <a:pt x="20680" y="18585"/>
                </a:lnTo>
                <a:cubicBezTo>
                  <a:pt x="20927" y="18585"/>
                  <a:pt x="21174" y="18495"/>
                  <a:pt x="21359" y="18315"/>
                </a:cubicBezTo>
                <a:cubicBezTo>
                  <a:pt x="21544" y="18180"/>
                  <a:pt x="21544" y="17955"/>
                  <a:pt x="21482" y="17775"/>
                </a:cubicBezTo>
                <a:close/>
                <a:moveTo>
                  <a:pt x="2042" y="17415"/>
                </a:moveTo>
                <a:lnTo>
                  <a:pt x="10806" y="2070"/>
                </a:lnTo>
                <a:lnTo>
                  <a:pt x="19569" y="17415"/>
                </a:lnTo>
                <a:lnTo>
                  <a:pt x="2042" y="1741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8" name="Form"/>
          <p:cNvSpPr/>
          <p:nvPr/>
        </p:nvSpPr>
        <p:spPr>
          <a:xfrm>
            <a:off x="17225396" y="18610155"/>
            <a:ext cx="656563" cy="945529"/>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67" y="14640"/>
                  <a:pt x="21600" y="11406"/>
                  <a:pt x="21600" y="7499"/>
                </a:cubicBezTo>
                <a:close/>
                <a:moveTo>
                  <a:pt x="11705" y="13786"/>
                </a:moveTo>
                <a:lnTo>
                  <a:pt x="11705" y="7185"/>
                </a:lnTo>
                <a:cubicBezTo>
                  <a:pt x="11705" y="6871"/>
                  <a:pt x="11317" y="6601"/>
                  <a:pt x="10865" y="6601"/>
                </a:cubicBezTo>
                <a:cubicBezTo>
                  <a:pt x="10412" y="6601"/>
                  <a:pt x="10024" y="6871"/>
                  <a:pt x="10024" y="7185"/>
                </a:cubicBezTo>
                <a:lnTo>
                  <a:pt x="10024" y="9385"/>
                </a:lnTo>
                <a:lnTo>
                  <a:pt x="7760" y="7814"/>
                </a:lnTo>
                <a:cubicBezTo>
                  <a:pt x="7437" y="7589"/>
                  <a:pt x="6920" y="7589"/>
                  <a:pt x="6596" y="7814"/>
                </a:cubicBezTo>
                <a:cubicBezTo>
                  <a:pt x="6273" y="8038"/>
                  <a:pt x="6273" y="8397"/>
                  <a:pt x="6596" y="8622"/>
                </a:cubicBezTo>
                <a:lnTo>
                  <a:pt x="10024" y="11002"/>
                </a:lnTo>
                <a:lnTo>
                  <a:pt x="10024" y="13786"/>
                </a:lnTo>
                <a:cubicBezTo>
                  <a:pt x="5368" y="13472"/>
                  <a:pt x="1746" y="10778"/>
                  <a:pt x="1746" y="7499"/>
                </a:cubicBezTo>
                <a:cubicBezTo>
                  <a:pt x="1746" y="3997"/>
                  <a:pt x="5820" y="1168"/>
                  <a:pt x="10865" y="1168"/>
                </a:cubicBezTo>
                <a:cubicBezTo>
                  <a:pt x="15909" y="1168"/>
                  <a:pt x="19983" y="3997"/>
                  <a:pt x="19983" y="7499"/>
                </a:cubicBezTo>
                <a:cubicBezTo>
                  <a:pt x="19983" y="10778"/>
                  <a:pt x="16297" y="13472"/>
                  <a:pt x="11705" y="1378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9" name="Form"/>
          <p:cNvSpPr/>
          <p:nvPr/>
        </p:nvSpPr>
        <p:spPr>
          <a:xfrm>
            <a:off x="27329379" y="15288026"/>
            <a:ext cx="684088" cy="684084"/>
          </a:xfrm>
          <a:custGeom>
            <a:avLst/>
            <a:gdLst/>
            <a:ahLst/>
            <a:cxnLst>
              <a:cxn ang="0">
                <a:pos x="wd2" y="hd2"/>
              </a:cxn>
              <a:cxn ang="5400000">
                <a:pos x="wd2" y="hd2"/>
              </a:cxn>
              <a:cxn ang="10800000">
                <a:pos x="wd2" y="hd2"/>
              </a:cxn>
              <a:cxn ang="16200000">
                <a:pos x="wd2" y="hd2"/>
              </a:cxn>
            </a:cxnLst>
            <a:rect l="0" t="0" r="r" b="b"/>
            <a:pathLst>
              <a:path w="21600" h="21600" extrusionOk="0">
                <a:moveTo>
                  <a:pt x="20731" y="0"/>
                </a:moveTo>
                <a:lnTo>
                  <a:pt x="807" y="0"/>
                </a:lnTo>
                <a:cubicBezTo>
                  <a:pt x="372" y="0"/>
                  <a:pt x="0" y="372"/>
                  <a:pt x="0" y="807"/>
                </a:cubicBezTo>
                <a:lnTo>
                  <a:pt x="0" y="2297"/>
                </a:lnTo>
                <a:lnTo>
                  <a:pt x="0" y="10800"/>
                </a:lnTo>
                <a:lnTo>
                  <a:pt x="0" y="20793"/>
                </a:lnTo>
                <a:cubicBezTo>
                  <a:pt x="0" y="21228"/>
                  <a:pt x="372" y="21600"/>
                  <a:pt x="807" y="21600"/>
                </a:cubicBezTo>
                <a:cubicBezTo>
                  <a:pt x="1241" y="21600"/>
                  <a:pt x="1614" y="21228"/>
                  <a:pt x="1614" y="20793"/>
                </a:cubicBezTo>
                <a:lnTo>
                  <a:pt x="1614" y="11607"/>
                </a:lnTo>
                <a:lnTo>
                  <a:pt x="20793" y="11607"/>
                </a:lnTo>
                <a:cubicBezTo>
                  <a:pt x="21228" y="11607"/>
                  <a:pt x="21600" y="11234"/>
                  <a:pt x="21600" y="10800"/>
                </a:cubicBezTo>
                <a:lnTo>
                  <a:pt x="21600" y="807"/>
                </a:lnTo>
                <a:cubicBezTo>
                  <a:pt x="21538" y="372"/>
                  <a:pt x="21165" y="0"/>
                  <a:pt x="20731" y="0"/>
                </a:cubicBezTo>
                <a:close/>
                <a:moveTo>
                  <a:pt x="19924" y="9993"/>
                </a:moveTo>
                <a:lnTo>
                  <a:pt x="1552" y="9993"/>
                </a:lnTo>
                <a:lnTo>
                  <a:pt x="1552" y="2297"/>
                </a:lnTo>
                <a:lnTo>
                  <a:pt x="1552" y="1614"/>
                </a:lnTo>
                <a:lnTo>
                  <a:pt x="19924" y="1614"/>
                </a:lnTo>
                <a:lnTo>
                  <a:pt x="19924" y="999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0" name="Form"/>
          <p:cNvSpPr/>
          <p:nvPr/>
        </p:nvSpPr>
        <p:spPr>
          <a:xfrm>
            <a:off x="21274854" y="15268370"/>
            <a:ext cx="682120" cy="720333"/>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1" name="Form"/>
          <p:cNvSpPr/>
          <p:nvPr/>
        </p:nvSpPr>
        <p:spPr>
          <a:xfrm>
            <a:off x="23279923" y="15229054"/>
            <a:ext cx="684087" cy="815299"/>
          </a:xfrm>
          <a:custGeom>
            <a:avLst/>
            <a:gdLst/>
            <a:ahLst/>
            <a:cxnLst>
              <a:cxn ang="0">
                <a:pos x="wd2" y="hd2"/>
              </a:cxn>
              <a:cxn ang="5400000">
                <a:pos x="wd2" y="hd2"/>
              </a:cxn>
              <a:cxn ang="10800000">
                <a:pos x="wd2" y="hd2"/>
              </a:cxn>
              <a:cxn ang="16200000">
                <a:pos x="wd2" y="hd2"/>
              </a:cxn>
            </a:cxnLst>
            <a:rect l="0" t="0" r="r" b="b"/>
            <a:pathLst>
              <a:path w="21600" h="21330" extrusionOk="0">
                <a:moveTo>
                  <a:pt x="20793" y="4153"/>
                </a:moveTo>
                <a:lnTo>
                  <a:pt x="19117" y="4153"/>
                </a:lnTo>
                <a:cubicBezTo>
                  <a:pt x="19862" y="3124"/>
                  <a:pt x="19738" y="1736"/>
                  <a:pt x="18621" y="810"/>
                </a:cubicBezTo>
                <a:cubicBezTo>
                  <a:pt x="17317" y="-270"/>
                  <a:pt x="15269" y="-270"/>
                  <a:pt x="13965" y="810"/>
                </a:cubicBezTo>
                <a:lnTo>
                  <a:pt x="10800" y="3433"/>
                </a:lnTo>
                <a:lnTo>
                  <a:pt x="7634" y="810"/>
                </a:lnTo>
                <a:cubicBezTo>
                  <a:pt x="6331" y="-270"/>
                  <a:pt x="4283" y="-270"/>
                  <a:pt x="2979" y="810"/>
                </a:cubicBezTo>
                <a:cubicBezTo>
                  <a:pt x="1862" y="1736"/>
                  <a:pt x="1738" y="3124"/>
                  <a:pt x="2483" y="4153"/>
                </a:cubicBezTo>
                <a:lnTo>
                  <a:pt x="807" y="4153"/>
                </a:lnTo>
                <a:cubicBezTo>
                  <a:pt x="372" y="4153"/>
                  <a:pt x="0" y="4461"/>
                  <a:pt x="0" y="4821"/>
                </a:cubicBezTo>
                <a:lnTo>
                  <a:pt x="0" y="20661"/>
                </a:lnTo>
                <a:cubicBezTo>
                  <a:pt x="0" y="21021"/>
                  <a:pt x="372" y="21330"/>
                  <a:pt x="807" y="21330"/>
                </a:cubicBezTo>
                <a:lnTo>
                  <a:pt x="7883" y="21330"/>
                </a:lnTo>
                <a:lnTo>
                  <a:pt x="13717" y="21330"/>
                </a:lnTo>
                <a:lnTo>
                  <a:pt x="20793" y="21330"/>
                </a:lnTo>
                <a:cubicBezTo>
                  <a:pt x="21228" y="21330"/>
                  <a:pt x="21600" y="21021"/>
                  <a:pt x="21600" y="20661"/>
                </a:cubicBezTo>
                <a:lnTo>
                  <a:pt x="21600" y="4770"/>
                </a:lnTo>
                <a:cubicBezTo>
                  <a:pt x="21600" y="4410"/>
                  <a:pt x="21227" y="4153"/>
                  <a:pt x="20793" y="4153"/>
                </a:cubicBezTo>
                <a:close/>
                <a:moveTo>
                  <a:pt x="15083" y="1736"/>
                </a:moveTo>
                <a:cubicBezTo>
                  <a:pt x="15765" y="1170"/>
                  <a:pt x="16821" y="1170"/>
                  <a:pt x="17503" y="1736"/>
                </a:cubicBezTo>
                <a:cubicBezTo>
                  <a:pt x="18186" y="2301"/>
                  <a:pt x="18186" y="3176"/>
                  <a:pt x="17503" y="3741"/>
                </a:cubicBezTo>
                <a:lnTo>
                  <a:pt x="17007" y="4153"/>
                </a:lnTo>
                <a:lnTo>
                  <a:pt x="13779" y="4153"/>
                </a:lnTo>
                <a:lnTo>
                  <a:pt x="12227" y="4153"/>
                </a:lnTo>
                <a:lnTo>
                  <a:pt x="15083" y="1736"/>
                </a:lnTo>
                <a:close/>
                <a:moveTo>
                  <a:pt x="4159" y="3690"/>
                </a:moveTo>
                <a:cubicBezTo>
                  <a:pt x="3476" y="3124"/>
                  <a:pt x="3476" y="2250"/>
                  <a:pt x="4159" y="1684"/>
                </a:cubicBezTo>
                <a:cubicBezTo>
                  <a:pt x="4841" y="1119"/>
                  <a:pt x="5897" y="1119"/>
                  <a:pt x="6579" y="1684"/>
                </a:cubicBezTo>
                <a:lnTo>
                  <a:pt x="9496" y="4101"/>
                </a:lnTo>
                <a:lnTo>
                  <a:pt x="7945" y="4101"/>
                </a:lnTo>
                <a:lnTo>
                  <a:pt x="4717" y="4101"/>
                </a:lnTo>
                <a:lnTo>
                  <a:pt x="4159" y="3690"/>
                </a:lnTo>
                <a:close/>
                <a:moveTo>
                  <a:pt x="1614" y="5439"/>
                </a:moveTo>
                <a:lnTo>
                  <a:pt x="7076" y="5439"/>
                </a:lnTo>
                <a:lnTo>
                  <a:pt x="7076" y="19941"/>
                </a:lnTo>
                <a:lnTo>
                  <a:pt x="1614" y="19941"/>
                </a:lnTo>
                <a:lnTo>
                  <a:pt x="1614" y="5439"/>
                </a:lnTo>
                <a:close/>
                <a:moveTo>
                  <a:pt x="8690" y="19993"/>
                </a:moveTo>
                <a:lnTo>
                  <a:pt x="8690" y="5490"/>
                </a:lnTo>
                <a:lnTo>
                  <a:pt x="12972" y="5490"/>
                </a:lnTo>
                <a:lnTo>
                  <a:pt x="12972" y="19993"/>
                </a:lnTo>
                <a:lnTo>
                  <a:pt x="8690" y="19993"/>
                </a:lnTo>
                <a:close/>
                <a:moveTo>
                  <a:pt x="19986" y="19993"/>
                </a:moveTo>
                <a:lnTo>
                  <a:pt x="14524" y="19993"/>
                </a:lnTo>
                <a:lnTo>
                  <a:pt x="14524" y="5490"/>
                </a:lnTo>
                <a:lnTo>
                  <a:pt x="19986" y="5490"/>
                </a:lnTo>
                <a:lnTo>
                  <a:pt x="19986" y="1999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2" name="Form"/>
          <p:cNvSpPr/>
          <p:nvPr/>
        </p:nvSpPr>
        <p:spPr>
          <a:xfrm>
            <a:off x="25304652" y="15229054"/>
            <a:ext cx="682122" cy="813824"/>
          </a:xfrm>
          <a:custGeom>
            <a:avLst/>
            <a:gdLst/>
            <a:ahLst/>
            <a:cxnLst>
              <a:cxn ang="0">
                <a:pos x="wd2" y="hd2"/>
              </a:cxn>
              <a:cxn ang="5400000">
                <a:pos x="wd2" y="hd2"/>
              </a:cxn>
              <a:cxn ang="10800000">
                <a:pos x="wd2" y="hd2"/>
              </a:cxn>
              <a:cxn ang="16200000">
                <a:pos x="wd2" y="hd2"/>
              </a:cxn>
            </a:cxnLst>
            <a:rect l="0" t="0" r="r" b="b"/>
            <a:pathLst>
              <a:path w="21600" h="21600" extrusionOk="0">
                <a:moveTo>
                  <a:pt x="20791" y="1722"/>
                </a:moveTo>
                <a:lnTo>
                  <a:pt x="4108" y="1722"/>
                </a:lnTo>
                <a:lnTo>
                  <a:pt x="4108" y="678"/>
                </a:lnTo>
                <a:cubicBezTo>
                  <a:pt x="4108" y="313"/>
                  <a:pt x="3735" y="0"/>
                  <a:pt x="3299" y="0"/>
                </a:cubicBezTo>
                <a:cubicBezTo>
                  <a:pt x="2863" y="0"/>
                  <a:pt x="2490" y="313"/>
                  <a:pt x="2490" y="678"/>
                </a:cubicBezTo>
                <a:lnTo>
                  <a:pt x="2490" y="2400"/>
                </a:lnTo>
                <a:lnTo>
                  <a:pt x="2490" y="10800"/>
                </a:lnTo>
                <a:lnTo>
                  <a:pt x="2490" y="20243"/>
                </a:lnTo>
                <a:lnTo>
                  <a:pt x="809" y="20243"/>
                </a:lnTo>
                <a:cubicBezTo>
                  <a:pt x="374" y="20243"/>
                  <a:pt x="0" y="20557"/>
                  <a:pt x="0" y="20922"/>
                </a:cubicBezTo>
                <a:cubicBezTo>
                  <a:pt x="0" y="21287"/>
                  <a:pt x="373" y="21600"/>
                  <a:pt x="809" y="21600"/>
                </a:cubicBezTo>
                <a:lnTo>
                  <a:pt x="5789" y="21600"/>
                </a:lnTo>
                <a:cubicBezTo>
                  <a:pt x="6225" y="21600"/>
                  <a:pt x="6598" y="21287"/>
                  <a:pt x="6598" y="20922"/>
                </a:cubicBezTo>
                <a:cubicBezTo>
                  <a:pt x="6598" y="20557"/>
                  <a:pt x="6225" y="20243"/>
                  <a:pt x="5789" y="20243"/>
                </a:cubicBezTo>
                <a:lnTo>
                  <a:pt x="4108" y="20243"/>
                </a:lnTo>
                <a:lnTo>
                  <a:pt x="4108" y="11426"/>
                </a:lnTo>
                <a:lnTo>
                  <a:pt x="20791" y="11426"/>
                </a:lnTo>
                <a:cubicBezTo>
                  <a:pt x="21226" y="11426"/>
                  <a:pt x="21600" y="11113"/>
                  <a:pt x="21600" y="10748"/>
                </a:cubicBezTo>
                <a:lnTo>
                  <a:pt x="21600" y="2348"/>
                </a:lnTo>
                <a:cubicBezTo>
                  <a:pt x="21600" y="2035"/>
                  <a:pt x="21227" y="1722"/>
                  <a:pt x="20791" y="1722"/>
                </a:cubicBezTo>
                <a:close/>
                <a:moveTo>
                  <a:pt x="19982" y="10122"/>
                </a:moveTo>
                <a:lnTo>
                  <a:pt x="4108" y="10122"/>
                </a:lnTo>
                <a:lnTo>
                  <a:pt x="4108" y="3078"/>
                </a:lnTo>
                <a:lnTo>
                  <a:pt x="19982" y="3078"/>
                </a:lnTo>
                <a:lnTo>
                  <a:pt x="19982" y="1012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3" name="Form"/>
          <p:cNvSpPr/>
          <p:nvPr/>
        </p:nvSpPr>
        <p:spPr>
          <a:xfrm>
            <a:off x="4914612" y="29167670"/>
            <a:ext cx="943572" cy="499303"/>
          </a:xfrm>
          <a:custGeom>
            <a:avLst/>
            <a:gdLst/>
            <a:ahLst/>
            <a:cxnLst>
              <a:cxn ang="0">
                <a:pos x="wd2" y="hd2"/>
              </a:cxn>
              <a:cxn ang="5400000">
                <a:pos x="wd2" y="hd2"/>
              </a:cxn>
              <a:cxn ang="10800000">
                <a:pos x="wd2" y="hd2"/>
              </a:cxn>
              <a:cxn ang="16200000">
                <a:pos x="wd2" y="hd2"/>
              </a:cxn>
            </a:cxnLst>
            <a:rect l="0" t="0" r="r" b="b"/>
            <a:pathLst>
              <a:path w="21600" h="21600" extrusionOk="0">
                <a:moveTo>
                  <a:pt x="15930" y="0"/>
                </a:moveTo>
                <a:cubicBezTo>
                  <a:pt x="13005" y="0"/>
                  <a:pt x="10575" y="4252"/>
                  <a:pt x="10260" y="9694"/>
                </a:cubicBezTo>
                <a:lnTo>
                  <a:pt x="585" y="9694"/>
                </a:lnTo>
                <a:cubicBezTo>
                  <a:pt x="270" y="9694"/>
                  <a:pt x="0" y="10205"/>
                  <a:pt x="0" y="10800"/>
                </a:cubicBezTo>
                <a:cubicBezTo>
                  <a:pt x="0" y="11395"/>
                  <a:pt x="270" y="11906"/>
                  <a:pt x="585" y="11906"/>
                </a:cubicBezTo>
                <a:lnTo>
                  <a:pt x="1440" y="11906"/>
                </a:lnTo>
                <a:lnTo>
                  <a:pt x="1440" y="14202"/>
                </a:lnTo>
                <a:cubicBezTo>
                  <a:pt x="1440" y="14797"/>
                  <a:pt x="1710" y="15307"/>
                  <a:pt x="2025" y="15307"/>
                </a:cubicBezTo>
                <a:cubicBezTo>
                  <a:pt x="2340" y="15307"/>
                  <a:pt x="2610" y="14797"/>
                  <a:pt x="2610" y="14202"/>
                </a:cubicBezTo>
                <a:lnTo>
                  <a:pt x="2610" y="11906"/>
                </a:lnTo>
                <a:lnTo>
                  <a:pt x="3015" y="11906"/>
                </a:lnTo>
                <a:lnTo>
                  <a:pt x="3015" y="17603"/>
                </a:lnTo>
                <a:cubicBezTo>
                  <a:pt x="3015" y="18198"/>
                  <a:pt x="3285" y="18709"/>
                  <a:pt x="3600" y="18709"/>
                </a:cubicBezTo>
                <a:cubicBezTo>
                  <a:pt x="3915" y="18709"/>
                  <a:pt x="4185" y="18198"/>
                  <a:pt x="4185" y="17603"/>
                </a:cubicBezTo>
                <a:lnTo>
                  <a:pt x="4185" y="11906"/>
                </a:lnTo>
                <a:lnTo>
                  <a:pt x="4455" y="11906"/>
                </a:lnTo>
                <a:lnTo>
                  <a:pt x="4455" y="14202"/>
                </a:lnTo>
                <a:cubicBezTo>
                  <a:pt x="4455" y="14797"/>
                  <a:pt x="4725" y="15307"/>
                  <a:pt x="5040" y="15307"/>
                </a:cubicBezTo>
                <a:cubicBezTo>
                  <a:pt x="5355" y="15307"/>
                  <a:pt x="5625" y="14797"/>
                  <a:pt x="5625" y="14202"/>
                </a:cubicBezTo>
                <a:lnTo>
                  <a:pt x="5625" y="11906"/>
                </a:lnTo>
                <a:lnTo>
                  <a:pt x="10260" y="11906"/>
                </a:lnTo>
                <a:cubicBezTo>
                  <a:pt x="10530" y="17348"/>
                  <a:pt x="12960" y="21600"/>
                  <a:pt x="15930" y="21600"/>
                </a:cubicBezTo>
                <a:cubicBezTo>
                  <a:pt x="19080" y="21600"/>
                  <a:pt x="21600" y="16753"/>
                  <a:pt x="21600" y="10885"/>
                </a:cubicBezTo>
                <a:cubicBezTo>
                  <a:pt x="21600" y="5017"/>
                  <a:pt x="19080" y="0"/>
                  <a:pt x="15930" y="0"/>
                </a:cubicBezTo>
                <a:close/>
                <a:moveTo>
                  <a:pt x="15930" y="19304"/>
                </a:moveTo>
                <a:cubicBezTo>
                  <a:pt x="13410" y="19304"/>
                  <a:pt x="11385" y="15477"/>
                  <a:pt x="11385" y="10715"/>
                </a:cubicBezTo>
                <a:cubicBezTo>
                  <a:pt x="11385" y="10715"/>
                  <a:pt x="11385" y="10715"/>
                  <a:pt x="11385" y="10715"/>
                </a:cubicBezTo>
                <a:cubicBezTo>
                  <a:pt x="11385" y="10715"/>
                  <a:pt x="11385" y="10715"/>
                  <a:pt x="11385" y="10715"/>
                </a:cubicBezTo>
                <a:cubicBezTo>
                  <a:pt x="11385" y="5953"/>
                  <a:pt x="13410" y="2126"/>
                  <a:pt x="15930" y="2126"/>
                </a:cubicBezTo>
                <a:cubicBezTo>
                  <a:pt x="18450" y="2126"/>
                  <a:pt x="20475" y="5953"/>
                  <a:pt x="20475" y="10715"/>
                </a:cubicBezTo>
                <a:cubicBezTo>
                  <a:pt x="20475" y="15477"/>
                  <a:pt x="18450" y="19304"/>
                  <a:pt x="15930" y="1930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4" name="Form"/>
          <p:cNvSpPr/>
          <p:nvPr/>
        </p:nvSpPr>
        <p:spPr>
          <a:xfrm>
            <a:off x="19309097" y="18610155"/>
            <a:ext cx="554698" cy="943564"/>
          </a:xfrm>
          <a:custGeom>
            <a:avLst/>
            <a:gdLst/>
            <a:ahLst/>
            <a:cxnLst>
              <a:cxn ang="0">
                <a:pos x="wd2" y="hd2"/>
              </a:cxn>
              <a:cxn ang="5400000">
                <a:pos x="wd2" y="hd2"/>
              </a:cxn>
              <a:cxn ang="10800000">
                <a:pos x="wd2" y="hd2"/>
              </a:cxn>
              <a:cxn ang="16200000">
                <a:pos x="wd2" y="hd2"/>
              </a:cxn>
            </a:cxnLst>
            <a:rect l="0" t="0" r="r" b="b"/>
            <a:pathLst>
              <a:path w="21462" h="21600" extrusionOk="0">
                <a:moveTo>
                  <a:pt x="21379" y="14175"/>
                </a:moveTo>
                <a:lnTo>
                  <a:pt x="11644" y="360"/>
                </a:lnTo>
                <a:cubicBezTo>
                  <a:pt x="11492" y="135"/>
                  <a:pt x="11111" y="0"/>
                  <a:pt x="10731" y="0"/>
                </a:cubicBezTo>
                <a:cubicBezTo>
                  <a:pt x="10351" y="0"/>
                  <a:pt x="9970" y="135"/>
                  <a:pt x="9818" y="360"/>
                </a:cubicBezTo>
                <a:lnTo>
                  <a:pt x="83" y="14175"/>
                </a:lnTo>
                <a:cubicBezTo>
                  <a:pt x="-69" y="14355"/>
                  <a:pt x="7" y="14535"/>
                  <a:pt x="159" y="14715"/>
                </a:cubicBezTo>
                <a:cubicBezTo>
                  <a:pt x="311" y="14895"/>
                  <a:pt x="615" y="14985"/>
                  <a:pt x="996" y="14985"/>
                </a:cubicBezTo>
                <a:lnTo>
                  <a:pt x="9742" y="14985"/>
                </a:lnTo>
                <a:lnTo>
                  <a:pt x="9742" y="21015"/>
                </a:lnTo>
                <a:cubicBezTo>
                  <a:pt x="9742" y="21330"/>
                  <a:pt x="10199" y="21600"/>
                  <a:pt x="10731" y="21600"/>
                </a:cubicBezTo>
                <a:cubicBezTo>
                  <a:pt x="11263" y="21600"/>
                  <a:pt x="11720" y="21330"/>
                  <a:pt x="11720" y="21015"/>
                </a:cubicBezTo>
                <a:lnTo>
                  <a:pt x="11720" y="14985"/>
                </a:lnTo>
                <a:lnTo>
                  <a:pt x="20466" y="14985"/>
                </a:lnTo>
                <a:cubicBezTo>
                  <a:pt x="20770" y="14985"/>
                  <a:pt x="21075" y="14895"/>
                  <a:pt x="21303" y="14715"/>
                </a:cubicBezTo>
                <a:cubicBezTo>
                  <a:pt x="21455" y="14580"/>
                  <a:pt x="21531" y="14355"/>
                  <a:pt x="21379" y="14175"/>
                </a:cubicBezTo>
                <a:close/>
                <a:moveTo>
                  <a:pt x="2441" y="13860"/>
                </a:moveTo>
                <a:lnTo>
                  <a:pt x="10731" y="2115"/>
                </a:lnTo>
                <a:lnTo>
                  <a:pt x="19021" y="13860"/>
                </a:lnTo>
                <a:lnTo>
                  <a:pt x="2441" y="1386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5" name="Form"/>
          <p:cNvSpPr/>
          <p:nvPr/>
        </p:nvSpPr>
        <p:spPr>
          <a:xfrm>
            <a:off x="13156282" y="16880292"/>
            <a:ext cx="681872" cy="943563"/>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276"/>
                  <a:pt x="0" y="591"/>
                </a:cubicBezTo>
                <a:lnTo>
                  <a:pt x="0" y="21009"/>
                </a:lnTo>
                <a:cubicBezTo>
                  <a:pt x="0" y="21324"/>
                  <a:pt x="381" y="21600"/>
                  <a:pt x="817" y="21600"/>
                </a:cubicBezTo>
                <a:lnTo>
                  <a:pt x="20802" y="21600"/>
                </a:lnTo>
                <a:cubicBezTo>
                  <a:pt x="21238" y="21600"/>
                  <a:pt x="21600" y="21324"/>
                  <a:pt x="21600" y="21009"/>
                </a:cubicBezTo>
                <a:lnTo>
                  <a:pt x="21600" y="534"/>
                </a:lnTo>
                <a:cubicBezTo>
                  <a:pt x="21600" y="219"/>
                  <a:pt x="21238" y="0"/>
                  <a:pt x="20802" y="0"/>
                </a:cubicBezTo>
                <a:lnTo>
                  <a:pt x="817" y="0"/>
                </a:lnTo>
                <a:close/>
                <a:moveTo>
                  <a:pt x="1615" y="1125"/>
                </a:moveTo>
                <a:lnTo>
                  <a:pt x="20043" y="1125"/>
                </a:lnTo>
                <a:lnTo>
                  <a:pt x="20043" y="20433"/>
                </a:lnTo>
                <a:lnTo>
                  <a:pt x="19985" y="20433"/>
                </a:lnTo>
                <a:lnTo>
                  <a:pt x="14128" y="20433"/>
                </a:lnTo>
                <a:lnTo>
                  <a:pt x="14128" y="14358"/>
                </a:lnTo>
                <a:cubicBezTo>
                  <a:pt x="14128" y="14043"/>
                  <a:pt x="13766" y="13767"/>
                  <a:pt x="13330" y="13767"/>
                </a:cubicBezTo>
                <a:lnTo>
                  <a:pt x="8348" y="13767"/>
                </a:lnTo>
                <a:cubicBezTo>
                  <a:pt x="7912" y="13767"/>
                  <a:pt x="7531" y="14043"/>
                  <a:pt x="7531" y="14358"/>
                </a:cubicBezTo>
                <a:lnTo>
                  <a:pt x="7531" y="20433"/>
                </a:lnTo>
                <a:lnTo>
                  <a:pt x="1615" y="20433"/>
                </a:lnTo>
                <a:lnTo>
                  <a:pt x="1615" y="1125"/>
                </a:lnTo>
                <a:close/>
                <a:moveTo>
                  <a:pt x="3308" y="2700"/>
                </a:moveTo>
                <a:cubicBezTo>
                  <a:pt x="2872" y="2700"/>
                  <a:pt x="2491" y="2976"/>
                  <a:pt x="2491" y="3291"/>
                </a:cubicBezTo>
                <a:lnTo>
                  <a:pt x="2491" y="6891"/>
                </a:lnTo>
                <a:cubicBezTo>
                  <a:pt x="2491" y="7206"/>
                  <a:pt x="2872" y="7467"/>
                  <a:pt x="3308" y="7467"/>
                </a:cubicBezTo>
                <a:lnTo>
                  <a:pt x="8290" y="7467"/>
                </a:lnTo>
                <a:cubicBezTo>
                  <a:pt x="8726" y="7467"/>
                  <a:pt x="9088" y="7206"/>
                  <a:pt x="9088" y="6891"/>
                </a:cubicBezTo>
                <a:lnTo>
                  <a:pt x="9088" y="3291"/>
                </a:lnTo>
                <a:cubicBezTo>
                  <a:pt x="9088" y="2976"/>
                  <a:pt x="8726" y="2700"/>
                  <a:pt x="8290" y="2700"/>
                </a:cubicBezTo>
                <a:lnTo>
                  <a:pt x="3308" y="2700"/>
                </a:lnTo>
                <a:close/>
                <a:moveTo>
                  <a:pt x="13271" y="2700"/>
                </a:moveTo>
                <a:cubicBezTo>
                  <a:pt x="12835" y="2700"/>
                  <a:pt x="12454" y="2976"/>
                  <a:pt x="12454" y="3291"/>
                </a:cubicBezTo>
                <a:lnTo>
                  <a:pt x="12454" y="6891"/>
                </a:lnTo>
                <a:cubicBezTo>
                  <a:pt x="12516" y="7206"/>
                  <a:pt x="12835" y="7467"/>
                  <a:pt x="13271" y="7467"/>
                </a:cubicBezTo>
                <a:lnTo>
                  <a:pt x="18253" y="7467"/>
                </a:lnTo>
                <a:cubicBezTo>
                  <a:pt x="18689" y="7467"/>
                  <a:pt x="19051" y="7206"/>
                  <a:pt x="19051" y="6891"/>
                </a:cubicBezTo>
                <a:lnTo>
                  <a:pt x="19051" y="3291"/>
                </a:lnTo>
                <a:cubicBezTo>
                  <a:pt x="19051" y="2976"/>
                  <a:pt x="18689" y="2700"/>
                  <a:pt x="18253" y="2700"/>
                </a:cubicBezTo>
                <a:lnTo>
                  <a:pt x="13271" y="2700"/>
                </a:lnTo>
                <a:close/>
                <a:moveTo>
                  <a:pt x="4106" y="3867"/>
                </a:moveTo>
                <a:lnTo>
                  <a:pt x="7531" y="3867"/>
                </a:lnTo>
                <a:lnTo>
                  <a:pt x="7531" y="6342"/>
                </a:lnTo>
                <a:lnTo>
                  <a:pt x="4106" y="6342"/>
                </a:lnTo>
                <a:lnTo>
                  <a:pt x="4106" y="3867"/>
                </a:lnTo>
                <a:close/>
                <a:moveTo>
                  <a:pt x="14069" y="3867"/>
                </a:moveTo>
                <a:lnTo>
                  <a:pt x="17494" y="3867"/>
                </a:lnTo>
                <a:lnTo>
                  <a:pt x="17494" y="6342"/>
                </a:lnTo>
                <a:lnTo>
                  <a:pt x="14069" y="6342"/>
                </a:lnTo>
                <a:lnTo>
                  <a:pt x="14069" y="3867"/>
                </a:lnTo>
                <a:close/>
                <a:moveTo>
                  <a:pt x="3308" y="8100"/>
                </a:moveTo>
                <a:cubicBezTo>
                  <a:pt x="2872" y="8100"/>
                  <a:pt x="2491" y="8376"/>
                  <a:pt x="2491" y="8691"/>
                </a:cubicBezTo>
                <a:lnTo>
                  <a:pt x="2491" y="12291"/>
                </a:lnTo>
                <a:cubicBezTo>
                  <a:pt x="2491" y="12606"/>
                  <a:pt x="2872" y="12867"/>
                  <a:pt x="3308" y="12867"/>
                </a:cubicBezTo>
                <a:lnTo>
                  <a:pt x="8290" y="12867"/>
                </a:lnTo>
                <a:cubicBezTo>
                  <a:pt x="8726" y="12867"/>
                  <a:pt x="9088" y="12606"/>
                  <a:pt x="9088" y="12291"/>
                </a:cubicBezTo>
                <a:lnTo>
                  <a:pt x="9088" y="8691"/>
                </a:lnTo>
                <a:cubicBezTo>
                  <a:pt x="9088" y="8331"/>
                  <a:pt x="8726" y="8100"/>
                  <a:pt x="8290" y="8100"/>
                </a:cubicBezTo>
                <a:lnTo>
                  <a:pt x="3308" y="8100"/>
                </a:lnTo>
                <a:close/>
                <a:moveTo>
                  <a:pt x="13271" y="8100"/>
                </a:moveTo>
                <a:cubicBezTo>
                  <a:pt x="12835" y="8100"/>
                  <a:pt x="12454" y="8376"/>
                  <a:pt x="12454" y="8691"/>
                </a:cubicBezTo>
                <a:lnTo>
                  <a:pt x="12454" y="12291"/>
                </a:lnTo>
                <a:cubicBezTo>
                  <a:pt x="12516" y="12606"/>
                  <a:pt x="12835" y="12867"/>
                  <a:pt x="13271" y="12867"/>
                </a:cubicBezTo>
                <a:lnTo>
                  <a:pt x="18253" y="12867"/>
                </a:lnTo>
                <a:cubicBezTo>
                  <a:pt x="18689" y="12867"/>
                  <a:pt x="19051" y="12606"/>
                  <a:pt x="19051" y="12291"/>
                </a:cubicBezTo>
                <a:lnTo>
                  <a:pt x="19051" y="8691"/>
                </a:lnTo>
                <a:cubicBezTo>
                  <a:pt x="19051" y="8376"/>
                  <a:pt x="18689" y="8100"/>
                  <a:pt x="18253" y="8100"/>
                </a:cubicBezTo>
                <a:lnTo>
                  <a:pt x="13271" y="8100"/>
                </a:lnTo>
                <a:close/>
                <a:moveTo>
                  <a:pt x="4048" y="9225"/>
                </a:moveTo>
                <a:lnTo>
                  <a:pt x="7472" y="9225"/>
                </a:lnTo>
                <a:lnTo>
                  <a:pt x="7472" y="11700"/>
                </a:lnTo>
                <a:lnTo>
                  <a:pt x="4048" y="11700"/>
                </a:lnTo>
                <a:lnTo>
                  <a:pt x="4048" y="9225"/>
                </a:lnTo>
                <a:close/>
                <a:moveTo>
                  <a:pt x="14069" y="9225"/>
                </a:moveTo>
                <a:lnTo>
                  <a:pt x="17494" y="9225"/>
                </a:lnTo>
                <a:lnTo>
                  <a:pt x="17494" y="11700"/>
                </a:lnTo>
                <a:lnTo>
                  <a:pt x="14069" y="11700"/>
                </a:lnTo>
                <a:lnTo>
                  <a:pt x="14069" y="9225"/>
                </a:lnTo>
                <a:close/>
                <a:moveTo>
                  <a:pt x="9146" y="14934"/>
                </a:moveTo>
                <a:lnTo>
                  <a:pt x="12571" y="14934"/>
                </a:lnTo>
                <a:lnTo>
                  <a:pt x="12571" y="20391"/>
                </a:lnTo>
                <a:lnTo>
                  <a:pt x="9146" y="20391"/>
                </a:lnTo>
                <a:lnTo>
                  <a:pt x="9146" y="1493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6" name="Form"/>
          <p:cNvSpPr/>
          <p:nvPr/>
        </p:nvSpPr>
        <p:spPr>
          <a:xfrm>
            <a:off x="9008539" y="16880292"/>
            <a:ext cx="899598" cy="943072"/>
          </a:xfrm>
          <a:custGeom>
            <a:avLst/>
            <a:gdLst/>
            <a:ahLst/>
            <a:cxnLst>
              <a:cxn ang="0">
                <a:pos x="wd2" y="hd2"/>
              </a:cxn>
              <a:cxn ang="5400000">
                <a:pos x="wd2" y="hd2"/>
              </a:cxn>
              <a:cxn ang="10800000">
                <a:pos x="wd2" y="hd2"/>
              </a:cxn>
              <a:cxn ang="16200000">
                <a:pos x="wd2" y="hd2"/>
              </a:cxn>
            </a:cxnLst>
            <a:rect l="0" t="0" r="r" b="b"/>
            <a:pathLst>
              <a:path w="21489" h="21544" extrusionOk="0">
                <a:moveTo>
                  <a:pt x="21306" y="9689"/>
                </a:moveTo>
                <a:lnTo>
                  <a:pt x="11211" y="169"/>
                </a:lnTo>
                <a:cubicBezTo>
                  <a:pt x="10976" y="-56"/>
                  <a:pt x="10600" y="-56"/>
                  <a:pt x="10365" y="169"/>
                </a:cubicBezTo>
                <a:lnTo>
                  <a:pt x="5998" y="4300"/>
                </a:lnTo>
                <a:lnTo>
                  <a:pt x="5998" y="3581"/>
                </a:lnTo>
                <a:cubicBezTo>
                  <a:pt x="5998" y="3267"/>
                  <a:pt x="5717" y="2998"/>
                  <a:pt x="5388" y="2998"/>
                </a:cubicBezTo>
                <a:cubicBezTo>
                  <a:pt x="5059" y="2998"/>
                  <a:pt x="4778" y="3267"/>
                  <a:pt x="4778" y="3581"/>
                </a:cubicBezTo>
                <a:lnTo>
                  <a:pt x="4778" y="5423"/>
                </a:lnTo>
                <a:lnTo>
                  <a:pt x="2758" y="7309"/>
                </a:lnTo>
                <a:cubicBezTo>
                  <a:pt x="2758" y="7309"/>
                  <a:pt x="2758" y="7309"/>
                  <a:pt x="2758" y="7309"/>
                </a:cubicBezTo>
                <a:lnTo>
                  <a:pt x="176" y="9779"/>
                </a:lnTo>
                <a:cubicBezTo>
                  <a:pt x="-59" y="10003"/>
                  <a:pt x="-59" y="10362"/>
                  <a:pt x="176" y="10587"/>
                </a:cubicBezTo>
                <a:cubicBezTo>
                  <a:pt x="317" y="10722"/>
                  <a:pt x="458" y="10766"/>
                  <a:pt x="598" y="10766"/>
                </a:cubicBezTo>
                <a:cubicBezTo>
                  <a:pt x="739" y="10766"/>
                  <a:pt x="927" y="10722"/>
                  <a:pt x="1021" y="10587"/>
                </a:cubicBezTo>
                <a:lnTo>
                  <a:pt x="2618" y="9105"/>
                </a:lnTo>
                <a:lnTo>
                  <a:pt x="2618" y="20960"/>
                </a:lnTo>
                <a:cubicBezTo>
                  <a:pt x="2618" y="21275"/>
                  <a:pt x="2899" y="21544"/>
                  <a:pt x="3228" y="21544"/>
                </a:cubicBezTo>
                <a:lnTo>
                  <a:pt x="18301" y="21544"/>
                </a:lnTo>
                <a:cubicBezTo>
                  <a:pt x="18630" y="21544"/>
                  <a:pt x="18911" y="21275"/>
                  <a:pt x="18911" y="20960"/>
                </a:cubicBezTo>
                <a:lnTo>
                  <a:pt x="18911" y="8970"/>
                </a:lnTo>
                <a:lnTo>
                  <a:pt x="20508" y="10452"/>
                </a:lnTo>
                <a:cubicBezTo>
                  <a:pt x="20743" y="10677"/>
                  <a:pt x="21118" y="10677"/>
                  <a:pt x="21353" y="10452"/>
                </a:cubicBezTo>
                <a:cubicBezTo>
                  <a:pt x="21541" y="10272"/>
                  <a:pt x="21541" y="9913"/>
                  <a:pt x="21306" y="9689"/>
                </a:cubicBezTo>
                <a:close/>
                <a:moveTo>
                  <a:pt x="17691" y="20421"/>
                </a:moveTo>
                <a:lnTo>
                  <a:pt x="3791" y="20421"/>
                </a:lnTo>
                <a:lnTo>
                  <a:pt x="3791" y="7982"/>
                </a:lnTo>
                <a:lnTo>
                  <a:pt x="10788" y="1381"/>
                </a:lnTo>
                <a:lnTo>
                  <a:pt x="17691" y="7848"/>
                </a:lnTo>
                <a:lnTo>
                  <a:pt x="17691" y="2042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7" name="Form"/>
          <p:cNvSpPr/>
          <p:nvPr/>
        </p:nvSpPr>
        <p:spPr>
          <a:xfrm>
            <a:off x="4959082" y="16880292"/>
            <a:ext cx="899334" cy="943072"/>
          </a:xfrm>
          <a:custGeom>
            <a:avLst/>
            <a:gdLst/>
            <a:ahLst/>
            <a:cxnLst>
              <a:cxn ang="0">
                <a:pos x="wd2" y="hd2"/>
              </a:cxn>
              <a:cxn ang="5400000">
                <a:pos x="wd2" y="hd2"/>
              </a:cxn>
              <a:cxn ang="10800000">
                <a:pos x="wd2" y="hd2"/>
              </a:cxn>
              <a:cxn ang="16200000">
                <a:pos x="wd2" y="hd2"/>
              </a:cxn>
            </a:cxnLst>
            <a:rect l="0" t="0" r="r" b="b"/>
            <a:pathLst>
              <a:path w="21483" h="21600" extrusionOk="0">
                <a:moveTo>
                  <a:pt x="10785" y="0"/>
                </a:moveTo>
                <a:cubicBezTo>
                  <a:pt x="10632" y="0"/>
                  <a:pt x="10477" y="56"/>
                  <a:pt x="10359" y="169"/>
                </a:cubicBezTo>
                <a:lnTo>
                  <a:pt x="6001" y="4306"/>
                </a:lnTo>
                <a:lnTo>
                  <a:pt x="6001" y="3588"/>
                </a:lnTo>
                <a:cubicBezTo>
                  <a:pt x="6001" y="3273"/>
                  <a:pt x="5714" y="3011"/>
                  <a:pt x="5385" y="3011"/>
                </a:cubicBezTo>
                <a:cubicBezTo>
                  <a:pt x="5056" y="3011"/>
                  <a:pt x="4783" y="3273"/>
                  <a:pt x="4783" y="3588"/>
                </a:cubicBezTo>
                <a:lnTo>
                  <a:pt x="4783" y="5432"/>
                </a:ln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8863" y="21600"/>
                </a:lnTo>
                <a:lnTo>
                  <a:pt x="12619" y="21600"/>
                </a:lnTo>
                <a:lnTo>
                  <a:pt x="18254" y="21600"/>
                </a:lnTo>
                <a:cubicBezTo>
                  <a:pt x="18583" y="21600"/>
                  <a:pt x="18870" y="21338"/>
                  <a:pt x="18870" y="21023"/>
                </a:cubicBezTo>
                <a:lnTo>
                  <a:pt x="18870" y="8992"/>
                </a:lnTo>
                <a:lnTo>
                  <a:pt x="20455" y="10483"/>
                </a:lnTo>
                <a:cubicBezTo>
                  <a:pt x="20690" y="10709"/>
                  <a:pt x="21071" y="10709"/>
                  <a:pt x="21306" y="10483"/>
                </a:cubicBezTo>
                <a:cubicBezTo>
                  <a:pt x="21541" y="10303"/>
                  <a:pt x="21541" y="9935"/>
                  <a:pt x="21306" y="9709"/>
                </a:cubicBezTo>
                <a:lnTo>
                  <a:pt x="11211" y="169"/>
                </a:lnTo>
                <a:cubicBezTo>
                  <a:pt x="11093" y="56"/>
                  <a:pt x="10938" y="0"/>
                  <a:pt x="10785" y="0"/>
                </a:cubicBezTo>
                <a:close/>
                <a:moveTo>
                  <a:pt x="10785" y="1379"/>
                </a:moveTo>
                <a:lnTo>
                  <a:pt x="17696" y="7866"/>
                </a:lnTo>
                <a:lnTo>
                  <a:pt x="17696" y="20474"/>
                </a:lnTo>
                <a:lnTo>
                  <a:pt x="13236" y="20474"/>
                </a:lnTo>
                <a:lnTo>
                  <a:pt x="13236" y="14438"/>
                </a:lnTo>
                <a:cubicBezTo>
                  <a:pt x="13236" y="14122"/>
                  <a:pt x="12948" y="13861"/>
                  <a:pt x="12619" y="13861"/>
                </a:cubicBezTo>
                <a:lnTo>
                  <a:pt x="8863" y="13861"/>
                </a:lnTo>
                <a:cubicBezTo>
                  <a:pt x="8534" y="13861"/>
                  <a:pt x="8246" y="14122"/>
                  <a:pt x="8246" y="14438"/>
                </a:cubicBezTo>
                <a:lnTo>
                  <a:pt x="8246" y="20474"/>
                </a:lnTo>
                <a:lnTo>
                  <a:pt x="3786" y="20474"/>
                </a:lnTo>
                <a:lnTo>
                  <a:pt x="3786" y="8007"/>
                </a:lnTo>
                <a:lnTo>
                  <a:pt x="10785" y="1379"/>
                </a:lnTo>
                <a:close/>
                <a:moveTo>
                  <a:pt x="9068" y="6304"/>
                </a:moveTo>
                <a:cubicBezTo>
                  <a:pt x="8739" y="6304"/>
                  <a:pt x="8452" y="6580"/>
                  <a:pt x="8452" y="6895"/>
                </a:cubicBezTo>
                <a:lnTo>
                  <a:pt x="8452" y="10497"/>
                </a:lnTo>
                <a:cubicBezTo>
                  <a:pt x="8452" y="10813"/>
                  <a:pt x="8739" y="11074"/>
                  <a:pt x="9068" y="11074"/>
                </a:cubicBezTo>
                <a:lnTo>
                  <a:pt x="12825" y="11074"/>
                </a:lnTo>
                <a:cubicBezTo>
                  <a:pt x="13153" y="11074"/>
                  <a:pt x="13426" y="10813"/>
                  <a:pt x="13426" y="10497"/>
                </a:cubicBezTo>
                <a:lnTo>
                  <a:pt x="13426" y="6895"/>
                </a:lnTo>
                <a:cubicBezTo>
                  <a:pt x="13426" y="6580"/>
                  <a:pt x="13153" y="6304"/>
                  <a:pt x="12825" y="6304"/>
                </a:cubicBezTo>
                <a:lnTo>
                  <a:pt x="9068" y="6304"/>
                </a:lnTo>
                <a:close/>
                <a:moveTo>
                  <a:pt x="9670" y="7472"/>
                </a:moveTo>
                <a:lnTo>
                  <a:pt x="12252" y="7472"/>
                </a:lnTo>
                <a:lnTo>
                  <a:pt x="12252" y="9949"/>
                </a:lnTo>
                <a:lnTo>
                  <a:pt x="9670" y="9949"/>
                </a:lnTo>
                <a:lnTo>
                  <a:pt x="9670" y="7472"/>
                </a:lnTo>
                <a:close/>
                <a:moveTo>
                  <a:pt x="9479" y="15029"/>
                </a:moveTo>
                <a:lnTo>
                  <a:pt x="12062" y="15029"/>
                </a:lnTo>
                <a:lnTo>
                  <a:pt x="12062" y="20474"/>
                </a:lnTo>
                <a:lnTo>
                  <a:pt x="9479" y="20474"/>
                </a:lnTo>
                <a:lnTo>
                  <a:pt x="9479" y="1502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8" name="Form"/>
          <p:cNvSpPr/>
          <p:nvPr/>
        </p:nvSpPr>
        <p:spPr>
          <a:xfrm>
            <a:off x="6983810" y="16880292"/>
            <a:ext cx="899600" cy="943072"/>
          </a:xfrm>
          <a:custGeom>
            <a:avLst/>
            <a:gdLst/>
            <a:ahLst/>
            <a:cxnLst>
              <a:cxn ang="0">
                <a:pos x="wd2" y="hd2"/>
              </a:cxn>
              <a:cxn ang="5400000">
                <a:pos x="wd2" y="hd2"/>
              </a:cxn>
              <a:cxn ang="10800000">
                <a:pos x="wd2" y="hd2"/>
              </a:cxn>
              <a:cxn ang="16200000">
                <a:pos x="wd2" y="hd2"/>
              </a:cxn>
            </a:cxnLst>
            <a:rect l="0" t="0" r="r" b="b"/>
            <a:pathLst>
              <a:path w="21487" h="21600" extrusionOk="0">
                <a:moveTo>
                  <a:pt x="10785" y="0"/>
                </a:moveTo>
                <a:cubicBezTo>
                  <a:pt x="10632" y="0"/>
                  <a:pt x="10477" y="56"/>
                  <a:pt x="10359" y="169"/>
                </a:cubicBez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18298" y="21600"/>
                </a:lnTo>
                <a:cubicBezTo>
                  <a:pt x="18627" y="21600"/>
                  <a:pt x="18914" y="21338"/>
                  <a:pt x="18914" y="21023"/>
                </a:cubicBezTo>
                <a:lnTo>
                  <a:pt x="18914" y="8992"/>
                </a:lnTo>
                <a:lnTo>
                  <a:pt x="20514" y="10483"/>
                </a:lnTo>
                <a:cubicBezTo>
                  <a:pt x="20749" y="10709"/>
                  <a:pt x="21115" y="10709"/>
                  <a:pt x="21350" y="10483"/>
                </a:cubicBezTo>
                <a:cubicBezTo>
                  <a:pt x="21538" y="10303"/>
                  <a:pt x="21541" y="9935"/>
                  <a:pt x="21306" y="9709"/>
                </a:cubicBezTo>
                <a:lnTo>
                  <a:pt x="11211" y="169"/>
                </a:lnTo>
                <a:cubicBezTo>
                  <a:pt x="11093" y="56"/>
                  <a:pt x="10938" y="0"/>
                  <a:pt x="10785" y="0"/>
                </a:cubicBezTo>
                <a:close/>
                <a:moveTo>
                  <a:pt x="10741" y="1379"/>
                </a:moveTo>
                <a:lnTo>
                  <a:pt x="17638" y="7866"/>
                </a:lnTo>
                <a:lnTo>
                  <a:pt x="17638" y="20474"/>
                </a:lnTo>
                <a:lnTo>
                  <a:pt x="3742" y="20474"/>
                </a:lnTo>
                <a:lnTo>
                  <a:pt x="3742" y="8007"/>
                </a:lnTo>
                <a:lnTo>
                  <a:pt x="10741" y="1379"/>
                </a:lnTo>
                <a:close/>
                <a:moveTo>
                  <a:pt x="10756" y="8556"/>
                </a:moveTo>
                <a:cubicBezTo>
                  <a:pt x="9723" y="8556"/>
                  <a:pt x="8833" y="9363"/>
                  <a:pt x="8833" y="10399"/>
                </a:cubicBezTo>
                <a:lnTo>
                  <a:pt x="8833" y="11074"/>
                </a:lnTo>
                <a:lnTo>
                  <a:pt x="8129" y="11074"/>
                </a:lnTo>
                <a:cubicBezTo>
                  <a:pt x="7800" y="11074"/>
                  <a:pt x="7513" y="11350"/>
                  <a:pt x="7513" y="11665"/>
                </a:cubicBezTo>
                <a:lnTo>
                  <a:pt x="7513" y="16295"/>
                </a:lnTo>
                <a:cubicBezTo>
                  <a:pt x="7513" y="16610"/>
                  <a:pt x="7800" y="16886"/>
                  <a:pt x="8129" y="16886"/>
                </a:cubicBezTo>
                <a:lnTo>
                  <a:pt x="13382" y="16886"/>
                </a:lnTo>
                <a:cubicBezTo>
                  <a:pt x="13711" y="16886"/>
                  <a:pt x="13999" y="16610"/>
                  <a:pt x="13999" y="16295"/>
                </a:cubicBezTo>
                <a:lnTo>
                  <a:pt x="13999" y="11665"/>
                </a:lnTo>
                <a:cubicBezTo>
                  <a:pt x="13999" y="11350"/>
                  <a:pt x="13711" y="11074"/>
                  <a:pt x="13382" y="11074"/>
                </a:cubicBezTo>
                <a:lnTo>
                  <a:pt x="12678" y="11074"/>
                </a:lnTo>
                <a:lnTo>
                  <a:pt x="12678" y="10399"/>
                </a:lnTo>
                <a:cubicBezTo>
                  <a:pt x="12678" y="9363"/>
                  <a:pt x="11836" y="8556"/>
                  <a:pt x="10756" y="8556"/>
                </a:cubicBezTo>
                <a:close/>
                <a:moveTo>
                  <a:pt x="10756" y="9681"/>
                </a:moveTo>
                <a:cubicBezTo>
                  <a:pt x="11131" y="9681"/>
                  <a:pt x="11460" y="9997"/>
                  <a:pt x="11460" y="10357"/>
                </a:cubicBezTo>
                <a:lnTo>
                  <a:pt x="11460" y="11032"/>
                </a:lnTo>
                <a:lnTo>
                  <a:pt x="10051" y="11032"/>
                </a:lnTo>
                <a:lnTo>
                  <a:pt x="10051" y="10357"/>
                </a:lnTo>
                <a:cubicBezTo>
                  <a:pt x="10051" y="9997"/>
                  <a:pt x="10380" y="9681"/>
                  <a:pt x="10756" y="9681"/>
                </a:cubicBezTo>
                <a:close/>
                <a:moveTo>
                  <a:pt x="8731" y="12242"/>
                </a:moveTo>
                <a:lnTo>
                  <a:pt x="12825" y="12242"/>
                </a:lnTo>
                <a:lnTo>
                  <a:pt x="12825" y="15718"/>
                </a:lnTo>
                <a:lnTo>
                  <a:pt x="8731" y="15718"/>
                </a:lnTo>
                <a:lnTo>
                  <a:pt x="8731" y="12242"/>
                </a:lnTo>
                <a:close/>
                <a:moveTo>
                  <a:pt x="10741" y="12876"/>
                </a:moveTo>
                <a:cubicBezTo>
                  <a:pt x="10412" y="12876"/>
                  <a:pt x="10139" y="13151"/>
                  <a:pt x="10139" y="13467"/>
                </a:cubicBezTo>
                <a:lnTo>
                  <a:pt x="10139" y="14142"/>
                </a:lnTo>
                <a:cubicBezTo>
                  <a:pt x="10139" y="14457"/>
                  <a:pt x="10412" y="14719"/>
                  <a:pt x="10741" y="14719"/>
                </a:cubicBezTo>
                <a:cubicBezTo>
                  <a:pt x="11070" y="14719"/>
                  <a:pt x="11357" y="14457"/>
                  <a:pt x="11357" y="14142"/>
                </a:cubicBezTo>
                <a:lnTo>
                  <a:pt x="11357" y="13467"/>
                </a:lnTo>
                <a:cubicBezTo>
                  <a:pt x="11357" y="13151"/>
                  <a:pt x="11117" y="12876"/>
                  <a:pt x="10741" y="1287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9" name="Form"/>
          <p:cNvSpPr/>
          <p:nvPr/>
        </p:nvSpPr>
        <p:spPr>
          <a:xfrm>
            <a:off x="15102380" y="16880292"/>
            <a:ext cx="861001" cy="943072"/>
          </a:xfrm>
          <a:custGeom>
            <a:avLst/>
            <a:gdLst/>
            <a:ahLst/>
            <a:cxnLst>
              <a:cxn ang="0">
                <a:pos x="wd2" y="hd2"/>
              </a:cxn>
              <a:cxn ang="5400000">
                <a:pos x="wd2" y="hd2"/>
              </a:cxn>
              <a:cxn ang="10800000">
                <a:pos x="wd2" y="hd2"/>
              </a:cxn>
              <a:cxn ang="16200000">
                <a:pos x="wd2" y="hd2"/>
              </a:cxn>
            </a:cxnLst>
            <a:rect l="0" t="0" r="r" b="b"/>
            <a:pathLst>
              <a:path w="21502" h="21544" extrusionOk="0">
                <a:moveTo>
                  <a:pt x="21306" y="9419"/>
                </a:moveTo>
                <a:lnTo>
                  <a:pt x="11193" y="169"/>
                </a:lnTo>
                <a:cubicBezTo>
                  <a:pt x="10947" y="-56"/>
                  <a:pt x="10555" y="-56"/>
                  <a:pt x="10309" y="169"/>
                </a:cubicBezTo>
                <a:lnTo>
                  <a:pt x="196" y="9419"/>
                </a:lnTo>
                <a:cubicBezTo>
                  <a:pt x="0" y="9599"/>
                  <a:pt x="-49" y="9823"/>
                  <a:pt x="49" y="10048"/>
                </a:cubicBezTo>
                <a:cubicBezTo>
                  <a:pt x="147" y="10272"/>
                  <a:pt x="393" y="10407"/>
                  <a:pt x="638" y="10407"/>
                </a:cubicBezTo>
                <a:lnTo>
                  <a:pt x="3829" y="10407"/>
                </a:lnTo>
                <a:lnTo>
                  <a:pt x="3829" y="17413"/>
                </a:lnTo>
                <a:lnTo>
                  <a:pt x="2896" y="17413"/>
                </a:lnTo>
                <a:cubicBezTo>
                  <a:pt x="2553" y="17413"/>
                  <a:pt x="2258" y="17682"/>
                  <a:pt x="2258" y="17996"/>
                </a:cubicBezTo>
                <a:lnTo>
                  <a:pt x="2258" y="20960"/>
                </a:lnTo>
                <a:cubicBezTo>
                  <a:pt x="2258" y="21275"/>
                  <a:pt x="2553" y="21544"/>
                  <a:pt x="2896" y="21544"/>
                </a:cubicBezTo>
                <a:lnTo>
                  <a:pt x="18606" y="21544"/>
                </a:lnTo>
                <a:cubicBezTo>
                  <a:pt x="18949" y="21544"/>
                  <a:pt x="19244" y="21275"/>
                  <a:pt x="19244" y="20960"/>
                </a:cubicBezTo>
                <a:lnTo>
                  <a:pt x="19244" y="17996"/>
                </a:lnTo>
                <a:cubicBezTo>
                  <a:pt x="19244" y="17682"/>
                  <a:pt x="18949" y="17413"/>
                  <a:pt x="18606" y="17413"/>
                </a:cubicBezTo>
                <a:lnTo>
                  <a:pt x="17673" y="17413"/>
                </a:lnTo>
                <a:lnTo>
                  <a:pt x="17673" y="10407"/>
                </a:lnTo>
                <a:lnTo>
                  <a:pt x="20864" y="10407"/>
                </a:lnTo>
                <a:cubicBezTo>
                  <a:pt x="21109" y="10407"/>
                  <a:pt x="21355" y="10272"/>
                  <a:pt x="21453" y="10048"/>
                </a:cubicBezTo>
                <a:cubicBezTo>
                  <a:pt x="21551" y="9868"/>
                  <a:pt x="21502" y="9599"/>
                  <a:pt x="21306" y="9419"/>
                </a:cubicBezTo>
                <a:close/>
                <a:moveTo>
                  <a:pt x="5056" y="10407"/>
                </a:moveTo>
                <a:lnTo>
                  <a:pt x="6971" y="10407"/>
                </a:lnTo>
                <a:lnTo>
                  <a:pt x="6971" y="17413"/>
                </a:lnTo>
                <a:lnTo>
                  <a:pt x="5056" y="17413"/>
                </a:lnTo>
                <a:lnTo>
                  <a:pt x="5056" y="10407"/>
                </a:lnTo>
                <a:close/>
                <a:moveTo>
                  <a:pt x="10113" y="10407"/>
                </a:moveTo>
                <a:lnTo>
                  <a:pt x="10113" y="17413"/>
                </a:lnTo>
                <a:lnTo>
                  <a:pt x="8198" y="17413"/>
                </a:lnTo>
                <a:lnTo>
                  <a:pt x="8198" y="10407"/>
                </a:lnTo>
                <a:lnTo>
                  <a:pt x="10113" y="10407"/>
                </a:lnTo>
                <a:close/>
                <a:moveTo>
                  <a:pt x="13255" y="10407"/>
                </a:moveTo>
                <a:lnTo>
                  <a:pt x="13255" y="17413"/>
                </a:lnTo>
                <a:lnTo>
                  <a:pt x="11389" y="17413"/>
                </a:lnTo>
                <a:lnTo>
                  <a:pt x="11389" y="10407"/>
                </a:lnTo>
                <a:lnTo>
                  <a:pt x="13255" y="10407"/>
                </a:lnTo>
                <a:close/>
                <a:moveTo>
                  <a:pt x="17967" y="20421"/>
                </a:moveTo>
                <a:lnTo>
                  <a:pt x="3486" y="20421"/>
                </a:lnTo>
                <a:lnTo>
                  <a:pt x="3486" y="18580"/>
                </a:lnTo>
                <a:lnTo>
                  <a:pt x="17967" y="18580"/>
                </a:lnTo>
                <a:lnTo>
                  <a:pt x="17967" y="20421"/>
                </a:lnTo>
                <a:close/>
                <a:moveTo>
                  <a:pt x="16446" y="17458"/>
                </a:moveTo>
                <a:lnTo>
                  <a:pt x="14531" y="17458"/>
                </a:lnTo>
                <a:lnTo>
                  <a:pt x="14531" y="10452"/>
                </a:lnTo>
                <a:lnTo>
                  <a:pt x="16446" y="10452"/>
                </a:lnTo>
                <a:lnTo>
                  <a:pt x="16446" y="17458"/>
                </a:lnTo>
                <a:close/>
                <a:moveTo>
                  <a:pt x="2160" y="9285"/>
                </a:moveTo>
                <a:lnTo>
                  <a:pt x="10751" y="1426"/>
                </a:lnTo>
                <a:lnTo>
                  <a:pt x="19342" y="9285"/>
                </a:lnTo>
                <a:lnTo>
                  <a:pt x="2160" y="928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0" name="Form"/>
          <p:cNvSpPr/>
          <p:nvPr/>
        </p:nvSpPr>
        <p:spPr>
          <a:xfrm>
            <a:off x="17087791" y="16880292"/>
            <a:ext cx="943563" cy="943563"/>
          </a:xfrm>
          <a:custGeom>
            <a:avLst/>
            <a:gdLst/>
            <a:ahLst/>
            <a:cxnLst>
              <a:cxn ang="0">
                <a:pos x="wd2" y="hd2"/>
              </a:cxn>
              <a:cxn ang="5400000">
                <a:pos x="wd2" y="hd2"/>
              </a:cxn>
              <a:cxn ang="10800000">
                <a:pos x="wd2" y="hd2"/>
              </a:cxn>
              <a:cxn ang="16200000">
                <a:pos x="wd2" y="hd2"/>
              </a:cxn>
            </a:cxnLst>
            <a:rect l="0" t="0" r="r" b="b"/>
            <a:pathLst>
              <a:path w="21600" h="21600" extrusionOk="0">
                <a:moveTo>
                  <a:pt x="21330" y="7380"/>
                </a:moveTo>
                <a:cubicBezTo>
                  <a:pt x="21150" y="7290"/>
                  <a:pt x="20925" y="7290"/>
                  <a:pt x="20745" y="7380"/>
                </a:cubicBezTo>
                <a:lnTo>
                  <a:pt x="13950" y="11250"/>
                </a:lnTo>
                <a:lnTo>
                  <a:pt x="13950" y="7920"/>
                </a:lnTo>
                <a:cubicBezTo>
                  <a:pt x="13950" y="7695"/>
                  <a:pt x="13860" y="7515"/>
                  <a:pt x="13680" y="7425"/>
                </a:cubicBezTo>
                <a:cubicBezTo>
                  <a:pt x="13500" y="7335"/>
                  <a:pt x="13275" y="7335"/>
                  <a:pt x="13095" y="7425"/>
                </a:cubicBezTo>
                <a:lnTo>
                  <a:pt x="6390" y="11250"/>
                </a:lnTo>
                <a:lnTo>
                  <a:pt x="5625" y="540"/>
                </a:lnTo>
                <a:cubicBezTo>
                  <a:pt x="5625" y="225"/>
                  <a:pt x="5355" y="0"/>
                  <a:pt x="5040" y="0"/>
                </a:cubicBezTo>
                <a:lnTo>
                  <a:pt x="2025" y="0"/>
                </a:lnTo>
                <a:cubicBezTo>
                  <a:pt x="1710" y="0"/>
                  <a:pt x="1485" y="225"/>
                  <a:pt x="1440" y="540"/>
                </a:cubicBezTo>
                <a:lnTo>
                  <a:pt x="0" y="20970"/>
                </a:lnTo>
                <a:cubicBezTo>
                  <a:pt x="0" y="21150"/>
                  <a:pt x="45" y="21285"/>
                  <a:pt x="135" y="21420"/>
                </a:cubicBezTo>
                <a:cubicBezTo>
                  <a:pt x="225" y="21555"/>
                  <a:pt x="405" y="21600"/>
                  <a:pt x="540" y="21600"/>
                </a:cubicBezTo>
                <a:lnTo>
                  <a:pt x="6480" y="21600"/>
                </a:lnTo>
                <a:cubicBezTo>
                  <a:pt x="6480" y="21600"/>
                  <a:pt x="6480" y="21600"/>
                  <a:pt x="6480" y="21600"/>
                </a:cubicBezTo>
                <a:cubicBezTo>
                  <a:pt x="6480" y="21600"/>
                  <a:pt x="6480" y="21600"/>
                  <a:pt x="6480" y="21600"/>
                </a:cubicBezTo>
                <a:lnTo>
                  <a:pt x="20970" y="21600"/>
                </a:lnTo>
                <a:cubicBezTo>
                  <a:pt x="21285" y="21600"/>
                  <a:pt x="21555" y="21330"/>
                  <a:pt x="21555" y="21015"/>
                </a:cubicBezTo>
                <a:lnTo>
                  <a:pt x="21600" y="7920"/>
                </a:lnTo>
                <a:cubicBezTo>
                  <a:pt x="21600" y="7695"/>
                  <a:pt x="21510" y="7515"/>
                  <a:pt x="21330" y="7380"/>
                </a:cubicBezTo>
                <a:close/>
                <a:moveTo>
                  <a:pt x="1170" y="20430"/>
                </a:moveTo>
                <a:lnTo>
                  <a:pt x="2520" y="1125"/>
                </a:lnTo>
                <a:lnTo>
                  <a:pt x="4455" y="1125"/>
                </a:lnTo>
                <a:lnTo>
                  <a:pt x="5265" y="12195"/>
                </a:lnTo>
                <a:cubicBezTo>
                  <a:pt x="5265" y="12195"/>
                  <a:pt x="5265" y="12195"/>
                  <a:pt x="5265" y="12240"/>
                </a:cubicBezTo>
                <a:lnTo>
                  <a:pt x="5850" y="20430"/>
                </a:lnTo>
                <a:lnTo>
                  <a:pt x="1170" y="20430"/>
                </a:lnTo>
                <a:close/>
                <a:moveTo>
                  <a:pt x="20385" y="20430"/>
                </a:moveTo>
                <a:lnTo>
                  <a:pt x="7020" y="20430"/>
                </a:lnTo>
                <a:lnTo>
                  <a:pt x="6435" y="12510"/>
                </a:lnTo>
                <a:lnTo>
                  <a:pt x="12780" y="8865"/>
                </a:lnTo>
                <a:lnTo>
                  <a:pt x="12780" y="12195"/>
                </a:lnTo>
                <a:cubicBezTo>
                  <a:pt x="12780" y="12420"/>
                  <a:pt x="12870" y="12600"/>
                  <a:pt x="13050" y="12690"/>
                </a:cubicBezTo>
                <a:cubicBezTo>
                  <a:pt x="13230" y="12780"/>
                  <a:pt x="13455" y="12780"/>
                  <a:pt x="13635" y="12690"/>
                </a:cubicBezTo>
                <a:lnTo>
                  <a:pt x="20430" y="8865"/>
                </a:lnTo>
                <a:lnTo>
                  <a:pt x="20385" y="2043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1" name="Form"/>
          <p:cNvSpPr/>
          <p:nvPr/>
        </p:nvSpPr>
        <p:spPr>
          <a:xfrm>
            <a:off x="19112521" y="16978577"/>
            <a:ext cx="943564" cy="760749"/>
          </a:xfrm>
          <a:custGeom>
            <a:avLst/>
            <a:gdLst/>
            <a:ahLst/>
            <a:cxnLst>
              <a:cxn ang="0">
                <a:pos x="wd2" y="hd2"/>
              </a:cxn>
              <a:cxn ang="5400000">
                <a:pos x="wd2" y="hd2"/>
              </a:cxn>
              <a:cxn ang="10800000">
                <a:pos x="wd2" y="hd2"/>
              </a:cxn>
              <a:cxn ang="16200000">
                <a:pos x="wd2" y="hd2"/>
              </a:cxn>
            </a:cxnLst>
            <a:rect l="0" t="0" r="r" b="b"/>
            <a:pathLst>
              <a:path w="21600" h="21600" extrusionOk="0">
                <a:moveTo>
                  <a:pt x="21600" y="11386"/>
                </a:moveTo>
                <a:cubicBezTo>
                  <a:pt x="21600" y="11386"/>
                  <a:pt x="21600" y="11330"/>
                  <a:pt x="21600" y="11330"/>
                </a:cubicBezTo>
                <a:cubicBezTo>
                  <a:pt x="21600" y="11330"/>
                  <a:pt x="21600" y="11274"/>
                  <a:pt x="21600" y="11274"/>
                </a:cubicBezTo>
                <a:cubicBezTo>
                  <a:pt x="21600" y="11274"/>
                  <a:pt x="21600" y="11219"/>
                  <a:pt x="21600" y="11219"/>
                </a:cubicBezTo>
                <a:cubicBezTo>
                  <a:pt x="21600" y="11163"/>
                  <a:pt x="21600" y="11163"/>
                  <a:pt x="21555" y="11163"/>
                </a:cubicBezTo>
                <a:cubicBezTo>
                  <a:pt x="21555" y="11163"/>
                  <a:pt x="21555" y="11163"/>
                  <a:pt x="21555" y="11163"/>
                </a:cubicBezTo>
                <a:lnTo>
                  <a:pt x="18540" y="3405"/>
                </a:lnTo>
                <a:cubicBezTo>
                  <a:pt x="18450" y="3181"/>
                  <a:pt x="18225" y="3014"/>
                  <a:pt x="18000" y="3014"/>
                </a:cubicBezTo>
                <a:lnTo>
                  <a:pt x="14985" y="3014"/>
                </a:lnTo>
                <a:lnTo>
                  <a:pt x="14985" y="726"/>
                </a:lnTo>
                <a:cubicBezTo>
                  <a:pt x="14985" y="335"/>
                  <a:pt x="14715" y="0"/>
                  <a:pt x="14400" y="0"/>
                </a:cubicBezTo>
                <a:lnTo>
                  <a:pt x="585" y="0"/>
                </a:lnTo>
                <a:cubicBezTo>
                  <a:pt x="270" y="0"/>
                  <a:pt x="0" y="335"/>
                  <a:pt x="0" y="726"/>
                </a:cubicBezTo>
                <a:lnTo>
                  <a:pt x="0" y="18642"/>
                </a:lnTo>
                <a:cubicBezTo>
                  <a:pt x="0" y="19033"/>
                  <a:pt x="270" y="19367"/>
                  <a:pt x="585" y="19367"/>
                </a:cubicBezTo>
                <a:lnTo>
                  <a:pt x="3060" y="19367"/>
                </a:lnTo>
                <a:cubicBezTo>
                  <a:pt x="3330" y="20651"/>
                  <a:pt x="4275" y="21600"/>
                  <a:pt x="5355" y="21600"/>
                </a:cubicBezTo>
                <a:cubicBezTo>
                  <a:pt x="6480" y="21600"/>
                  <a:pt x="7425" y="20651"/>
                  <a:pt x="7650" y="19367"/>
                </a:cubicBezTo>
                <a:lnTo>
                  <a:pt x="15660" y="19367"/>
                </a:lnTo>
                <a:cubicBezTo>
                  <a:pt x="15930" y="20651"/>
                  <a:pt x="16875" y="21600"/>
                  <a:pt x="17955" y="21600"/>
                </a:cubicBezTo>
                <a:cubicBezTo>
                  <a:pt x="19080" y="21600"/>
                  <a:pt x="20025" y="20651"/>
                  <a:pt x="20250" y="19367"/>
                </a:cubicBezTo>
                <a:lnTo>
                  <a:pt x="20925" y="19367"/>
                </a:lnTo>
                <a:cubicBezTo>
                  <a:pt x="21240" y="19367"/>
                  <a:pt x="21510" y="19033"/>
                  <a:pt x="21510" y="18642"/>
                </a:cubicBezTo>
                <a:lnTo>
                  <a:pt x="21600" y="11386"/>
                </a:lnTo>
                <a:cubicBezTo>
                  <a:pt x="21600" y="11386"/>
                  <a:pt x="21600" y="11386"/>
                  <a:pt x="21600" y="11386"/>
                </a:cubicBezTo>
                <a:close/>
                <a:moveTo>
                  <a:pt x="17685" y="4354"/>
                </a:moveTo>
                <a:lnTo>
                  <a:pt x="20115" y="10660"/>
                </a:lnTo>
                <a:lnTo>
                  <a:pt x="14985" y="10660"/>
                </a:lnTo>
                <a:lnTo>
                  <a:pt x="14985" y="4354"/>
                </a:lnTo>
                <a:lnTo>
                  <a:pt x="17685" y="4354"/>
                </a:lnTo>
                <a:close/>
                <a:moveTo>
                  <a:pt x="5400" y="20093"/>
                </a:moveTo>
                <a:cubicBezTo>
                  <a:pt x="4725" y="20093"/>
                  <a:pt x="4185" y="19423"/>
                  <a:pt x="4185" y="18586"/>
                </a:cubicBezTo>
                <a:cubicBezTo>
                  <a:pt x="4185" y="17749"/>
                  <a:pt x="4725" y="17079"/>
                  <a:pt x="5400" y="17079"/>
                </a:cubicBezTo>
                <a:cubicBezTo>
                  <a:pt x="6075" y="17079"/>
                  <a:pt x="6615" y="17749"/>
                  <a:pt x="6615" y="18586"/>
                </a:cubicBezTo>
                <a:cubicBezTo>
                  <a:pt x="6615" y="19423"/>
                  <a:pt x="6075" y="20093"/>
                  <a:pt x="5400" y="20093"/>
                </a:cubicBezTo>
                <a:close/>
                <a:moveTo>
                  <a:pt x="18045" y="20093"/>
                </a:moveTo>
                <a:cubicBezTo>
                  <a:pt x="17370" y="20093"/>
                  <a:pt x="16830" y="19423"/>
                  <a:pt x="16830" y="18530"/>
                </a:cubicBezTo>
                <a:cubicBezTo>
                  <a:pt x="16830" y="17693"/>
                  <a:pt x="17370" y="17023"/>
                  <a:pt x="18045" y="17023"/>
                </a:cubicBezTo>
                <a:cubicBezTo>
                  <a:pt x="18720" y="17023"/>
                  <a:pt x="19260" y="17693"/>
                  <a:pt x="19260" y="18530"/>
                </a:cubicBezTo>
                <a:cubicBezTo>
                  <a:pt x="19260" y="18530"/>
                  <a:pt x="19260" y="18530"/>
                  <a:pt x="19260" y="18530"/>
                </a:cubicBezTo>
                <a:lnTo>
                  <a:pt x="19260" y="18530"/>
                </a:lnTo>
                <a:cubicBezTo>
                  <a:pt x="19260" y="19423"/>
                  <a:pt x="18720" y="20093"/>
                  <a:pt x="18045" y="20093"/>
                </a:cubicBezTo>
                <a:close/>
                <a:moveTo>
                  <a:pt x="20430" y="17860"/>
                </a:moveTo>
                <a:cubicBezTo>
                  <a:pt x="20340" y="17860"/>
                  <a:pt x="20340" y="17860"/>
                  <a:pt x="20295" y="17749"/>
                </a:cubicBezTo>
                <a:cubicBezTo>
                  <a:pt x="20250" y="17581"/>
                  <a:pt x="20205" y="17470"/>
                  <a:pt x="20160" y="17302"/>
                </a:cubicBezTo>
                <a:cubicBezTo>
                  <a:pt x="20070" y="17023"/>
                  <a:pt x="19890" y="16744"/>
                  <a:pt x="19710" y="16521"/>
                </a:cubicBezTo>
                <a:cubicBezTo>
                  <a:pt x="19350" y="16074"/>
                  <a:pt x="18855" y="15740"/>
                  <a:pt x="18315" y="15628"/>
                </a:cubicBezTo>
                <a:cubicBezTo>
                  <a:pt x="17280" y="15460"/>
                  <a:pt x="16200" y="16186"/>
                  <a:pt x="15795" y="17414"/>
                </a:cubicBezTo>
                <a:cubicBezTo>
                  <a:pt x="15750" y="17470"/>
                  <a:pt x="15750" y="17749"/>
                  <a:pt x="15660" y="17805"/>
                </a:cubicBezTo>
                <a:cubicBezTo>
                  <a:pt x="15660" y="17805"/>
                  <a:pt x="15615" y="17805"/>
                  <a:pt x="15570" y="17805"/>
                </a:cubicBezTo>
                <a:cubicBezTo>
                  <a:pt x="15435" y="17805"/>
                  <a:pt x="15345" y="17805"/>
                  <a:pt x="15210" y="17805"/>
                </a:cubicBezTo>
                <a:cubicBezTo>
                  <a:pt x="14760" y="17805"/>
                  <a:pt x="14310" y="17805"/>
                  <a:pt x="13860" y="17805"/>
                </a:cubicBezTo>
                <a:cubicBezTo>
                  <a:pt x="12600" y="17805"/>
                  <a:pt x="11340" y="17805"/>
                  <a:pt x="10080" y="17805"/>
                </a:cubicBezTo>
                <a:cubicBezTo>
                  <a:pt x="9540" y="17805"/>
                  <a:pt x="9045" y="17805"/>
                  <a:pt x="8505" y="17805"/>
                </a:cubicBezTo>
                <a:cubicBezTo>
                  <a:pt x="8325" y="17805"/>
                  <a:pt x="8145" y="17805"/>
                  <a:pt x="7965" y="17805"/>
                </a:cubicBezTo>
                <a:cubicBezTo>
                  <a:pt x="7875" y="17805"/>
                  <a:pt x="7740" y="17861"/>
                  <a:pt x="7695" y="17805"/>
                </a:cubicBezTo>
                <a:cubicBezTo>
                  <a:pt x="7650" y="17805"/>
                  <a:pt x="7650" y="17805"/>
                  <a:pt x="7650" y="17693"/>
                </a:cubicBezTo>
                <a:cubicBezTo>
                  <a:pt x="7560" y="17414"/>
                  <a:pt x="7470" y="17079"/>
                  <a:pt x="7335" y="16856"/>
                </a:cubicBezTo>
                <a:cubicBezTo>
                  <a:pt x="7020" y="16298"/>
                  <a:pt x="6615" y="15907"/>
                  <a:pt x="6120" y="15740"/>
                </a:cubicBezTo>
                <a:cubicBezTo>
                  <a:pt x="5085" y="15293"/>
                  <a:pt x="3960" y="15851"/>
                  <a:pt x="3375" y="16967"/>
                </a:cubicBezTo>
                <a:cubicBezTo>
                  <a:pt x="3240" y="17247"/>
                  <a:pt x="3150" y="17526"/>
                  <a:pt x="3060" y="17861"/>
                </a:cubicBezTo>
                <a:lnTo>
                  <a:pt x="1170" y="17861"/>
                </a:lnTo>
                <a:lnTo>
                  <a:pt x="1170" y="1395"/>
                </a:lnTo>
                <a:lnTo>
                  <a:pt x="13860" y="1395"/>
                </a:lnTo>
                <a:lnTo>
                  <a:pt x="13860" y="3684"/>
                </a:lnTo>
                <a:cubicBezTo>
                  <a:pt x="13860" y="3684"/>
                  <a:pt x="13860" y="3684"/>
                  <a:pt x="13860" y="3684"/>
                </a:cubicBezTo>
                <a:cubicBezTo>
                  <a:pt x="13860" y="3684"/>
                  <a:pt x="13860" y="3684"/>
                  <a:pt x="13860" y="3684"/>
                </a:cubicBezTo>
                <a:lnTo>
                  <a:pt x="13860" y="11442"/>
                </a:lnTo>
                <a:cubicBezTo>
                  <a:pt x="13860" y="11833"/>
                  <a:pt x="14130" y="12167"/>
                  <a:pt x="14445" y="12167"/>
                </a:cubicBezTo>
                <a:lnTo>
                  <a:pt x="20430" y="12167"/>
                </a:lnTo>
                <a:lnTo>
                  <a:pt x="20430" y="1786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2" name="Form"/>
          <p:cNvSpPr/>
          <p:nvPr/>
        </p:nvSpPr>
        <p:spPr>
          <a:xfrm>
            <a:off x="21137250" y="17037550"/>
            <a:ext cx="941262" cy="654598"/>
          </a:xfrm>
          <a:custGeom>
            <a:avLst/>
            <a:gdLst/>
            <a:ahLst/>
            <a:cxnLst>
              <a:cxn ang="0">
                <a:pos x="wd2" y="hd2"/>
              </a:cxn>
              <a:cxn ang="5400000">
                <a:pos x="wd2" y="hd2"/>
              </a:cxn>
              <a:cxn ang="10800000">
                <a:pos x="wd2" y="hd2"/>
              </a:cxn>
              <a:cxn ang="16200000">
                <a:pos x="wd2" y="hd2"/>
              </a:cxn>
            </a:cxnLst>
            <a:rect l="0" t="0" r="r" b="b"/>
            <a:pathLst>
              <a:path w="21547" h="21600" extrusionOk="0">
                <a:moveTo>
                  <a:pt x="21420" y="9276"/>
                </a:moveTo>
                <a:cubicBezTo>
                  <a:pt x="21330" y="9146"/>
                  <a:pt x="21150" y="9016"/>
                  <a:pt x="21015" y="9016"/>
                </a:cubicBezTo>
                <a:cubicBezTo>
                  <a:pt x="21015" y="9016"/>
                  <a:pt x="21015" y="9016"/>
                  <a:pt x="21015" y="9016"/>
                </a:cubicBezTo>
                <a:lnTo>
                  <a:pt x="20025" y="9016"/>
                </a:lnTo>
                <a:lnTo>
                  <a:pt x="18585" y="649"/>
                </a:lnTo>
                <a:cubicBezTo>
                  <a:pt x="18540" y="259"/>
                  <a:pt x="18270" y="0"/>
                  <a:pt x="18045" y="0"/>
                </a:cubicBezTo>
                <a:lnTo>
                  <a:pt x="13545" y="0"/>
                </a:lnTo>
                <a:cubicBezTo>
                  <a:pt x="13230" y="0"/>
                  <a:pt x="12960" y="389"/>
                  <a:pt x="12960" y="843"/>
                </a:cubicBezTo>
                <a:lnTo>
                  <a:pt x="12960" y="12130"/>
                </a:lnTo>
                <a:lnTo>
                  <a:pt x="11385" y="12130"/>
                </a:lnTo>
                <a:lnTo>
                  <a:pt x="11385" y="2530"/>
                </a:lnTo>
                <a:cubicBezTo>
                  <a:pt x="11385" y="2076"/>
                  <a:pt x="11115" y="1686"/>
                  <a:pt x="10800" y="1686"/>
                </a:cubicBezTo>
                <a:lnTo>
                  <a:pt x="3555" y="1686"/>
                </a:lnTo>
                <a:cubicBezTo>
                  <a:pt x="3240" y="1686"/>
                  <a:pt x="2970" y="2076"/>
                  <a:pt x="2970" y="2530"/>
                </a:cubicBezTo>
                <a:lnTo>
                  <a:pt x="2970" y="12130"/>
                </a:lnTo>
                <a:lnTo>
                  <a:pt x="585" y="12130"/>
                </a:lnTo>
                <a:cubicBezTo>
                  <a:pt x="270" y="12130"/>
                  <a:pt x="0" y="12519"/>
                  <a:pt x="0" y="12973"/>
                </a:cubicBezTo>
                <a:lnTo>
                  <a:pt x="0" y="18162"/>
                </a:lnTo>
                <a:cubicBezTo>
                  <a:pt x="0" y="18616"/>
                  <a:pt x="270" y="19005"/>
                  <a:pt x="585" y="19005"/>
                </a:cubicBezTo>
                <a:lnTo>
                  <a:pt x="3060" y="19005"/>
                </a:lnTo>
                <a:cubicBezTo>
                  <a:pt x="3330" y="20497"/>
                  <a:pt x="4275" y="21600"/>
                  <a:pt x="5355" y="21600"/>
                </a:cubicBezTo>
                <a:cubicBezTo>
                  <a:pt x="6480" y="21600"/>
                  <a:pt x="7425" y="20497"/>
                  <a:pt x="7650" y="19005"/>
                </a:cubicBezTo>
                <a:lnTo>
                  <a:pt x="15660" y="19005"/>
                </a:lnTo>
                <a:cubicBezTo>
                  <a:pt x="15930" y="20497"/>
                  <a:pt x="16875" y="21600"/>
                  <a:pt x="17955" y="21600"/>
                </a:cubicBezTo>
                <a:cubicBezTo>
                  <a:pt x="19035" y="21600"/>
                  <a:pt x="20025" y="20497"/>
                  <a:pt x="20250" y="19005"/>
                </a:cubicBezTo>
                <a:lnTo>
                  <a:pt x="20925" y="19005"/>
                </a:lnTo>
                <a:cubicBezTo>
                  <a:pt x="21240" y="19005"/>
                  <a:pt x="21510" y="18616"/>
                  <a:pt x="21510" y="18162"/>
                </a:cubicBezTo>
                <a:lnTo>
                  <a:pt x="21510" y="9859"/>
                </a:lnTo>
                <a:cubicBezTo>
                  <a:pt x="21600" y="9600"/>
                  <a:pt x="21510" y="9405"/>
                  <a:pt x="21420" y="9276"/>
                </a:cubicBezTo>
                <a:close/>
                <a:moveTo>
                  <a:pt x="4095" y="3373"/>
                </a:moveTo>
                <a:lnTo>
                  <a:pt x="10215" y="3373"/>
                </a:lnTo>
                <a:lnTo>
                  <a:pt x="10215" y="12130"/>
                </a:lnTo>
                <a:lnTo>
                  <a:pt x="4095" y="12130"/>
                </a:lnTo>
                <a:lnTo>
                  <a:pt x="4095" y="3373"/>
                </a:lnTo>
                <a:close/>
                <a:moveTo>
                  <a:pt x="5355" y="19914"/>
                </a:moveTo>
                <a:cubicBezTo>
                  <a:pt x="4860" y="19914"/>
                  <a:pt x="4365" y="19459"/>
                  <a:pt x="4185" y="18746"/>
                </a:cubicBezTo>
                <a:cubicBezTo>
                  <a:pt x="4005" y="18032"/>
                  <a:pt x="4140" y="17254"/>
                  <a:pt x="4545" y="16800"/>
                </a:cubicBezTo>
                <a:cubicBezTo>
                  <a:pt x="4950" y="16346"/>
                  <a:pt x="5535" y="16281"/>
                  <a:pt x="5940" y="16670"/>
                </a:cubicBezTo>
                <a:cubicBezTo>
                  <a:pt x="6390" y="17059"/>
                  <a:pt x="6615" y="17838"/>
                  <a:pt x="6525" y="18551"/>
                </a:cubicBezTo>
                <a:cubicBezTo>
                  <a:pt x="6435" y="19330"/>
                  <a:pt x="5940" y="19914"/>
                  <a:pt x="5355" y="19914"/>
                </a:cubicBezTo>
                <a:close/>
                <a:moveTo>
                  <a:pt x="18000" y="19978"/>
                </a:moveTo>
                <a:cubicBezTo>
                  <a:pt x="17505" y="19978"/>
                  <a:pt x="17010" y="19524"/>
                  <a:pt x="16830" y="18811"/>
                </a:cubicBezTo>
                <a:cubicBezTo>
                  <a:pt x="16650" y="18097"/>
                  <a:pt x="16830" y="17319"/>
                  <a:pt x="17190" y="16865"/>
                </a:cubicBezTo>
                <a:cubicBezTo>
                  <a:pt x="17595" y="16411"/>
                  <a:pt x="18180" y="16346"/>
                  <a:pt x="18630" y="16735"/>
                </a:cubicBezTo>
                <a:cubicBezTo>
                  <a:pt x="19035" y="17124"/>
                  <a:pt x="19260" y="17838"/>
                  <a:pt x="19170" y="18487"/>
                </a:cubicBezTo>
                <a:cubicBezTo>
                  <a:pt x="19125" y="19330"/>
                  <a:pt x="18585" y="19978"/>
                  <a:pt x="18000" y="19978"/>
                </a:cubicBezTo>
                <a:close/>
                <a:moveTo>
                  <a:pt x="20430" y="17319"/>
                </a:moveTo>
                <a:cubicBezTo>
                  <a:pt x="20340" y="17319"/>
                  <a:pt x="20340" y="17319"/>
                  <a:pt x="20295" y="17189"/>
                </a:cubicBezTo>
                <a:cubicBezTo>
                  <a:pt x="20250" y="16995"/>
                  <a:pt x="20205" y="16865"/>
                  <a:pt x="20160" y="16670"/>
                </a:cubicBezTo>
                <a:cubicBezTo>
                  <a:pt x="20070" y="16346"/>
                  <a:pt x="19890" y="16022"/>
                  <a:pt x="19710" y="15762"/>
                </a:cubicBezTo>
                <a:cubicBezTo>
                  <a:pt x="19350" y="15243"/>
                  <a:pt x="18855" y="14854"/>
                  <a:pt x="18315" y="14724"/>
                </a:cubicBezTo>
                <a:cubicBezTo>
                  <a:pt x="17280" y="14530"/>
                  <a:pt x="16200" y="15373"/>
                  <a:pt x="15795" y="16800"/>
                </a:cubicBezTo>
                <a:cubicBezTo>
                  <a:pt x="15750" y="16865"/>
                  <a:pt x="15750" y="17189"/>
                  <a:pt x="15660" y="17254"/>
                </a:cubicBezTo>
                <a:cubicBezTo>
                  <a:pt x="15660" y="17254"/>
                  <a:pt x="15615" y="17254"/>
                  <a:pt x="15570" y="17254"/>
                </a:cubicBezTo>
                <a:cubicBezTo>
                  <a:pt x="15435" y="17254"/>
                  <a:pt x="15345" y="17254"/>
                  <a:pt x="15210" y="17254"/>
                </a:cubicBezTo>
                <a:cubicBezTo>
                  <a:pt x="14760" y="17254"/>
                  <a:pt x="14310" y="17254"/>
                  <a:pt x="13860" y="17254"/>
                </a:cubicBezTo>
                <a:cubicBezTo>
                  <a:pt x="12600" y="17254"/>
                  <a:pt x="11340" y="17254"/>
                  <a:pt x="10080" y="17254"/>
                </a:cubicBezTo>
                <a:cubicBezTo>
                  <a:pt x="9540" y="17254"/>
                  <a:pt x="9045" y="17254"/>
                  <a:pt x="8505" y="17254"/>
                </a:cubicBezTo>
                <a:cubicBezTo>
                  <a:pt x="8325" y="17254"/>
                  <a:pt x="8145" y="17254"/>
                  <a:pt x="7965" y="17254"/>
                </a:cubicBezTo>
                <a:cubicBezTo>
                  <a:pt x="7875" y="17254"/>
                  <a:pt x="7740" y="17319"/>
                  <a:pt x="7695" y="17254"/>
                </a:cubicBezTo>
                <a:cubicBezTo>
                  <a:pt x="7650" y="17254"/>
                  <a:pt x="7650" y="17254"/>
                  <a:pt x="7650" y="17124"/>
                </a:cubicBezTo>
                <a:cubicBezTo>
                  <a:pt x="7560" y="16800"/>
                  <a:pt x="7470" y="16411"/>
                  <a:pt x="7335" y="16151"/>
                </a:cubicBezTo>
                <a:cubicBezTo>
                  <a:pt x="7020" y="15503"/>
                  <a:pt x="6615" y="15049"/>
                  <a:pt x="6120" y="14854"/>
                </a:cubicBezTo>
                <a:cubicBezTo>
                  <a:pt x="5085" y="14335"/>
                  <a:pt x="3960" y="14984"/>
                  <a:pt x="3375" y="16281"/>
                </a:cubicBezTo>
                <a:cubicBezTo>
                  <a:pt x="3240" y="16605"/>
                  <a:pt x="3150" y="16930"/>
                  <a:pt x="3060" y="17319"/>
                </a:cubicBezTo>
                <a:lnTo>
                  <a:pt x="1170" y="17319"/>
                </a:lnTo>
                <a:lnTo>
                  <a:pt x="1170" y="13816"/>
                </a:lnTo>
                <a:lnTo>
                  <a:pt x="3555" y="13816"/>
                </a:lnTo>
                <a:cubicBezTo>
                  <a:pt x="3555" y="13816"/>
                  <a:pt x="3555" y="13816"/>
                  <a:pt x="3555" y="13816"/>
                </a:cubicBezTo>
                <a:lnTo>
                  <a:pt x="10800" y="13816"/>
                </a:lnTo>
                <a:cubicBezTo>
                  <a:pt x="10800" y="13816"/>
                  <a:pt x="10800" y="13816"/>
                  <a:pt x="10845" y="13816"/>
                </a:cubicBezTo>
                <a:lnTo>
                  <a:pt x="13545" y="13816"/>
                </a:lnTo>
                <a:cubicBezTo>
                  <a:pt x="13860" y="13816"/>
                  <a:pt x="14130" y="13427"/>
                  <a:pt x="14130" y="12973"/>
                </a:cubicBezTo>
                <a:cubicBezTo>
                  <a:pt x="14130" y="12973"/>
                  <a:pt x="14130" y="12973"/>
                  <a:pt x="14130" y="12973"/>
                </a:cubicBezTo>
                <a:lnTo>
                  <a:pt x="14130" y="1687"/>
                </a:lnTo>
                <a:lnTo>
                  <a:pt x="17595" y="1687"/>
                </a:lnTo>
                <a:lnTo>
                  <a:pt x="19035" y="10054"/>
                </a:lnTo>
                <a:cubicBezTo>
                  <a:pt x="19080" y="10443"/>
                  <a:pt x="19350" y="10703"/>
                  <a:pt x="19575" y="10703"/>
                </a:cubicBezTo>
                <a:cubicBezTo>
                  <a:pt x="19575" y="10703"/>
                  <a:pt x="19575" y="10703"/>
                  <a:pt x="19575" y="10703"/>
                </a:cubicBezTo>
                <a:lnTo>
                  <a:pt x="20430" y="10703"/>
                </a:lnTo>
                <a:lnTo>
                  <a:pt x="20430" y="1731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3" name="Form"/>
          <p:cNvSpPr/>
          <p:nvPr/>
        </p:nvSpPr>
        <p:spPr>
          <a:xfrm>
            <a:off x="27191775" y="17135840"/>
            <a:ext cx="941363" cy="438365"/>
          </a:xfrm>
          <a:custGeom>
            <a:avLst/>
            <a:gdLst/>
            <a:ahLst/>
            <a:cxnLst>
              <a:cxn ang="0">
                <a:pos x="wd2" y="hd2"/>
              </a:cxn>
              <a:cxn ang="5400000">
                <a:pos x="wd2" y="hd2"/>
              </a:cxn>
              <a:cxn ang="10800000">
                <a:pos x="wd2" y="hd2"/>
              </a:cxn>
              <a:cxn ang="16200000">
                <a:pos x="wd2" y="hd2"/>
              </a:cxn>
            </a:cxnLst>
            <a:rect l="0" t="0" r="r" b="b"/>
            <a:pathLst>
              <a:path w="21505" h="21600" extrusionOk="0">
                <a:moveTo>
                  <a:pt x="21016" y="7555"/>
                </a:moveTo>
                <a:lnTo>
                  <a:pt x="17244" y="7555"/>
                </a:lnTo>
                <a:lnTo>
                  <a:pt x="13337" y="291"/>
                </a:lnTo>
                <a:cubicBezTo>
                  <a:pt x="13247" y="97"/>
                  <a:pt x="13113" y="0"/>
                  <a:pt x="12978" y="0"/>
                </a:cubicBezTo>
                <a:lnTo>
                  <a:pt x="5748" y="0"/>
                </a:lnTo>
                <a:cubicBezTo>
                  <a:pt x="5568" y="0"/>
                  <a:pt x="5389" y="194"/>
                  <a:pt x="5299" y="484"/>
                </a:cubicBezTo>
                <a:lnTo>
                  <a:pt x="2829" y="7555"/>
                </a:lnTo>
                <a:lnTo>
                  <a:pt x="584" y="7555"/>
                </a:lnTo>
                <a:cubicBezTo>
                  <a:pt x="269" y="7555"/>
                  <a:pt x="0" y="8136"/>
                  <a:pt x="0" y="8814"/>
                </a:cubicBezTo>
                <a:lnTo>
                  <a:pt x="0" y="16466"/>
                </a:lnTo>
                <a:cubicBezTo>
                  <a:pt x="0" y="17144"/>
                  <a:pt x="269" y="17726"/>
                  <a:pt x="584" y="17726"/>
                </a:cubicBezTo>
                <a:lnTo>
                  <a:pt x="3054" y="17726"/>
                </a:lnTo>
                <a:cubicBezTo>
                  <a:pt x="3323" y="19953"/>
                  <a:pt x="4266" y="21600"/>
                  <a:pt x="5344" y="21600"/>
                </a:cubicBezTo>
                <a:cubicBezTo>
                  <a:pt x="6422" y="21600"/>
                  <a:pt x="7410" y="19953"/>
                  <a:pt x="7634" y="17726"/>
                </a:cubicBezTo>
                <a:lnTo>
                  <a:pt x="15627" y="17726"/>
                </a:lnTo>
                <a:cubicBezTo>
                  <a:pt x="15897" y="19953"/>
                  <a:pt x="16840" y="21600"/>
                  <a:pt x="17918" y="21600"/>
                </a:cubicBezTo>
                <a:cubicBezTo>
                  <a:pt x="18995" y="21600"/>
                  <a:pt x="19983" y="19953"/>
                  <a:pt x="20208" y="17726"/>
                </a:cubicBezTo>
                <a:lnTo>
                  <a:pt x="20881" y="17726"/>
                </a:lnTo>
                <a:cubicBezTo>
                  <a:pt x="21196" y="17726"/>
                  <a:pt x="21465" y="17144"/>
                  <a:pt x="21465" y="16466"/>
                </a:cubicBezTo>
                <a:lnTo>
                  <a:pt x="21465" y="8814"/>
                </a:lnTo>
                <a:cubicBezTo>
                  <a:pt x="21600" y="8136"/>
                  <a:pt x="21375" y="7555"/>
                  <a:pt x="21016" y="7555"/>
                </a:cubicBezTo>
                <a:close/>
                <a:moveTo>
                  <a:pt x="5434" y="19082"/>
                </a:moveTo>
                <a:cubicBezTo>
                  <a:pt x="4760" y="19082"/>
                  <a:pt x="4221" y="17919"/>
                  <a:pt x="4221" y="16466"/>
                </a:cubicBezTo>
                <a:cubicBezTo>
                  <a:pt x="4221" y="15013"/>
                  <a:pt x="4760" y="13851"/>
                  <a:pt x="5434" y="13851"/>
                </a:cubicBezTo>
                <a:cubicBezTo>
                  <a:pt x="6107" y="13851"/>
                  <a:pt x="6646" y="15013"/>
                  <a:pt x="6646" y="16466"/>
                </a:cubicBezTo>
                <a:cubicBezTo>
                  <a:pt x="6646" y="17919"/>
                  <a:pt x="6107" y="19082"/>
                  <a:pt x="5434" y="19082"/>
                </a:cubicBezTo>
                <a:close/>
                <a:moveTo>
                  <a:pt x="18052" y="19082"/>
                </a:moveTo>
                <a:cubicBezTo>
                  <a:pt x="17379" y="19082"/>
                  <a:pt x="16840" y="17919"/>
                  <a:pt x="16840" y="16370"/>
                </a:cubicBezTo>
                <a:cubicBezTo>
                  <a:pt x="16840" y="14917"/>
                  <a:pt x="17379" y="13754"/>
                  <a:pt x="18052" y="13754"/>
                </a:cubicBezTo>
                <a:cubicBezTo>
                  <a:pt x="18726" y="13754"/>
                  <a:pt x="19265" y="14917"/>
                  <a:pt x="19265" y="16370"/>
                </a:cubicBezTo>
                <a:lnTo>
                  <a:pt x="19265" y="16370"/>
                </a:lnTo>
                <a:cubicBezTo>
                  <a:pt x="19265" y="16370"/>
                  <a:pt x="19265" y="16370"/>
                  <a:pt x="19265" y="16370"/>
                </a:cubicBezTo>
                <a:lnTo>
                  <a:pt x="19265" y="16370"/>
                </a:lnTo>
                <a:cubicBezTo>
                  <a:pt x="19265" y="17919"/>
                  <a:pt x="18726" y="19082"/>
                  <a:pt x="18052" y="19082"/>
                </a:cubicBezTo>
                <a:close/>
                <a:moveTo>
                  <a:pt x="20477" y="15207"/>
                </a:moveTo>
                <a:lnTo>
                  <a:pt x="20388" y="15207"/>
                </a:lnTo>
                <a:cubicBezTo>
                  <a:pt x="20118" y="12979"/>
                  <a:pt x="19175" y="11333"/>
                  <a:pt x="18097" y="11333"/>
                </a:cubicBezTo>
                <a:cubicBezTo>
                  <a:pt x="16975" y="11333"/>
                  <a:pt x="16077" y="12979"/>
                  <a:pt x="15807" y="15207"/>
                </a:cubicBezTo>
                <a:lnTo>
                  <a:pt x="7814" y="15207"/>
                </a:lnTo>
                <a:cubicBezTo>
                  <a:pt x="7544" y="12979"/>
                  <a:pt x="6601" y="11333"/>
                  <a:pt x="5524" y="11333"/>
                </a:cubicBezTo>
                <a:cubicBezTo>
                  <a:pt x="4446" y="11333"/>
                  <a:pt x="3458" y="12979"/>
                  <a:pt x="3233" y="15207"/>
                </a:cubicBezTo>
                <a:lnTo>
                  <a:pt x="1347" y="15207"/>
                </a:lnTo>
                <a:lnTo>
                  <a:pt x="1347" y="10074"/>
                </a:lnTo>
                <a:lnTo>
                  <a:pt x="3278" y="10074"/>
                </a:lnTo>
                <a:cubicBezTo>
                  <a:pt x="3458" y="10074"/>
                  <a:pt x="3638" y="9880"/>
                  <a:pt x="3727" y="9589"/>
                </a:cubicBezTo>
                <a:lnTo>
                  <a:pt x="6197" y="2518"/>
                </a:lnTo>
                <a:lnTo>
                  <a:pt x="12888" y="2518"/>
                </a:lnTo>
                <a:lnTo>
                  <a:pt x="16795" y="9783"/>
                </a:lnTo>
                <a:cubicBezTo>
                  <a:pt x="16885" y="9977"/>
                  <a:pt x="17020" y="10074"/>
                  <a:pt x="17154" y="10074"/>
                </a:cubicBezTo>
                <a:lnTo>
                  <a:pt x="20567" y="10074"/>
                </a:lnTo>
                <a:lnTo>
                  <a:pt x="20567" y="1520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4" name="Form"/>
          <p:cNvSpPr/>
          <p:nvPr/>
        </p:nvSpPr>
        <p:spPr>
          <a:xfrm>
            <a:off x="4837210" y="30880871"/>
            <a:ext cx="940398" cy="438365"/>
          </a:xfrm>
          <a:custGeom>
            <a:avLst/>
            <a:gdLst/>
            <a:ahLst/>
            <a:cxnLst>
              <a:cxn ang="0">
                <a:pos x="wd2" y="hd2"/>
              </a:cxn>
              <a:cxn ang="5400000">
                <a:pos x="wd2" y="hd2"/>
              </a:cxn>
              <a:cxn ang="10800000">
                <a:pos x="wd2" y="hd2"/>
              </a:cxn>
              <a:cxn ang="16200000">
                <a:pos x="wd2" y="hd2"/>
              </a:cxn>
            </a:cxnLst>
            <a:rect l="0" t="0" r="r" b="b"/>
            <a:pathLst>
              <a:path w="21528" h="21600" extrusionOk="0">
                <a:moveTo>
                  <a:pt x="21015" y="7555"/>
                </a:moveTo>
                <a:lnTo>
                  <a:pt x="17190" y="7555"/>
                </a:lnTo>
                <a:lnTo>
                  <a:pt x="11835" y="194"/>
                </a:lnTo>
                <a:cubicBezTo>
                  <a:pt x="11745" y="97"/>
                  <a:pt x="11655" y="0"/>
                  <a:pt x="11520" y="0"/>
                </a:cubicBezTo>
                <a:lnTo>
                  <a:pt x="5760" y="0"/>
                </a:lnTo>
                <a:cubicBezTo>
                  <a:pt x="5625" y="0"/>
                  <a:pt x="5535" y="97"/>
                  <a:pt x="5445" y="194"/>
                </a:cubicBezTo>
                <a:lnTo>
                  <a:pt x="270" y="7749"/>
                </a:lnTo>
                <a:cubicBezTo>
                  <a:pt x="90" y="7943"/>
                  <a:pt x="0" y="8330"/>
                  <a:pt x="0" y="8814"/>
                </a:cubicBezTo>
                <a:lnTo>
                  <a:pt x="0" y="16466"/>
                </a:lnTo>
                <a:cubicBezTo>
                  <a:pt x="0" y="17144"/>
                  <a:pt x="270" y="17726"/>
                  <a:pt x="585" y="17726"/>
                </a:cubicBezTo>
                <a:lnTo>
                  <a:pt x="3060" y="17726"/>
                </a:lnTo>
                <a:cubicBezTo>
                  <a:pt x="3330" y="19953"/>
                  <a:pt x="4275" y="21600"/>
                  <a:pt x="5355" y="21600"/>
                </a:cubicBezTo>
                <a:cubicBezTo>
                  <a:pt x="6480" y="21600"/>
                  <a:pt x="7425" y="19953"/>
                  <a:pt x="7650" y="17726"/>
                </a:cubicBezTo>
                <a:lnTo>
                  <a:pt x="15660" y="17726"/>
                </a:lnTo>
                <a:cubicBezTo>
                  <a:pt x="15930" y="19953"/>
                  <a:pt x="16875" y="21600"/>
                  <a:pt x="17955" y="21600"/>
                </a:cubicBezTo>
                <a:cubicBezTo>
                  <a:pt x="19035" y="21600"/>
                  <a:pt x="20025" y="19953"/>
                  <a:pt x="20250" y="17726"/>
                </a:cubicBezTo>
                <a:lnTo>
                  <a:pt x="20925" y="17726"/>
                </a:lnTo>
                <a:cubicBezTo>
                  <a:pt x="21240" y="17726"/>
                  <a:pt x="21510" y="17144"/>
                  <a:pt x="21510" y="16466"/>
                </a:cubicBezTo>
                <a:lnTo>
                  <a:pt x="21510" y="8814"/>
                </a:lnTo>
                <a:cubicBezTo>
                  <a:pt x="21600" y="8136"/>
                  <a:pt x="21330" y="7555"/>
                  <a:pt x="21015" y="7555"/>
                </a:cubicBezTo>
                <a:close/>
                <a:moveTo>
                  <a:pt x="5355" y="19082"/>
                </a:moveTo>
                <a:cubicBezTo>
                  <a:pt x="4680" y="19082"/>
                  <a:pt x="4140" y="17919"/>
                  <a:pt x="4140" y="16466"/>
                </a:cubicBezTo>
                <a:cubicBezTo>
                  <a:pt x="4140" y="15013"/>
                  <a:pt x="4680" y="13851"/>
                  <a:pt x="5355" y="13851"/>
                </a:cubicBezTo>
                <a:cubicBezTo>
                  <a:pt x="6030" y="13851"/>
                  <a:pt x="6570" y="15013"/>
                  <a:pt x="6570" y="16466"/>
                </a:cubicBezTo>
                <a:cubicBezTo>
                  <a:pt x="6615" y="17919"/>
                  <a:pt x="6030" y="19082"/>
                  <a:pt x="5355" y="19082"/>
                </a:cubicBezTo>
                <a:close/>
                <a:moveTo>
                  <a:pt x="18045" y="19082"/>
                </a:moveTo>
                <a:cubicBezTo>
                  <a:pt x="17370" y="19082"/>
                  <a:pt x="16830" y="17919"/>
                  <a:pt x="16830" y="16370"/>
                </a:cubicBezTo>
                <a:cubicBezTo>
                  <a:pt x="16830" y="14917"/>
                  <a:pt x="17370" y="13754"/>
                  <a:pt x="18045" y="13754"/>
                </a:cubicBezTo>
                <a:cubicBezTo>
                  <a:pt x="18720" y="13754"/>
                  <a:pt x="19260" y="14917"/>
                  <a:pt x="19260" y="16370"/>
                </a:cubicBezTo>
                <a:lnTo>
                  <a:pt x="19260" y="16370"/>
                </a:lnTo>
                <a:cubicBezTo>
                  <a:pt x="19260" y="16370"/>
                  <a:pt x="19260" y="16370"/>
                  <a:pt x="19260" y="16370"/>
                </a:cubicBezTo>
                <a:lnTo>
                  <a:pt x="19260" y="16370"/>
                </a:lnTo>
                <a:cubicBezTo>
                  <a:pt x="19260" y="17919"/>
                  <a:pt x="18720" y="19082"/>
                  <a:pt x="18045" y="19082"/>
                </a:cubicBezTo>
                <a:close/>
                <a:moveTo>
                  <a:pt x="20430" y="15207"/>
                </a:moveTo>
                <a:lnTo>
                  <a:pt x="20340" y="15207"/>
                </a:lnTo>
                <a:cubicBezTo>
                  <a:pt x="20070" y="12979"/>
                  <a:pt x="19125" y="11333"/>
                  <a:pt x="18045" y="11333"/>
                </a:cubicBezTo>
                <a:cubicBezTo>
                  <a:pt x="16965" y="11333"/>
                  <a:pt x="16020" y="12979"/>
                  <a:pt x="15750" y="15207"/>
                </a:cubicBezTo>
                <a:lnTo>
                  <a:pt x="7740" y="15207"/>
                </a:lnTo>
                <a:cubicBezTo>
                  <a:pt x="7470" y="12979"/>
                  <a:pt x="6525" y="11333"/>
                  <a:pt x="5445" y="11333"/>
                </a:cubicBezTo>
                <a:cubicBezTo>
                  <a:pt x="4320" y="11333"/>
                  <a:pt x="3375" y="12979"/>
                  <a:pt x="3150" y="15207"/>
                </a:cubicBezTo>
                <a:lnTo>
                  <a:pt x="1260" y="15207"/>
                </a:lnTo>
                <a:lnTo>
                  <a:pt x="1260" y="9396"/>
                </a:lnTo>
                <a:lnTo>
                  <a:pt x="6030" y="2422"/>
                </a:lnTo>
                <a:lnTo>
                  <a:pt x="11475" y="2422"/>
                </a:lnTo>
                <a:lnTo>
                  <a:pt x="16830" y="9783"/>
                </a:lnTo>
                <a:cubicBezTo>
                  <a:pt x="16920" y="9880"/>
                  <a:pt x="17010" y="9977"/>
                  <a:pt x="17145" y="9977"/>
                </a:cubicBezTo>
                <a:lnTo>
                  <a:pt x="20565" y="9977"/>
                </a:lnTo>
                <a:lnTo>
                  <a:pt x="20565" y="1520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5" name="Form"/>
          <p:cNvSpPr/>
          <p:nvPr/>
        </p:nvSpPr>
        <p:spPr>
          <a:xfrm>
            <a:off x="25245679" y="16958922"/>
            <a:ext cx="805554" cy="758781"/>
          </a:xfrm>
          <a:custGeom>
            <a:avLst/>
            <a:gdLst/>
            <a:ahLst/>
            <a:cxnLst>
              <a:cxn ang="0">
                <a:pos x="wd2" y="hd2"/>
              </a:cxn>
              <a:cxn ang="5400000">
                <a:pos x="wd2" y="hd2"/>
              </a:cxn>
              <a:cxn ang="10800000">
                <a:pos x="wd2" y="hd2"/>
              </a:cxn>
              <a:cxn ang="16200000">
                <a:pos x="wd2" y="hd2"/>
              </a:cxn>
            </a:cxnLst>
            <a:rect l="0" t="0" r="r" b="b"/>
            <a:pathLst>
              <a:path w="21484" h="21600" extrusionOk="0">
                <a:moveTo>
                  <a:pt x="20918" y="17963"/>
                </a:moveTo>
                <a:cubicBezTo>
                  <a:pt x="20918" y="17963"/>
                  <a:pt x="20918" y="17963"/>
                  <a:pt x="20918" y="17963"/>
                </a:cubicBezTo>
                <a:lnTo>
                  <a:pt x="15518" y="17963"/>
                </a:lnTo>
                <a:lnTo>
                  <a:pt x="15518" y="727"/>
                </a:lnTo>
                <a:cubicBezTo>
                  <a:pt x="15518" y="336"/>
                  <a:pt x="15204" y="0"/>
                  <a:pt x="14837" y="0"/>
                </a:cubicBezTo>
                <a:cubicBezTo>
                  <a:pt x="14470" y="0"/>
                  <a:pt x="14155" y="336"/>
                  <a:pt x="14155" y="727"/>
                </a:cubicBezTo>
                <a:lnTo>
                  <a:pt x="14155" y="16116"/>
                </a:lnTo>
                <a:cubicBezTo>
                  <a:pt x="14103" y="16060"/>
                  <a:pt x="14050" y="16060"/>
                  <a:pt x="13998" y="16004"/>
                </a:cubicBezTo>
                <a:lnTo>
                  <a:pt x="13998" y="14158"/>
                </a:lnTo>
                <a:cubicBezTo>
                  <a:pt x="13998" y="14102"/>
                  <a:pt x="13998" y="14046"/>
                  <a:pt x="13998" y="13990"/>
                </a:cubicBezTo>
                <a:lnTo>
                  <a:pt x="11796" y="3525"/>
                </a:lnTo>
                <a:cubicBezTo>
                  <a:pt x="11744" y="3190"/>
                  <a:pt x="11429" y="2966"/>
                  <a:pt x="11115" y="2966"/>
                </a:cubicBezTo>
                <a:lnTo>
                  <a:pt x="4194" y="2966"/>
                </a:lnTo>
                <a:cubicBezTo>
                  <a:pt x="3827" y="2966"/>
                  <a:pt x="3513" y="3302"/>
                  <a:pt x="3513" y="3693"/>
                </a:cubicBezTo>
                <a:lnTo>
                  <a:pt x="3513" y="10744"/>
                </a:lnTo>
                <a:lnTo>
                  <a:pt x="682" y="10744"/>
                </a:lnTo>
                <a:cubicBezTo>
                  <a:pt x="682" y="10744"/>
                  <a:pt x="682" y="10744"/>
                  <a:pt x="682" y="10744"/>
                </a:cubicBezTo>
                <a:cubicBezTo>
                  <a:pt x="524" y="10744"/>
                  <a:pt x="315" y="10800"/>
                  <a:pt x="210" y="10968"/>
                </a:cubicBezTo>
                <a:cubicBezTo>
                  <a:pt x="105" y="11080"/>
                  <a:pt x="0" y="11304"/>
                  <a:pt x="0" y="11472"/>
                </a:cubicBezTo>
                <a:lnTo>
                  <a:pt x="0" y="18634"/>
                </a:lnTo>
                <a:cubicBezTo>
                  <a:pt x="0" y="19026"/>
                  <a:pt x="315" y="19362"/>
                  <a:pt x="682" y="19362"/>
                </a:cubicBezTo>
                <a:lnTo>
                  <a:pt x="1468" y="19362"/>
                </a:lnTo>
                <a:cubicBezTo>
                  <a:pt x="1783" y="20649"/>
                  <a:pt x="2883" y="21600"/>
                  <a:pt x="4142" y="21600"/>
                </a:cubicBezTo>
                <a:cubicBezTo>
                  <a:pt x="5400" y="21600"/>
                  <a:pt x="6553" y="20649"/>
                  <a:pt x="6815" y="19362"/>
                </a:cubicBezTo>
                <a:lnTo>
                  <a:pt x="9909" y="19362"/>
                </a:lnTo>
                <a:cubicBezTo>
                  <a:pt x="10223" y="20649"/>
                  <a:pt x="11324" y="21600"/>
                  <a:pt x="12582" y="21600"/>
                </a:cubicBezTo>
                <a:cubicBezTo>
                  <a:pt x="13893" y="21600"/>
                  <a:pt x="14942" y="20649"/>
                  <a:pt x="15256" y="19362"/>
                </a:cubicBezTo>
                <a:lnTo>
                  <a:pt x="20761" y="19362"/>
                </a:lnTo>
                <a:cubicBezTo>
                  <a:pt x="21128" y="19362"/>
                  <a:pt x="21443" y="19026"/>
                  <a:pt x="21443" y="18634"/>
                </a:cubicBezTo>
                <a:cubicBezTo>
                  <a:pt x="21600" y="18298"/>
                  <a:pt x="21285" y="17963"/>
                  <a:pt x="20918" y="17963"/>
                </a:cubicBezTo>
                <a:close/>
                <a:moveTo>
                  <a:pt x="1416" y="12199"/>
                </a:moveTo>
                <a:lnTo>
                  <a:pt x="4247" y="12199"/>
                </a:lnTo>
                <a:cubicBezTo>
                  <a:pt x="4247" y="12199"/>
                  <a:pt x="4247" y="12199"/>
                  <a:pt x="4247" y="12199"/>
                </a:cubicBezTo>
                <a:cubicBezTo>
                  <a:pt x="4404" y="12199"/>
                  <a:pt x="4614" y="12143"/>
                  <a:pt x="4719" y="11975"/>
                </a:cubicBezTo>
                <a:cubicBezTo>
                  <a:pt x="4823" y="11863"/>
                  <a:pt x="4928" y="11639"/>
                  <a:pt x="4928" y="11472"/>
                </a:cubicBezTo>
                <a:lnTo>
                  <a:pt x="4928" y="4421"/>
                </a:lnTo>
                <a:lnTo>
                  <a:pt x="10643" y="4421"/>
                </a:lnTo>
                <a:lnTo>
                  <a:pt x="12688" y="14269"/>
                </a:lnTo>
                <a:lnTo>
                  <a:pt x="12688" y="15724"/>
                </a:lnTo>
                <a:cubicBezTo>
                  <a:pt x="11429" y="15780"/>
                  <a:pt x="10381" y="16732"/>
                  <a:pt x="10066" y="17963"/>
                </a:cubicBezTo>
                <a:lnTo>
                  <a:pt x="6921" y="17963"/>
                </a:lnTo>
                <a:cubicBezTo>
                  <a:pt x="6606" y="16676"/>
                  <a:pt x="5505" y="15724"/>
                  <a:pt x="4247" y="15724"/>
                </a:cubicBezTo>
                <a:cubicBezTo>
                  <a:pt x="2936" y="15724"/>
                  <a:pt x="1888" y="16676"/>
                  <a:pt x="1573" y="17963"/>
                </a:cubicBezTo>
                <a:lnTo>
                  <a:pt x="1468" y="17963"/>
                </a:lnTo>
                <a:lnTo>
                  <a:pt x="1468" y="12199"/>
                </a:lnTo>
                <a:close/>
                <a:moveTo>
                  <a:pt x="4247" y="20201"/>
                </a:moveTo>
                <a:cubicBezTo>
                  <a:pt x="3460" y="20201"/>
                  <a:pt x="2831" y="19530"/>
                  <a:pt x="2831" y="18690"/>
                </a:cubicBezTo>
                <a:lnTo>
                  <a:pt x="2831" y="18690"/>
                </a:lnTo>
                <a:cubicBezTo>
                  <a:pt x="2831" y="17851"/>
                  <a:pt x="3460" y="17179"/>
                  <a:pt x="4247" y="17179"/>
                </a:cubicBezTo>
                <a:cubicBezTo>
                  <a:pt x="5033" y="17179"/>
                  <a:pt x="5662" y="17851"/>
                  <a:pt x="5662" y="18690"/>
                </a:cubicBezTo>
                <a:cubicBezTo>
                  <a:pt x="5662" y="19530"/>
                  <a:pt x="5033" y="20201"/>
                  <a:pt x="4247" y="20201"/>
                </a:cubicBezTo>
                <a:close/>
                <a:moveTo>
                  <a:pt x="12740" y="20201"/>
                </a:moveTo>
                <a:cubicBezTo>
                  <a:pt x="11953" y="20201"/>
                  <a:pt x="11324" y="19530"/>
                  <a:pt x="11324" y="18690"/>
                </a:cubicBezTo>
                <a:cubicBezTo>
                  <a:pt x="11324" y="17851"/>
                  <a:pt x="11953" y="17179"/>
                  <a:pt x="12740" y="17179"/>
                </a:cubicBezTo>
                <a:cubicBezTo>
                  <a:pt x="13526" y="17179"/>
                  <a:pt x="14155" y="17851"/>
                  <a:pt x="14155" y="18690"/>
                </a:cubicBezTo>
                <a:cubicBezTo>
                  <a:pt x="14208" y="19530"/>
                  <a:pt x="13526" y="20201"/>
                  <a:pt x="12740" y="2020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6" name="Form"/>
          <p:cNvSpPr/>
          <p:nvPr/>
        </p:nvSpPr>
        <p:spPr>
          <a:xfrm>
            <a:off x="23181637" y="16958922"/>
            <a:ext cx="894013" cy="760749"/>
          </a:xfrm>
          <a:custGeom>
            <a:avLst/>
            <a:gdLst/>
            <a:ahLst/>
            <a:cxnLst>
              <a:cxn ang="0">
                <a:pos x="wd2" y="hd2"/>
              </a:cxn>
              <a:cxn ang="5400000">
                <a:pos x="wd2" y="hd2"/>
              </a:cxn>
              <a:cxn ang="10800000">
                <a:pos x="wd2" y="hd2"/>
              </a:cxn>
              <a:cxn ang="16200000">
                <a:pos x="wd2" y="hd2"/>
              </a:cxn>
            </a:cxnLst>
            <a:rect l="0" t="0" r="r" b="b"/>
            <a:pathLst>
              <a:path w="21496" h="21600" extrusionOk="0">
                <a:moveTo>
                  <a:pt x="20986" y="8986"/>
                </a:moveTo>
                <a:lnTo>
                  <a:pt x="13990" y="8986"/>
                </a:lnTo>
                <a:lnTo>
                  <a:pt x="13990" y="726"/>
                </a:lnTo>
                <a:cubicBezTo>
                  <a:pt x="13990" y="335"/>
                  <a:pt x="13707" y="0"/>
                  <a:pt x="13376" y="0"/>
                </a:cubicBezTo>
                <a:cubicBezTo>
                  <a:pt x="13045" y="0"/>
                  <a:pt x="12761" y="335"/>
                  <a:pt x="12761" y="726"/>
                </a:cubicBezTo>
                <a:lnTo>
                  <a:pt x="12761" y="9712"/>
                </a:lnTo>
                <a:lnTo>
                  <a:pt x="12761" y="16130"/>
                </a:lnTo>
                <a:cubicBezTo>
                  <a:pt x="12714" y="16074"/>
                  <a:pt x="12667" y="16074"/>
                  <a:pt x="12620" y="16019"/>
                </a:cubicBezTo>
                <a:lnTo>
                  <a:pt x="12620" y="14177"/>
                </a:lnTo>
                <a:cubicBezTo>
                  <a:pt x="12620" y="14121"/>
                  <a:pt x="12620" y="14065"/>
                  <a:pt x="12620" y="14009"/>
                </a:cubicBezTo>
                <a:lnTo>
                  <a:pt x="10635" y="3572"/>
                </a:lnTo>
                <a:cubicBezTo>
                  <a:pt x="10587" y="3237"/>
                  <a:pt x="10304" y="3014"/>
                  <a:pt x="10020" y="3014"/>
                </a:cubicBezTo>
                <a:lnTo>
                  <a:pt x="3781" y="3014"/>
                </a:lnTo>
                <a:cubicBezTo>
                  <a:pt x="3450" y="3014"/>
                  <a:pt x="3167" y="3349"/>
                  <a:pt x="3167" y="3740"/>
                </a:cubicBezTo>
                <a:lnTo>
                  <a:pt x="3167" y="10772"/>
                </a:lnTo>
                <a:lnTo>
                  <a:pt x="614" y="10772"/>
                </a:lnTo>
                <a:cubicBezTo>
                  <a:pt x="614" y="10772"/>
                  <a:pt x="614" y="10772"/>
                  <a:pt x="614" y="10772"/>
                </a:cubicBezTo>
                <a:cubicBezTo>
                  <a:pt x="473" y="10772"/>
                  <a:pt x="284" y="10828"/>
                  <a:pt x="189" y="10995"/>
                </a:cubicBezTo>
                <a:cubicBezTo>
                  <a:pt x="95" y="11107"/>
                  <a:pt x="0" y="11330"/>
                  <a:pt x="0" y="11498"/>
                </a:cubicBezTo>
                <a:lnTo>
                  <a:pt x="0" y="18642"/>
                </a:lnTo>
                <a:cubicBezTo>
                  <a:pt x="0" y="19033"/>
                  <a:pt x="284" y="19367"/>
                  <a:pt x="614" y="19367"/>
                </a:cubicBezTo>
                <a:lnTo>
                  <a:pt x="1323" y="19367"/>
                </a:lnTo>
                <a:cubicBezTo>
                  <a:pt x="1607" y="20651"/>
                  <a:pt x="2600" y="21600"/>
                  <a:pt x="3734" y="21600"/>
                </a:cubicBezTo>
                <a:cubicBezTo>
                  <a:pt x="4868" y="21600"/>
                  <a:pt x="5908" y="20651"/>
                  <a:pt x="6144" y="19367"/>
                </a:cubicBezTo>
                <a:lnTo>
                  <a:pt x="8933" y="19367"/>
                </a:lnTo>
                <a:cubicBezTo>
                  <a:pt x="9217" y="20651"/>
                  <a:pt x="10209" y="21600"/>
                  <a:pt x="11343" y="21600"/>
                </a:cubicBezTo>
                <a:cubicBezTo>
                  <a:pt x="12478" y="21600"/>
                  <a:pt x="13470" y="20651"/>
                  <a:pt x="13754" y="19423"/>
                </a:cubicBezTo>
                <a:lnTo>
                  <a:pt x="20844" y="19423"/>
                </a:lnTo>
                <a:cubicBezTo>
                  <a:pt x="21174" y="19423"/>
                  <a:pt x="21458" y="19088"/>
                  <a:pt x="21458" y="18698"/>
                </a:cubicBezTo>
                <a:lnTo>
                  <a:pt x="21458" y="9712"/>
                </a:lnTo>
                <a:cubicBezTo>
                  <a:pt x="21600" y="9265"/>
                  <a:pt x="21316" y="8986"/>
                  <a:pt x="20986" y="8986"/>
                </a:cubicBezTo>
                <a:close/>
                <a:moveTo>
                  <a:pt x="1276" y="12167"/>
                </a:moveTo>
                <a:lnTo>
                  <a:pt x="3829" y="12167"/>
                </a:lnTo>
                <a:cubicBezTo>
                  <a:pt x="3829" y="12167"/>
                  <a:pt x="3829" y="12167"/>
                  <a:pt x="3829" y="12167"/>
                </a:cubicBezTo>
                <a:cubicBezTo>
                  <a:pt x="3970" y="12167"/>
                  <a:pt x="4159" y="12112"/>
                  <a:pt x="4254" y="11944"/>
                </a:cubicBezTo>
                <a:cubicBezTo>
                  <a:pt x="4348" y="11833"/>
                  <a:pt x="4443" y="11609"/>
                  <a:pt x="4443" y="11442"/>
                </a:cubicBezTo>
                <a:lnTo>
                  <a:pt x="4443" y="4409"/>
                </a:lnTo>
                <a:lnTo>
                  <a:pt x="9595" y="4409"/>
                </a:lnTo>
                <a:lnTo>
                  <a:pt x="11438" y="14233"/>
                </a:lnTo>
                <a:lnTo>
                  <a:pt x="11438" y="15684"/>
                </a:lnTo>
                <a:cubicBezTo>
                  <a:pt x="10304" y="15740"/>
                  <a:pt x="9359" y="16688"/>
                  <a:pt x="9075" y="17916"/>
                </a:cubicBezTo>
                <a:lnTo>
                  <a:pt x="6239" y="17916"/>
                </a:lnTo>
                <a:cubicBezTo>
                  <a:pt x="5956" y="16633"/>
                  <a:pt x="4963" y="15684"/>
                  <a:pt x="3829" y="15684"/>
                </a:cubicBezTo>
                <a:cubicBezTo>
                  <a:pt x="2647" y="15684"/>
                  <a:pt x="1702" y="16633"/>
                  <a:pt x="1418" y="17916"/>
                </a:cubicBezTo>
                <a:lnTo>
                  <a:pt x="1324" y="17916"/>
                </a:lnTo>
                <a:lnTo>
                  <a:pt x="1324" y="12167"/>
                </a:lnTo>
                <a:close/>
                <a:moveTo>
                  <a:pt x="3829" y="20149"/>
                </a:moveTo>
                <a:cubicBezTo>
                  <a:pt x="3120" y="20149"/>
                  <a:pt x="2552" y="19479"/>
                  <a:pt x="2552" y="18642"/>
                </a:cubicBezTo>
                <a:lnTo>
                  <a:pt x="2552" y="18642"/>
                </a:lnTo>
                <a:cubicBezTo>
                  <a:pt x="2552" y="17805"/>
                  <a:pt x="3120" y="17135"/>
                  <a:pt x="3829" y="17135"/>
                </a:cubicBezTo>
                <a:cubicBezTo>
                  <a:pt x="4537" y="17135"/>
                  <a:pt x="5105" y="17805"/>
                  <a:pt x="5105" y="18642"/>
                </a:cubicBezTo>
                <a:cubicBezTo>
                  <a:pt x="5105" y="19479"/>
                  <a:pt x="4537" y="20149"/>
                  <a:pt x="3829" y="20149"/>
                </a:cubicBezTo>
                <a:close/>
                <a:moveTo>
                  <a:pt x="11485" y="20149"/>
                </a:moveTo>
                <a:cubicBezTo>
                  <a:pt x="10776" y="20149"/>
                  <a:pt x="10209" y="19479"/>
                  <a:pt x="10209" y="18642"/>
                </a:cubicBezTo>
                <a:cubicBezTo>
                  <a:pt x="10209" y="17805"/>
                  <a:pt x="10776" y="17135"/>
                  <a:pt x="11485" y="17135"/>
                </a:cubicBezTo>
                <a:cubicBezTo>
                  <a:pt x="12194" y="17135"/>
                  <a:pt x="12762" y="17805"/>
                  <a:pt x="12762" y="18642"/>
                </a:cubicBezTo>
                <a:cubicBezTo>
                  <a:pt x="12762" y="19479"/>
                  <a:pt x="12194" y="20149"/>
                  <a:pt x="11485" y="20149"/>
                </a:cubicBezTo>
                <a:close/>
                <a:moveTo>
                  <a:pt x="20371" y="17972"/>
                </a:moveTo>
                <a:lnTo>
                  <a:pt x="13943" y="17972"/>
                </a:lnTo>
                <a:lnTo>
                  <a:pt x="13943" y="10381"/>
                </a:lnTo>
                <a:lnTo>
                  <a:pt x="20371" y="10381"/>
                </a:lnTo>
                <a:lnTo>
                  <a:pt x="20371" y="1797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7" name="Form"/>
          <p:cNvSpPr/>
          <p:nvPr/>
        </p:nvSpPr>
        <p:spPr>
          <a:xfrm>
            <a:off x="11131554" y="16880292"/>
            <a:ext cx="682118" cy="943072"/>
          </a:xfrm>
          <a:custGeom>
            <a:avLst/>
            <a:gdLst/>
            <a:ahLst/>
            <a:cxnLst>
              <a:cxn ang="0">
                <a:pos x="wd2" y="hd2"/>
              </a:cxn>
              <a:cxn ang="5400000">
                <a:pos x="wd2" y="hd2"/>
              </a:cxn>
              <a:cxn ang="10800000">
                <a:pos x="wd2" y="hd2"/>
              </a:cxn>
              <a:cxn ang="16200000">
                <a:pos x="wd2" y="hd2"/>
              </a:cxn>
            </a:cxnLst>
            <a:rect l="0" t="0" r="r" b="b"/>
            <a:pathLst>
              <a:path w="21600" h="21544" extrusionOk="0">
                <a:moveTo>
                  <a:pt x="21600" y="7623"/>
                </a:moveTo>
                <a:cubicBezTo>
                  <a:pt x="21600" y="7533"/>
                  <a:pt x="21475" y="7398"/>
                  <a:pt x="21351" y="7309"/>
                </a:cubicBezTo>
                <a:lnTo>
                  <a:pt x="11391" y="169"/>
                </a:lnTo>
                <a:cubicBezTo>
                  <a:pt x="11080" y="-56"/>
                  <a:pt x="10582" y="-56"/>
                  <a:pt x="10271" y="169"/>
                </a:cubicBezTo>
                <a:lnTo>
                  <a:pt x="249" y="7309"/>
                </a:lnTo>
                <a:cubicBezTo>
                  <a:pt x="125" y="7398"/>
                  <a:pt x="0" y="7578"/>
                  <a:pt x="0" y="7713"/>
                </a:cubicBezTo>
                <a:lnTo>
                  <a:pt x="0" y="20960"/>
                </a:lnTo>
                <a:cubicBezTo>
                  <a:pt x="0" y="21275"/>
                  <a:pt x="373" y="21544"/>
                  <a:pt x="809" y="21544"/>
                </a:cubicBezTo>
                <a:lnTo>
                  <a:pt x="20791" y="21544"/>
                </a:lnTo>
                <a:cubicBezTo>
                  <a:pt x="21226" y="21544"/>
                  <a:pt x="21600" y="21275"/>
                  <a:pt x="21600" y="20960"/>
                </a:cubicBezTo>
                <a:lnTo>
                  <a:pt x="21600" y="7758"/>
                </a:lnTo>
                <a:cubicBezTo>
                  <a:pt x="21600" y="7713"/>
                  <a:pt x="21600" y="7668"/>
                  <a:pt x="21600" y="7623"/>
                </a:cubicBezTo>
                <a:close/>
                <a:moveTo>
                  <a:pt x="9088" y="20376"/>
                </a:moveTo>
                <a:lnTo>
                  <a:pt x="9088" y="14943"/>
                </a:lnTo>
                <a:lnTo>
                  <a:pt x="12512" y="14943"/>
                </a:lnTo>
                <a:lnTo>
                  <a:pt x="12512" y="20376"/>
                </a:lnTo>
                <a:lnTo>
                  <a:pt x="9088" y="20376"/>
                </a:lnTo>
                <a:close/>
                <a:moveTo>
                  <a:pt x="14130" y="20421"/>
                </a:moveTo>
                <a:lnTo>
                  <a:pt x="14130" y="14359"/>
                </a:lnTo>
                <a:cubicBezTo>
                  <a:pt x="14130" y="14045"/>
                  <a:pt x="13757" y="13775"/>
                  <a:pt x="13321" y="13775"/>
                </a:cubicBezTo>
                <a:lnTo>
                  <a:pt x="8341" y="13775"/>
                </a:lnTo>
                <a:cubicBezTo>
                  <a:pt x="7905" y="13775"/>
                  <a:pt x="7532" y="14045"/>
                  <a:pt x="7532" y="14359"/>
                </a:cubicBezTo>
                <a:lnTo>
                  <a:pt x="7532" y="20421"/>
                </a:lnTo>
                <a:lnTo>
                  <a:pt x="1618" y="20421"/>
                </a:lnTo>
                <a:lnTo>
                  <a:pt x="1618" y="7982"/>
                </a:lnTo>
                <a:lnTo>
                  <a:pt x="10893" y="1426"/>
                </a:lnTo>
                <a:lnTo>
                  <a:pt x="20044" y="7982"/>
                </a:lnTo>
                <a:lnTo>
                  <a:pt x="20044" y="20421"/>
                </a:lnTo>
                <a:lnTo>
                  <a:pt x="14130" y="2042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8" name="Form"/>
          <p:cNvSpPr/>
          <p:nvPr/>
        </p:nvSpPr>
        <p:spPr>
          <a:xfrm>
            <a:off x="5057370" y="20438307"/>
            <a:ext cx="745514" cy="746990"/>
          </a:xfrm>
          <a:custGeom>
            <a:avLst/>
            <a:gdLst/>
            <a:ahLst/>
            <a:cxnLst>
              <a:cxn ang="0">
                <a:pos x="wd2" y="hd2"/>
              </a:cxn>
              <a:cxn ang="5400000">
                <a:pos x="wd2" y="hd2"/>
              </a:cxn>
              <a:cxn ang="10800000">
                <a:pos x="wd2" y="hd2"/>
              </a:cxn>
              <a:cxn ang="16200000">
                <a:pos x="wd2" y="hd2"/>
              </a:cxn>
            </a:cxnLst>
            <a:rect l="0" t="0" r="r" b="b"/>
            <a:pathLst>
              <a:path w="20686" h="21600" extrusionOk="0">
                <a:moveTo>
                  <a:pt x="20482" y="20349"/>
                </a:moveTo>
                <a:lnTo>
                  <a:pt x="15355" y="15006"/>
                </a:lnTo>
                <a:cubicBezTo>
                  <a:pt x="18300" y="11425"/>
                  <a:pt x="18137" y="6082"/>
                  <a:pt x="14864" y="2672"/>
                </a:cubicBezTo>
                <a:cubicBezTo>
                  <a:pt x="13173" y="909"/>
                  <a:pt x="10937" y="0"/>
                  <a:pt x="8700" y="0"/>
                </a:cubicBezTo>
                <a:cubicBezTo>
                  <a:pt x="6464" y="0"/>
                  <a:pt x="4228" y="909"/>
                  <a:pt x="2537" y="2672"/>
                </a:cubicBezTo>
                <a:cubicBezTo>
                  <a:pt x="-845" y="6196"/>
                  <a:pt x="-845" y="11994"/>
                  <a:pt x="2537" y="15518"/>
                </a:cubicBezTo>
                <a:cubicBezTo>
                  <a:pt x="4228" y="17280"/>
                  <a:pt x="6464" y="18189"/>
                  <a:pt x="8700" y="18189"/>
                </a:cubicBezTo>
                <a:cubicBezTo>
                  <a:pt x="10719" y="18189"/>
                  <a:pt x="12737" y="17451"/>
                  <a:pt x="14373" y="16029"/>
                </a:cubicBezTo>
                <a:lnTo>
                  <a:pt x="19500" y="21373"/>
                </a:lnTo>
                <a:cubicBezTo>
                  <a:pt x="19664" y="21543"/>
                  <a:pt x="19828" y="21600"/>
                  <a:pt x="19991" y="21600"/>
                </a:cubicBezTo>
                <a:cubicBezTo>
                  <a:pt x="20155" y="21600"/>
                  <a:pt x="20373" y="21543"/>
                  <a:pt x="20482" y="21373"/>
                </a:cubicBezTo>
                <a:cubicBezTo>
                  <a:pt x="20755" y="21088"/>
                  <a:pt x="20755" y="20634"/>
                  <a:pt x="20482" y="20349"/>
                </a:cubicBezTo>
                <a:close/>
                <a:moveTo>
                  <a:pt x="8755" y="16768"/>
                </a:moveTo>
                <a:cubicBezTo>
                  <a:pt x="6791" y="16768"/>
                  <a:pt x="4937" y="15973"/>
                  <a:pt x="3573" y="14552"/>
                </a:cubicBezTo>
                <a:cubicBezTo>
                  <a:pt x="2210" y="13131"/>
                  <a:pt x="1446" y="11198"/>
                  <a:pt x="1446" y="9152"/>
                </a:cubicBezTo>
                <a:cubicBezTo>
                  <a:pt x="1446" y="7105"/>
                  <a:pt x="2210" y="5173"/>
                  <a:pt x="3573" y="3752"/>
                </a:cubicBezTo>
                <a:cubicBezTo>
                  <a:pt x="4937" y="2331"/>
                  <a:pt x="6791" y="1535"/>
                  <a:pt x="8755" y="1535"/>
                </a:cubicBezTo>
                <a:cubicBezTo>
                  <a:pt x="10719" y="1535"/>
                  <a:pt x="12573" y="2331"/>
                  <a:pt x="13937" y="3752"/>
                </a:cubicBezTo>
                <a:cubicBezTo>
                  <a:pt x="15300" y="5173"/>
                  <a:pt x="16064" y="7105"/>
                  <a:pt x="16064" y="9152"/>
                </a:cubicBezTo>
                <a:cubicBezTo>
                  <a:pt x="16064" y="11198"/>
                  <a:pt x="15300" y="13131"/>
                  <a:pt x="13937" y="14552"/>
                </a:cubicBezTo>
                <a:cubicBezTo>
                  <a:pt x="12519" y="15973"/>
                  <a:pt x="10719" y="16768"/>
                  <a:pt x="8755" y="1676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9" name="Form"/>
          <p:cNvSpPr/>
          <p:nvPr/>
        </p:nvSpPr>
        <p:spPr>
          <a:xfrm>
            <a:off x="7101755" y="20438307"/>
            <a:ext cx="725140" cy="725365"/>
          </a:xfrm>
          <a:custGeom>
            <a:avLst/>
            <a:gdLst/>
            <a:ahLst/>
            <a:cxnLst>
              <a:cxn ang="0">
                <a:pos x="wd2" y="hd2"/>
              </a:cxn>
              <a:cxn ang="5400000">
                <a:pos x="wd2" y="hd2"/>
              </a:cxn>
              <a:cxn ang="10800000">
                <a:pos x="wd2" y="hd2"/>
              </a:cxn>
              <a:cxn ang="16200000">
                <a:pos x="wd2" y="hd2"/>
              </a:cxn>
            </a:cxnLst>
            <a:rect l="0" t="0" r="r" b="b"/>
            <a:pathLst>
              <a:path w="21535" h="21600" extrusionOk="0">
                <a:moveTo>
                  <a:pt x="21308" y="20312"/>
                </a:moveTo>
                <a:lnTo>
                  <a:pt x="12435" y="11473"/>
                </a:lnTo>
                <a:cubicBezTo>
                  <a:pt x="13427" y="10244"/>
                  <a:pt x="14011" y="8722"/>
                  <a:pt x="14011" y="7024"/>
                </a:cubicBezTo>
                <a:cubicBezTo>
                  <a:pt x="14011" y="3102"/>
                  <a:pt x="10858" y="0"/>
                  <a:pt x="7005" y="0"/>
                </a:cubicBezTo>
                <a:cubicBezTo>
                  <a:pt x="3094" y="0"/>
                  <a:pt x="0" y="3161"/>
                  <a:pt x="0" y="7024"/>
                </a:cubicBezTo>
                <a:cubicBezTo>
                  <a:pt x="0" y="10946"/>
                  <a:pt x="3152" y="14049"/>
                  <a:pt x="7005" y="14049"/>
                </a:cubicBezTo>
                <a:cubicBezTo>
                  <a:pt x="8698" y="14049"/>
                  <a:pt x="10216" y="13463"/>
                  <a:pt x="11442" y="12468"/>
                </a:cubicBezTo>
                <a:lnTo>
                  <a:pt x="20316" y="21366"/>
                </a:lnTo>
                <a:cubicBezTo>
                  <a:pt x="20491" y="21541"/>
                  <a:pt x="20666" y="21600"/>
                  <a:pt x="20841" y="21600"/>
                </a:cubicBezTo>
                <a:cubicBezTo>
                  <a:pt x="21016" y="21600"/>
                  <a:pt x="21250" y="21541"/>
                  <a:pt x="21366" y="21366"/>
                </a:cubicBezTo>
                <a:cubicBezTo>
                  <a:pt x="21600" y="21073"/>
                  <a:pt x="21600" y="20605"/>
                  <a:pt x="21308" y="20312"/>
                </a:cubicBezTo>
                <a:close/>
                <a:moveTo>
                  <a:pt x="1459" y="7024"/>
                </a:moveTo>
                <a:cubicBezTo>
                  <a:pt x="1459" y="3980"/>
                  <a:pt x="3970" y="1463"/>
                  <a:pt x="7005" y="1463"/>
                </a:cubicBezTo>
                <a:cubicBezTo>
                  <a:pt x="10041" y="1463"/>
                  <a:pt x="12551" y="3980"/>
                  <a:pt x="12551" y="7024"/>
                </a:cubicBezTo>
                <a:cubicBezTo>
                  <a:pt x="12551" y="10068"/>
                  <a:pt x="10041" y="12585"/>
                  <a:pt x="7005" y="12585"/>
                </a:cubicBezTo>
                <a:cubicBezTo>
                  <a:pt x="3970" y="12585"/>
                  <a:pt x="1459" y="10068"/>
                  <a:pt x="1459" y="702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0" name="Form"/>
          <p:cNvSpPr/>
          <p:nvPr/>
        </p:nvSpPr>
        <p:spPr>
          <a:xfrm>
            <a:off x="21137250" y="18610155"/>
            <a:ext cx="939960" cy="942021"/>
          </a:xfrm>
          <a:custGeom>
            <a:avLst/>
            <a:gdLst/>
            <a:ahLst/>
            <a:cxnLst>
              <a:cxn ang="0">
                <a:pos x="wd2" y="hd2"/>
              </a:cxn>
              <a:cxn ang="5400000">
                <a:pos x="wd2" y="hd2"/>
              </a:cxn>
              <a:cxn ang="10800000">
                <a:pos x="wd2" y="hd2"/>
              </a:cxn>
              <a:cxn ang="16200000">
                <a:pos x="wd2" y="hd2"/>
              </a:cxn>
            </a:cxnLst>
            <a:rect l="0" t="0" r="r" b="b"/>
            <a:pathLst>
              <a:path w="21518" h="21520" extrusionOk="0">
                <a:moveTo>
                  <a:pt x="10804" y="21520"/>
                </a:moveTo>
                <a:cubicBezTo>
                  <a:pt x="10714" y="21520"/>
                  <a:pt x="10579" y="21475"/>
                  <a:pt x="10489" y="21430"/>
                </a:cubicBezTo>
                <a:cubicBezTo>
                  <a:pt x="10399" y="21385"/>
                  <a:pt x="10354" y="21295"/>
                  <a:pt x="10309" y="21251"/>
                </a:cubicBezTo>
                <a:lnTo>
                  <a:pt x="1084" y="8811"/>
                </a:lnTo>
                <a:cubicBezTo>
                  <a:pt x="319" y="7779"/>
                  <a:pt x="-41" y="6566"/>
                  <a:pt x="4" y="5354"/>
                </a:cubicBezTo>
                <a:cubicBezTo>
                  <a:pt x="4" y="5264"/>
                  <a:pt x="4" y="5174"/>
                  <a:pt x="4" y="5129"/>
                </a:cubicBezTo>
                <a:cubicBezTo>
                  <a:pt x="274" y="2390"/>
                  <a:pt x="2569" y="189"/>
                  <a:pt x="5314" y="10"/>
                </a:cubicBezTo>
                <a:cubicBezTo>
                  <a:pt x="6889" y="-80"/>
                  <a:pt x="8419" y="459"/>
                  <a:pt x="9544" y="1537"/>
                </a:cubicBezTo>
                <a:cubicBezTo>
                  <a:pt x="10039" y="2031"/>
                  <a:pt x="10444" y="2569"/>
                  <a:pt x="10759" y="3198"/>
                </a:cubicBezTo>
                <a:cubicBezTo>
                  <a:pt x="11074" y="2569"/>
                  <a:pt x="11479" y="2031"/>
                  <a:pt x="11974" y="1582"/>
                </a:cubicBezTo>
                <a:cubicBezTo>
                  <a:pt x="13144" y="504"/>
                  <a:pt x="14629" y="-35"/>
                  <a:pt x="16204" y="55"/>
                </a:cubicBezTo>
                <a:cubicBezTo>
                  <a:pt x="18949" y="234"/>
                  <a:pt x="21244" y="2435"/>
                  <a:pt x="21514" y="5174"/>
                </a:cubicBezTo>
                <a:cubicBezTo>
                  <a:pt x="21514" y="5264"/>
                  <a:pt x="21514" y="5354"/>
                  <a:pt x="21514" y="5399"/>
                </a:cubicBezTo>
                <a:cubicBezTo>
                  <a:pt x="21559" y="6611"/>
                  <a:pt x="21199" y="7824"/>
                  <a:pt x="20434" y="8856"/>
                </a:cubicBezTo>
                <a:lnTo>
                  <a:pt x="11164" y="21340"/>
                </a:lnTo>
                <a:cubicBezTo>
                  <a:pt x="11164" y="21430"/>
                  <a:pt x="10984" y="21520"/>
                  <a:pt x="10804" y="21520"/>
                </a:cubicBezTo>
                <a:close/>
                <a:moveTo>
                  <a:pt x="5719" y="1132"/>
                </a:moveTo>
                <a:cubicBezTo>
                  <a:pt x="5629" y="1132"/>
                  <a:pt x="5539" y="1132"/>
                  <a:pt x="5449" y="1132"/>
                </a:cubicBezTo>
                <a:cubicBezTo>
                  <a:pt x="3244" y="1267"/>
                  <a:pt x="1444" y="3019"/>
                  <a:pt x="1219" y="5174"/>
                </a:cubicBezTo>
                <a:cubicBezTo>
                  <a:pt x="1219" y="5219"/>
                  <a:pt x="1219" y="5309"/>
                  <a:pt x="1219" y="5354"/>
                </a:cubicBezTo>
                <a:cubicBezTo>
                  <a:pt x="1174" y="6297"/>
                  <a:pt x="1444" y="7240"/>
                  <a:pt x="2074" y="8048"/>
                </a:cubicBezTo>
                <a:lnTo>
                  <a:pt x="10849" y="19903"/>
                </a:lnTo>
                <a:lnTo>
                  <a:pt x="19624" y="8048"/>
                </a:lnTo>
                <a:cubicBezTo>
                  <a:pt x="20209" y="7240"/>
                  <a:pt x="20524" y="6297"/>
                  <a:pt x="20479" y="5354"/>
                </a:cubicBezTo>
                <a:cubicBezTo>
                  <a:pt x="20479" y="5309"/>
                  <a:pt x="20479" y="5219"/>
                  <a:pt x="20479" y="5174"/>
                </a:cubicBezTo>
                <a:cubicBezTo>
                  <a:pt x="20254" y="2974"/>
                  <a:pt x="18454" y="1222"/>
                  <a:pt x="16249" y="1132"/>
                </a:cubicBezTo>
                <a:cubicBezTo>
                  <a:pt x="14989" y="1043"/>
                  <a:pt x="13774" y="1492"/>
                  <a:pt x="12874" y="2345"/>
                </a:cubicBezTo>
                <a:cubicBezTo>
                  <a:pt x="11974" y="3198"/>
                  <a:pt x="11434" y="4366"/>
                  <a:pt x="11434" y="5623"/>
                </a:cubicBezTo>
                <a:cubicBezTo>
                  <a:pt x="11434" y="5937"/>
                  <a:pt x="11164" y="6207"/>
                  <a:pt x="10849" y="6207"/>
                </a:cubicBezTo>
                <a:cubicBezTo>
                  <a:pt x="10534" y="6207"/>
                  <a:pt x="10264" y="5937"/>
                  <a:pt x="10264" y="5623"/>
                </a:cubicBezTo>
                <a:cubicBezTo>
                  <a:pt x="10264" y="4366"/>
                  <a:pt x="9769" y="3198"/>
                  <a:pt x="8824" y="2345"/>
                </a:cubicBezTo>
                <a:cubicBezTo>
                  <a:pt x="7969" y="1582"/>
                  <a:pt x="6889" y="1132"/>
                  <a:pt x="5719" y="113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1" name="Form"/>
          <p:cNvSpPr/>
          <p:nvPr/>
        </p:nvSpPr>
        <p:spPr>
          <a:xfrm>
            <a:off x="9106826" y="20438307"/>
            <a:ext cx="745513" cy="746990"/>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757" y="1528"/>
                </a:moveTo>
                <a:cubicBezTo>
                  <a:pt x="10720" y="1528"/>
                  <a:pt x="12574" y="2327"/>
                  <a:pt x="13938" y="3748"/>
                </a:cubicBezTo>
                <a:cubicBezTo>
                  <a:pt x="15301" y="5169"/>
                  <a:pt x="16051" y="7102"/>
                  <a:pt x="16051" y="9148"/>
                </a:cubicBezTo>
                <a:cubicBezTo>
                  <a:pt x="16051" y="11194"/>
                  <a:pt x="15301" y="13127"/>
                  <a:pt x="13938" y="14548"/>
                </a:cubicBezTo>
                <a:cubicBezTo>
                  <a:pt x="12520" y="15969"/>
                  <a:pt x="10720" y="16768"/>
                  <a:pt x="8757" y="16768"/>
                </a:cubicBezTo>
                <a:cubicBezTo>
                  <a:pt x="6794" y="16768"/>
                  <a:pt x="4939" y="15969"/>
                  <a:pt x="3576" y="14548"/>
                </a:cubicBezTo>
                <a:cubicBezTo>
                  <a:pt x="2212" y="13127"/>
                  <a:pt x="1446" y="11194"/>
                  <a:pt x="1446" y="9148"/>
                </a:cubicBezTo>
                <a:cubicBezTo>
                  <a:pt x="1446" y="7102"/>
                  <a:pt x="2212" y="5169"/>
                  <a:pt x="3576" y="3748"/>
                </a:cubicBezTo>
                <a:cubicBezTo>
                  <a:pt x="4939" y="2327"/>
                  <a:pt x="6794" y="1528"/>
                  <a:pt x="8757" y="1528"/>
                </a:cubicBezTo>
                <a:close/>
                <a:moveTo>
                  <a:pt x="8893" y="6253"/>
                </a:moveTo>
                <a:cubicBezTo>
                  <a:pt x="8511" y="6253"/>
                  <a:pt x="8177" y="6601"/>
                  <a:pt x="8177" y="6999"/>
                </a:cubicBezTo>
                <a:lnTo>
                  <a:pt x="8177" y="8526"/>
                </a:lnTo>
                <a:lnTo>
                  <a:pt x="6712" y="8526"/>
                </a:lnTo>
                <a:cubicBezTo>
                  <a:pt x="6330" y="8526"/>
                  <a:pt x="5996" y="8874"/>
                  <a:pt x="5996" y="9272"/>
                </a:cubicBezTo>
                <a:cubicBezTo>
                  <a:pt x="5996" y="9670"/>
                  <a:pt x="6330" y="10001"/>
                  <a:pt x="6712" y="10001"/>
                </a:cubicBezTo>
                <a:lnTo>
                  <a:pt x="8177" y="10001"/>
                </a:lnTo>
                <a:lnTo>
                  <a:pt x="8177" y="11546"/>
                </a:lnTo>
                <a:cubicBezTo>
                  <a:pt x="8177" y="11944"/>
                  <a:pt x="8512" y="12274"/>
                  <a:pt x="8893" y="12274"/>
                </a:cubicBezTo>
                <a:cubicBezTo>
                  <a:pt x="9275" y="12274"/>
                  <a:pt x="9592" y="11944"/>
                  <a:pt x="9592" y="11546"/>
                </a:cubicBezTo>
                <a:lnTo>
                  <a:pt x="9592" y="10001"/>
                </a:lnTo>
                <a:lnTo>
                  <a:pt x="11075" y="10001"/>
                </a:lnTo>
                <a:cubicBezTo>
                  <a:pt x="11456" y="10001"/>
                  <a:pt x="11773" y="9670"/>
                  <a:pt x="11773" y="9272"/>
                </a:cubicBezTo>
                <a:cubicBezTo>
                  <a:pt x="11773" y="8874"/>
                  <a:pt x="11511" y="8580"/>
                  <a:pt x="11075" y="8580"/>
                </a:cubicBezTo>
                <a:lnTo>
                  <a:pt x="9592" y="8580"/>
                </a:lnTo>
                <a:lnTo>
                  <a:pt x="9592" y="6999"/>
                </a:lnTo>
                <a:cubicBezTo>
                  <a:pt x="9592" y="6601"/>
                  <a:pt x="9275" y="6253"/>
                  <a:pt x="8893" y="625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2" name="Form"/>
          <p:cNvSpPr/>
          <p:nvPr/>
        </p:nvSpPr>
        <p:spPr>
          <a:xfrm>
            <a:off x="13156282" y="20438307"/>
            <a:ext cx="734473" cy="735194"/>
          </a:xfrm>
          <a:custGeom>
            <a:avLst/>
            <a:gdLst/>
            <a:ahLst/>
            <a:cxnLst>
              <a:cxn ang="0">
                <a:pos x="wd2" y="hd2"/>
              </a:cxn>
              <a:cxn ang="5400000">
                <a:pos x="wd2" y="hd2"/>
              </a:cxn>
              <a:cxn ang="10800000">
                <a:pos x="wd2" y="hd2"/>
              </a:cxn>
              <a:cxn ang="16200000">
                <a:pos x="wd2" y="hd2"/>
              </a:cxn>
            </a:cxnLst>
            <a:rect l="0" t="0" r="r" b="b"/>
            <a:pathLst>
              <a:path w="20798" h="21600" extrusionOk="0">
                <a:moveTo>
                  <a:pt x="7425" y="0"/>
                </a:moveTo>
                <a:cubicBezTo>
                  <a:pt x="5518" y="0"/>
                  <a:pt x="3618" y="754"/>
                  <a:pt x="2171" y="2256"/>
                </a:cubicBezTo>
                <a:cubicBezTo>
                  <a:pt x="-724" y="5258"/>
                  <a:pt x="-724" y="10170"/>
                  <a:pt x="2171" y="13173"/>
                </a:cubicBezTo>
                <a:cubicBezTo>
                  <a:pt x="3618" y="14674"/>
                  <a:pt x="5515" y="15410"/>
                  <a:pt x="7407" y="15411"/>
                </a:cubicBezTo>
                <a:cubicBezTo>
                  <a:pt x="9077" y="15411"/>
                  <a:pt x="10748" y="14833"/>
                  <a:pt x="12139" y="13678"/>
                </a:cubicBezTo>
                <a:lnTo>
                  <a:pt x="19533" y="21365"/>
                </a:lnTo>
                <a:cubicBezTo>
                  <a:pt x="19700" y="21539"/>
                  <a:pt x="19870" y="21600"/>
                  <a:pt x="20037" y="21600"/>
                </a:cubicBezTo>
                <a:cubicBezTo>
                  <a:pt x="20204" y="21600"/>
                  <a:pt x="20431" y="21539"/>
                  <a:pt x="20542" y="21365"/>
                </a:cubicBezTo>
                <a:cubicBezTo>
                  <a:pt x="20876" y="21019"/>
                  <a:pt x="20873" y="20553"/>
                  <a:pt x="20594" y="20265"/>
                </a:cubicBezTo>
                <a:lnTo>
                  <a:pt x="13183" y="12595"/>
                </a:lnTo>
                <a:cubicBezTo>
                  <a:pt x="15577" y="9593"/>
                  <a:pt x="15424" y="5085"/>
                  <a:pt x="12696" y="2256"/>
                </a:cubicBezTo>
                <a:cubicBezTo>
                  <a:pt x="11249" y="754"/>
                  <a:pt x="9331" y="0"/>
                  <a:pt x="7425" y="0"/>
                </a:cubicBezTo>
                <a:close/>
                <a:moveTo>
                  <a:pt x="7460" y="1498"/>
                </a:moveTo>
                <a:cubicBezTo>
                  <a:pt x="8963" y="1498"/>
                  <a:pt x="10518" y="2072"/>
                  <a:pt x="11687" y="3284"/>
                </a:cubicBezTo>
                <a:cubicBezTo>
                  <a:pt x="14025" y="5709"/>
                  <a:pt x="14025" y="9647"/>
                  <a:pt x="11687" y="12072"/>
                </a:cubicBezTo>
                <a:cubicBezTo>
                  <a:pt x="9349" y="14497"/>
                  <a:pt x="5570" y="14497"/>
                  <a:pt x="3232" y="12072"/>
                </a:cubicBezTo>
                <a:cubicBezTo>
                  <a:pt x="894" y="9647"/>
                  <a:pt x="894" y="5709"/>
                  <a:pt x="3232" y="3284"/>
                </a:cubicBezTo>
                <a:cubicBezTo>
                  <a:pt x="4401" y="2072"/>
                  <a:pt x="5956" y="1498"/>
                  <a:pt x="7460" y="1498"/>
                </a:cubicBezTo>
                <a:close/>
                <a:moveTo>
                  <a:pt x="5181" y="6929"/>
                </a:moveTo>
                <a:cubicBezTo>
                  <a:pt x="4791" y="6929"/>
                  <a:pt x="4450" y="7283"/>
                  <a:pt x="4450" y="7687"/>
                </a:cubicBezTo>
                <a:cubicBezTo>
                  <a:pt x="4450" y="8091"/>
                  <a:pt x="4791" y="8427"/>
                  <a:pt x="5181" y="8427"/>
                </a:cubicBezTo>
                <a:lnTo>
                  <a:pt x="9634" y="8427"/>
                </a:lnTo>
                <a:cubicBezTo>
                  <a:pt x="10024" y="8427"/>
                  <a:pt x="10347" y="8091"/>
                  <a:pt x="10347" y="7687"/>
                </a:cubicBezTo>
                <a:cubicBezTo>
                  <a:pt x="10347" y="7283"/>
                  <a:pt x="10024" y="6929"/>
                  <a:pt x="9634" y="6929"/>
                </a:cubicBezTo>
                <a:lnTo>
                  <a:pt x="5181" y="692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3" name="Form"/>
          <p:cNvSpPr/>
          <p:nvPr/>
        </p:nvSpPr>
        <p:spPr>
          <a:xfrm>
            <a:off x="11131554" y="20438307"/>
            <a:ext cx="745514" cy="746990"/>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689" y="1528"/>
                </a:moveTo>
                <a:cubicBezTo>
                  <a:pt x="10652" y="1528"/>
                  <a:pt x="12506" y="2327"/>
                  <a:pt x="13870" y="3748"/>
                </a:cubicBezTo>
                <a:cubicBezTo>
                  <a:pt x="15233" y="5169"/>
                  <a:pt x="16000" y="7102"/>
                  <a:pt x="16000" y="9148"/>
                </a:cubicBezTo>
                <a:cubicBezTo>
                  <a:pt x="16000" y="11194"/>
                  <a:pt x="15233" y="13127"/>
                  <a:pt x="13870" y="14548"/>
                </a:cubicBezTo>
                <a:cubicBezTo>
                  <a:pt x="12506" y="15969"/>
                  <a:pt x="10652" y="16768"/>
                  <a:pt x="8689" y="16768"/>
                </a:cubicBezTo>
                <a:cubicBezTo>
                  <a:pt x="6725" y="16768"/>
                  <a:pt x="4871" y="15969"/>
                  <a:pt x="3508" y="14548"/>
                </a:cubicBezTo>
                <a:cubicBezTo>
                  <a:pt x="2144" y="13127"/>
                  <a:pt x="1394" y="11194"/>
                  <a:pt x="1394" y="9148"/>
                </a:cubicBezTo>
                <a:cubicBezTo>
                  <a:pt x="1394" y="7102"/>
                  <a:pt x="2144" y="5169"/>
                  <a:pt x="3508" y="3748"/>
                </a:cubicBezTo>
                <a:cubicBezTo>
                  <a:pt x="4871" y="2327"/>
                  <a:pt x="6725" y="1528"/>
                  <a:pt x="8689" y="1528"/>
                </a:cubicBezTo>
                <a:close/>
                <a:moveTo>
                  <a:pt x="6712" y="8526"/>
                </a:moveTo>
                <a:cubicBezTo>
                  <a:pt x="6330" y="8526"/>
                  <a:pt x="5996" y="8874"/>
                  <a:pt x="5996" y="9272"/>
                </a:cubicBezTo>
                <a:cubicBezTo>
                  <a:pt x="5996" y="9670"/>
                  <a:pt x="6330" y="10001"/>
                  <a:pt x="6712" y="10001"/>
                </a:cubicBezTo>
                <a:lnTo>
                  <a:pt x="11075" y="10001"/>
                </a:lnTo>
                <a:cubicBezTo>
                  <a:pt x="11456" y="10001"/>
                  <a:pt x="11773" y="9670"/>
                  <a:pt x="11773" y="9272"/>
                </a:cubicBezTo>
                <a:cubicBezTo>
                  <a:pt x="11773" y="8874"/>
                  <a:pt x="11456" y="8526"/>
                  <a:pt x="11075" y="8526"/>
                </a:cubicBezTo>
                <a:lnTo>
                  <a:pt x="6712" y="852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4" name="Form"/>
          <p:cNvSpPr/>
          <p:nvPr/>
        </p:nvSpPr>
        <p:spPr>
          <a:xfrm>
            <a:off x="15181011" y="20438307"/>
            <a:ext cx="735945" cy="735194"/>
          </a:xfrm>
          <a:custGeom>
            <a:avLst/>
            <a:gdLst/>
            <a:ahLst/>
            <a:cxnLst>
              <a:cxn ang="0">
                <a:pos x="wd2" y="hd2"/>
              </a:cxn>
              <a:cxn ang="5400000">
                <a:pos x="wd2" y="hd2"/>
              </a:cxn>
              <a:cxn ang="10800000">
                <a:pos x="wd2" y="hd2"/>
              </a:cxn>
              <a:cxn ang="16200000">
                <a:pos x="wd2" y="hd2"/>
              </a:cxn>
            </a:cxnLst>
            <a:rect l="0" t="0" r="r" b="b"/>
            <a:pathLst>
              <a:path w="20787" h="21600" extrusionOk="0">
                <a:moveTo>
                  <a:pt x="7406" y="0"/>
                </a:moveTo>
                <a:cubicBezTo>
                  <a:pt x="5504" y="0"/>
                  <a:pt x="3609" y="754"/>
                  <a:pt x="2165" y="2256"/>
                </a:cubicBezTo>
                <a:cubicBezTo>
                  <a:pt x="-722" y="5258"/>
                  <a:pt x="-722" y="10170"/>
                  <a:pt x="2165" y="13173"/>
                </a:cubicBezTo>
                <a:cubicBezTo>
                  <a:pt x="3609" y="14674"/>
                  <a:pt x="5501" y="15410"/>
                  <a:pt x="7388" y="15411"/>
                </a:cubicBezTo>
                <a:cubicBezTo>
                  <a:pt x="9054" y="15411"/>
                  <a:pt x="10720" y="14833"/>
                  <a:pt x="12108" y="13678"/>
                </a:cubicBezTo>
                <a:lnTo>
                  <a:pt x="19483" y="21365"/>
                </a:lnTo>
                <a:cubicBezTo>
                  <a:pt x="19649" y="21539"/>
                  <a:pt x="19820" y="21600"/>
                  <a:pt x="19986" y="21600"/>
                </a:cubicBezTo>
                <a:cubicBezTo>
                  <a:pt x="20153" y="21600"/>
                  <a:pt x="20378" y="21539"/>
                  <a:pt x="20489" y="21365"/>
                </a:cubicBezTo>
                <a:cubicBezTo>
                  <a:pt x="20878" y="21019"/>
                  <a:pt x="20875" y="20553"/>
                  <a:pt x="20541" y="20265"/>
                </a:cubicBezTo>
                <a:lnTo>
                  <a:pt x="13149" y="12595"/>
                </a:lnTo>
                <a:cubicBezTo>
                  <a:pt x="15537" y="9593"/>
                  <a:pt x="15384" y="5085"/>
                  <a:pt x="12663" y="2256"/>
                </a:cubicBezTo>
                <a:cubicBezTo>
                  <a:pt x="11220" y="754"/>
                  <a:pt x="9308" y="0"/>
                  <a:pt x="7406" y="0"/>
                </a:cubicBezTo>
                <a:close/>
                <a:moveTo>
                  <a:pt x="7440" y="1498"/>
                </a:moveTo>
                <a:cubicBezTo>
                  <a:pt x="8940" y="1498"/>
                  <a:pt x="10491" y="2072"/>
                  <a:pt x="11657" y="3284"/>
                </a:cubicBezTo>
                <a:cubicBezTo>
                  <a:pt x="13989" y="5709"/>
                  <a:pt x="13989" y="9647"/>
                  <a:pt x="11657" y="12072"/>
                </a:cubicBezTo>
                <a:cubicBezTo>
                  <a:pt x="9325" y="14497"/>
                  <a:pt x="5556" y="14497"/>
                  <a:pt x="3224" y="12072"/>
                </a:cubicBezTo>
                <a:cubicBezTo>
                  <a:pt x="892" y="9647"/>
                  <a:pt x="892" y="5709"/>
                  <a:pt x="3224" y="3284"/>
                </a:cubicBezTo>
                <a:cubicBezTo>
                  <a:pt x="4390" y="2072"/>
                  <a:pt x="5941" y="1498"/>
                  <a:pt x="7440" y="1498"/>
                </a:cubicBezTo>
                <a:close/>
                <a:moveTo>
                  <a:pt x="7388" y="4620"/>
                </a:moveTo>
                <a:cubicBezTo>
                  <a:pt x="7000" y="4620"/>
                  <a:pt x="6660" y="4973"/>
                  <a:pt x="6660" y="5377"/>
                </a:cubicBezTo>
                <a:lnTo>
                  <a:pt x="6660" y="6929"/>
                </a:lnTo>
                <a:lnTo>
                  <a:pt x="5167" y="6929"/>
                </a:lnTo>
                <a:cubicBezTo>
                  <a:pt x="4779" y="6929"/>
                  <a:pt x="4438" y="7283"/>
                  <a:pt x="4439" y="7687"/>
                </a:cubicBezTo>
                <a:cubicBezTo>
                  <a:pt x="4439" y="8091"/>
                  <a:pt x="4779" y="8427"/>
                  <a:pt x="5167" y="8427"/>
                </a:cubicBezTo>
                <a:lnTo>
                  <a:pt x="6660" y="8427"/>
                </a:lnTo>
                <a:lnTo>
                  <a:pt x="6660" y="9997"/>
                </a:lnTo>
                <a:cubicBezTo>
                  <a:pt x="6660" y="10401"/>
                  <a:pt x="7000" y="10737"/>
                  <a:pt x="7388" y="10737"/>
                </a:cubicBezTo>
                <a:cubicBezTo>
                  <a:pt x="7777" y="10737"/>
                  <a:pt x="8100" y="10401"/>
                  <a:pt x="8100" y="9997"/>
                </a:cubicBezTo>
                <a:lnTo>
                  <a:pt x="8100" y="8427"/>
                </a:lnTo>
                <a:lnTo>
                  <a:pt x="9610" y="8427"/>
                </a:lnTo>
                <a:cubicBezTo>
                  <a:pt x="9998" y="8427"/>
                  <a:pt x="10321" y="8091"/>
                  <a:pt x="10321" y="7687"/>
                </a:cubicBezTo>
                <a:cubicBezTo>
                  <a:pt x="10321" y="7283"/>
                  <a:pt x="9998" y="6929"/>
                  <a:pt x="9610" y="6929"/>
                </a:cubicBezTo>
                <a:lnTo>
                  <a:pt x="8100" y="6929"/>
                </a:lnTo>
                <a:lnTo>
                  <a:pt x="8100" y="5377"/>
                </a:lnTo>
                <a:cubicBezTo>
                  <a:pt x="8100" y="4973"/>
                  <a:pt x="7777" y="4620"/>
                  <a:pt x="7388" y="462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5" name="Form"/>
          <p:cNvSpPr/>
          <p:nvPr/>
        </p:nvSpPr>
        <p:spPr>
          <a:xfrm>
            <a:off x="17107453" y="20379335"/>
            <a:ext cx="898577" cy="857564"/>
          </a:xfrm>
          <a:custGeom>
            <a:avLst/>
            <a:gdLst/>
            <a:ahLst/>
            <a:cxnLst>
              <a:cxn ang="0">
                <a:pos x="wd2" y="hd2"/>
              </a:cxn>
              <a:cxn ang="5400000">
                <a:pos x="wd2" y="hd2"/>
              </a:cxn>
              <a:cxn ang="10800000">
                <a:pos x="wd2" y="hd2"/>
              </a:cxn>
              <a:cxn ang="16200000">
                <a:pos x="wd2" y="hd2"/>
              </a:cxn>
            </a:cxnLst>
            <a:rect l="0" t="0" r="r" b="b"/>
            <a:pathLst>
              <a:path w="21511" h="21563" extrusionOk="0">
                <a:moveTo>
                  <a:pt x="17098" y="21551"/>
                </a:moveTo>
                <a:cubicBezTo>
                  <a:pt x="16957" y="21551"/>
                  <a:pt x="16863" y="21501"/>
                  <a:pt x="16722" y="21452"/>
                </a:cubicBezTo>
                <a:lnTo>
                  <a:pt x="10793" y="16904"/>
                </a:lnTo>
                <a:lnTo>
                  <a:pt x="4863" y="21452"/>
                </a:lnTo>
                <a:cubicBezTo>
                  <a:pt x="4628" y="21600"/>
                  <a:pt x="4345" y="21600"/>
                  <a:pt x="4157" y="21452"/>
                </a:cubicBezTo>
                <a:cubicBezTo>
                  <a:pt x="3922" y="21303"/>
                  <a:pt x="3875" y="21007"/>
                  <a:pt x="3922" y="20760"/>
                </a:cubicBezTo>
                <a:lnTo>
                  <a:pt x="6181" y="13444"/>
                </a:lnTo>
                <a:lnTo>
                  <a:pt x="251" y="8897"/>
                </a:lnTo>
                <a:cubicBezTo>
                  <a:pt x="16" y="8749"/>
                  <a:pt x="-31" y="8452"/>
                  <a:pt x="16" y="8205"/>
                </a:cubicBezTo>
                <a:cubicBezTo>
                  <a:pt x="110" y="7958"/>
                  <a:pt x="345" y="7760"/>
                  <a:pt x="581" y="7760"/>
                </a:cubicBezTo>
                <a:lnTo>
                  <a:pt x="7922" y="7760"/>
                </a:lnTo>
                <a:lnTo>
                  <a:pt x="10181" y="445"/>
                </a:lnTo>
                <a:cubicBezTo>
                  <a:pt x="10275" y="198"/>
                  <a:pt x="10510" y="0"/>
                  <a:pt x="10745" y="0"/>
                </a:cubicBezTo>
                <a:cubicBezTo>
                  <a:pt x="10981" y="0"/>
                  <a:pt x="11216" y="198"/>
                  <a:pt x="11310" y="445"/>
                </a:cubicBezTo>
                <a:lnTo>
                  <a:pt x="13569" y="7760"/>
                </a:lnTo>
                <a:lnTo>
                  <a:pt x="20910" y="7760"/>
                </a:lnTo>
                <a:cubicBezTo>
                  <a:pt x="21193" y="7760"/>
                  <a:pt x="21428" y="7958"/>
                  <a:pt x="21475" y="8205"/>
                </a:cubicBezTo>
                <a:cubicBezTo>
                  <a:pt x="21569" y="8452"/>
                  <a:pt x="21475" y="8749"/>
                  <a:pt x="21240" y="8897"/>
                </a:cubicBezTo>
                <a:lnTo>
                  <a:pt x="15310" y="13444"/>
                </a:lnTo>
                <a:lnTo>
                  <a:pt x="17569" y="20760"/>
                </a:lnTo>
                <a:cubicBezTo>
                  <a:pt x="17663" y="21007"/>
                  <a:pt x="17569" y="21303"/>
                  <a:pt x="17334" y="21452"/>
                </a:cubicBezTo>
                <a:cubicBezTo>
                  <a:pt x="17334" y="21501"/>
                  <a:pt x="17193" y="21551"/>
                  <a:pt x="17098" y="21551"/>
                </a:cubicBezTo>
                <a:close/>
                <a:moveTo>
                  <a:pt x="10792" y="15471"/>
                </a:moveTo>
                <a:cubicBezTo>
                  <a:pt x="10934" y="15471"/>
                  <a:pt x="11028" y="15520"/>
                  <a:pt x="11169" y="15570"/>
                </a:cubicBezTo>
                <a:lnTo>
                  <a:pt x="15969" y="19228"/>
                </a:lnTo>
                <a:lnTo>
                  <a:pt x="14134" y="13346"/>
                </a:lnTo>
                <a:cubicBezTo>
                  <a:pt x="14040" y="13098"/>
                  <a:pt x="14134" y="12802"/>
                  <a:pt x="14369" y="12654"/>
                </a:cubicBezTo>
                <a:lnTo>
                  <a:pt x="19169" y="8996"/>
                </a:lnTo>
                <a:lnTo>
                  <a:pt x="13240" y="8996"/>
                </a:lnTo>
                <a:cubicBezTo>
                  <a:pt x="12957" y="8996"/>
                  <a:pt x="12722" y="8798"/>
                  <a:pt x="12675" y="8551"/>
                </a:cubicBezTo>
                <a:lnTo>
                  <a:pt x="10840" y="2669"/>
                </a:lnTo>
                <a:lnTo>
                  <a:pt x="9004" y="8551"/>
                </a:lnTo>
                <a:cubicBezTo>
                  <a:pt x="8910" y="8798"/>
                  <a:pt x="8675" y="8996"/>
                  <a:pt x="8440" y="8996"/>
                </a:cubicBezTo>
                <a:lnTo>
                  <a:pt x="2510" y="8996"/>
                </a:lnTo>
                <a:lnTo>
                  <a:pt x="7310" y="12654"/>
                </a:lnTo>
                <a:cubicBezTo>
                  <a:pt x="7545" y="12802"/>
                  <a:pt x="7592" y="13098"/>
                  <a:pt x="7545" y="13346"/>
                </a:cubicBezTo>
                <a:lnTo>
                  <a:pt x="5710" y="19228"/>
                </a:lnTo>
                <a:lnTo>
                  <a:pt x="10510" y="15570"/>
                </a:lnTo>
                <a:cubicBezTo>
                  <a:pt x="10557" y="15520"/>
                  <a:pt x="10651" y="15471"/>
                  <a:pt x="10792" y="1547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6" name="Form"/>
          <p:cNvSpPr/>
          <p:nvPr/>
        </p:nvSpPr>
        <p:spPr>
          <a:xfrm>
            <a:off x="19348412" y="20379335"/>
            <a:ext cx="474433" cy="857374"/>
          </a:xfrm>
          <a:custGeom>
            <a:avLst/>
            <a:gdLst/>
            <a:ahLst/>
            <a:cxnLst>
              <a:cxn ang="0">
                <a:pos x="wd2" y="hd2"/>
              </a:cxn>
              <a:cxn ang="5400000">
                <a:pos x="wd2" y="hd2"/>
              </a:cxn>
              <a:cxn ang="10800000">
                <a:pos x="wd2" y="hd2"/>
              </a:cxn>
              <a:cxn ang="16200000">
                <a:pos x="wd2" y="hd2"/>
              </a:cxn>
            </a:cxnLst>
            <a:rect l="0" t="0" r="r" b="b"/>
            <a:pathLst>
              <a:path w="21542" h="21558" extrusionOk="0">
                <a:moveTo>
                  <a:pt x="8600" y="21558"/>
                </a:moveTo>
                <a:cubicBezTo>
                  <a:pt x="8332" y="21558"/>
                  <a:pt x="8154" y="21509"/>
                  <a:pt x="7886" y="21459"/>
                </a:cubicBezTo>
                <a:cubicBezTo>
                  <a:pt x="7440" y="21311"/>
                  <a:pt x="7350" y="21014"/>
                  <a:pt x="7440" y="20767"/>
                </a:cubicBezTo>
                <a:lnTo>
                  <a:pt x="11724" y="13452"/>
                </a:lnTo>
                <a:lnTo>
                  <a:pt x="478" y="8904"/>
                </a:lnTo>
                <a:cubicBezTo>
                  <a:pt x="31" y="8756"/>
                  <a:pt x="-58" y="8460"/>
                  <a:pt x="31" y="8212"/>
                </a:cubicBezTo>
                <a:cubicBezTo>
                  <a:pt x="210" y="7965"/>
                  <a:pt x="656" y="7768"/>
                  <a:pt x="1102" y="7768"/>
                </a:cubicBezTo>
                <a:lnTo>
                  <a:pt x="15026" y="7768"/>
                </a:lnTo>
                <a:lnTo>
                  <a:pt x="19311" y="452"/>
                </a:lnTo>
                <a:cubicBezTo>
                  <a:pt x="19489" y="156"/>
                  <a:pt x="20025" y="-42"/>
                  <a:pt x="20560" y="7"/>
                </a:cubicBezTo>
                <a:cubicBezTo>
                  <a:pt x="21096" y="57"/>
                  <a:pt x="21542" y="304"/>
                  <a:pt x="21542" y="650"/>
                </a:cubicBezTo>
                <a:lnTo>
                  <a:pt x="21542" y="16170"/>
                </a:lnTo>
                <a:cubicBezTo>
                  <a:pt x="21542" y="16368"/>
                  <a:pt x="21363" y="16566"/>
                  <a:pt x="21096" y="16665"/>
                </a:cubicBezTo>
                <a:lnTo>
                  <a:pt x="9135" y="21459"/>
                </a:lnTo>
                <a:cubicBezTo>
                  <a:pt x="9046" y="21509"/>
                  <a:pt x="8868" y="21558"/>
                  <a:pt x="8600" y="21558"/>
                </a:cubicBezTo>
                <a:close/>
                <a:moveTo>
                  <a:pt x="4762" y="9003"/>
                </a:moveTo>
                <a:lnTo>
                  <a:pt x="13866" y="12661"/>
                </a:lnTo>
                <a:cubicBezTo>
                  <a:pt x="14312" y="12809"/>
                  <a:pt x="14401" y="13106"/>
                  <a:pt x="14312" y="13353"/>
                </a:cubicBezTo>
                <a:lnTo>
                  <a:pt x="10831" y="19235"/>
                </a:lnTo>
                <a:lnTo>
                  <a:pt x="19400" y="15775"/>
                </a:lnTo>
                <a:lnTo>
                  <a:pt x="19400" y="4604"/>
                </a:lnTo>
                <a:lnTo>
                  <a:pt x="17079" y="8559"/>
                </a:lnTo>
                <a:cubicBezTo>
                  <a:pt x="16901" y="8806"/>
                  <a:pt x="16454" y="9003"/>
                  <a:pt x="16008" y="9003"/>
                </a:cubicBezTo>
                <a:lnTo>
                  <a:pt x="4762" y="9003"/>
                </a:lnTo>
                <a:close/>
                <a:moveTo>
                  <a:pt x="20560" y="16121"/>
                </a:moveTo>
                <a:lnTo>
                  <a:pt x="20560" y="16121"/>
                </a:lnTo>
                <a:lnTo>
                  <a:pt x="20560" y="1612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7" name="Form"/>
          <p:cNvSpPr/>
          <p:nvPr/>
        </p:nvSpPr>
        <p:spPr>
          <a:xfrm>
            <a:off x="23161832" y="18786862"/>
            <a:ext cx="944325" cy="529495"/>
          </a:xfrm>
          <a:custGeom>
            <a:avLst/>
            <a:gdLst/>
            <a:ahLst/>
            <a:cxnLst>
              <a:cxn ang="0">
                <a:pos x="wd2" y="hd2"/>
              </a:cxn>
              <a:cxn ang="5400000">
                <a:pos x="wd2" y="hd2"/>
              </a:cxn>
              <a:cxn ang="10800000">
                <a:pos x="wd2" y="hd2"/>
              </a:cxn>
              <a:cxn ang="16200000">
                <a:pos x="wd2" y="hd2"/>
              </a:cxn>
            </a:cxnLst>
            <a:rect l="0" t="0" r="r" b="b"/>
            <a:pathLst>
              <a:path w="21522" h="21095" extrusionOk="0">
                <a:moveTo>
                  <a:pt x="20850" y="9"/>
                </a:moveTo>
                <a:cubicBezTo>
                  <a:pt x="20671" y="9"/>
                  <a:pt x="20534" y="263"/>
                  <a:pt x="20444" y="498"/>
                </a:cubicBezTo>
                <a:cubicBezTo>
                  <a:pt x="20354" y="811"/>
                  <a:pt x="20360" y="1115"/>
                  <a:pt x="20360" y="1428"/>
                </a:cubicBezTo>
                <a:cubicBezTo>
                  <a:pt x="20360" y="2994"/>
                  <a:pt x="20223" y="4566"/>
                  <a:pt x="19954" y="6054"/>
                </a:cubicBezTo>
                <a:cubicBezTo>
                  <a:pt x="19820" y="6915"/>
                  <a:pt x="19632" y="7767"/>
                  <a:pt x="19408" y="8550"/>
                </a:cubicBezTo>
                <a:cubicBezTo>
                  <a:pt x="17481" y="3694"/>
                  <a:pt x="14312" y="576"/>
                  <a:pt x="10952" y="107"/>
                </a:cubicBezTo>
                <a:cubicBezTo>
                  <a:pt x="8084" y="-285"/>
                  <a:pt x="5169" y="1183"/>
                  <a:pt x="2929" y="4316"/>
                </a:cubicBezTo>
                <a:cubicBezTo>
                  <a:pt x="1809" y="5882"/>
                  <a:pt x="863" y="7781"/>
                  <a:pt x="101" y="9896"/>
                </a:cubicBezTo>
                <a:cubicBezTo>
                  <a:pt x="-78" y="10444"/>
                  <a:pt x="9" y="10816"/>
                  <a:pt x="143" y="11364"/>
                </a:cubicBezTo>
                <a:cubicBezTo>
                  <a:pt x="322" y="11834"/>
                  <a:pt x="507" y="12387"/>
                  <a:pt x="731" y="12857"/>
                </a:cubicBezTo>
                <a:cubicBezTo>
                  <a:pt x="1134" y="13797"/>
                  <a:pt x="1540" y="14668"/>
                  <a:pt x="2033" y="15451"/>
                </a:cubicBezTo>
                <a:cubicBezTo>
                  <a:pt x="4049" y="18897"/>
                  <a:pt x="6827" y="20923"/>
                  <a:pt x="9650" y="21080"/>
                </a:cubicBezTo>
                <a:cubicBezTo>
                  <a:pt x="13054" y="21315"/>
                  <a:pt x="16454" y="18745"/>
                  <a:pt x="18694" y="14203"/>
                </a:cubicBezTo>
                <a:cubicBezTo>
                  <a:pt x="18963" y="13655"/>
                  <a:pt x="19240" y="13087"/>
                  <a:pt x="19464" y="12539"/>
                </a:cubicBezTo>
                <a:cubicBezTo>
                  <a:pt x="19957" y="14418"/>
                  <a:pt x="20270" y="16548"/>
                  <a:pt x="20360" y="18584"/>
                </a:cubicBezTo>
                <a:cubicBezTo>
                  <a:pt x="20405" y="19132"/>
                  <a:pt x="20357" y="19602"/>
                  <a:pt x="20402" y="20150"/>
                </a:cubicBezTo>
                <a:cubicBezTo>
                  <a:pt x="20402" y="20542"/>
                  <a:pt x="20573" y="20850"/>
                  <a:pt x="20752" y="21007"/>
                </a:cubicBezTo>
                <a:cubicBezTo>
                  <a:pt x="20976" y="21163"/>
                  <a:pt x="21206" y="21075"/>
                  <a:pt x="21340" y="20762"/>
                </a:cubicBezTo>
                <a:cubicBezTo>
                  <a:pt x="21519" y="20449"/>
                  <a:pt x="21522" y="19979"/>
                  <a:pt x="21522" y="19587"/>
                </a:cubicBezTo>
                <a:cubicBezTo>
                  <a:pt x="21477" y="17551"/>
                  <a:pt x="21295" y="15446"/>
                  <a:pt x="20892" y="13567"/>
                </a:cubicBezTo>
                <a:cubicBezTo>
                  <a:pt x="20802" y="13097"/>
                  <a:pt x="20674" y="12544"/>
                  <a:pt x="20584" y="12074"/>
                </a:cubicBezTo>
                <a:cubicBezTo>
                  <a:pt x="20539" y="11839"/>
                  <a:pt x="20447" y="11599"/>
                  <a:pt x="20402" y="11364"/>
                </a:cubicBezTo>
                <a:cubicBezTo>
                  <a:pt x="20357" y="11129"/>
                  <a:pt x="20220" y="10914"/>
                  <a:pt x="20220" y="10679"/>
                </a:cubicBezTo>
                <a:cubicBezTo>
                  <a:pt x="20175" y="10444"/>
                  <a:pt x="20270" y="10273"/>
                  <a:pt x="20360" y="10116"/>
                </a:cubicBezTo>
                <a:cubicBezTo>
                  <a:pt x="20405" y="9881"/>
                  <a:pt x="20483" y="9641"/>
                  <a:pt x="20528" y="9406"/>
                </a:cubicBezTo>
                <a:cubicBezTo>
                  <a:pt x="20662" y="8936"/>
                  <a:pt x="20757" y="8408"/>
                  <a:pt x="20892" y="7938"/>
                </a:cubicBezTo>
                <a:cubicBezTo>
                  <a:pt x="21250" y="5745"/>
                  <a:pt x="21522" y="3386"/>
                  <a:pt x="21522" y="1037"/>
                </a:cubicBezTo>
                <a:cubicBezTo>
                  <a:pt x="21522" y="410"/>
                  <a:pt x="21208" y="-70"/>
                  <a:pt x="20850" y="9"/>
                </a:cubicBezTo>
                <a:close/>
                <a:moveTo>
                  <a:pt x="9202" y="2064"/>
                </a:moveTo>
                <a:cubicBezTo>
                  <a:pt x="9605" y="2064"/>
                  <a:pt x="9960" y="2064"/>
                  <a:pt x="10364" y="2064"/>
                </a:cubicBezTo>
                <a:cubicBezTo>
                  <a:pt x="13096" y="2221"/>
                  <a:pt x="15692" y="4321"/>
                  <a:pt x="17574" y="7767"/>
                </a:cubicBezTo>
                <a:cubicBezTo>
                  <a:pt x="17798" y="8158"/>
                  <a:pt x="18025" y="8643"/>
                  <a:pt x="18204" y="9113"/>
                </a:cubicBezTo>
                <a:cubicBezTo>
                  <a:pt x="18293" y="9348"/>
                  <a:pt x="18377" y="9563"/>
                  <a:pt x="18512" y="9798"/>
                </a:cubicBezTo>
                <a:cubicBezTo>
                  <a:pt x="18601" y="9955"/>
                  <a:pt x="18792" y="10273"/>
                  <a:pt x="18792" y="10508"/>
                </a:cubicBezTo>
                <a:cubicBezTo>
                  <a:pt x="18792" y="10664"/>
                  <a:pt x="18657" y="10987"/>
                  <a:pt x="18568" y="11144"/>
                </a:cubicBezTo>
                <a:cubicBezTo>
                  <a:pt x="18478" y="11379"/>
                  <a:pt x="18377" y="11619"/>
                  <a:pt x="18288" y="11854"/>
                </a:cubicBezTo>
                <a:cubicBezTo>
                  <a:pt x="18064" y="12324"/>
                  <a:pt x="17840" y="12779"/>
                  <a:pt x="17616" y="13249"/>
                </a:cubicBezTo>
                <a:cubicBezTo>
                  <a:pt x="16675" y="15050"/>
                  <a:pt x="15468" y="16538"/>
                  <a:pt x="14214" y="17556"/>
                </a:cubicBezTo>
                <a:cubicBezTo>
                  <a:pt x="11705" y="19514"/>
                  <a:pt x="8790" y="19602"/>
                  <a:pt x="6191" y="17801"/>
                </a:cubicBezTo>
                <a:cubicBezTo>
                  <a:pt x="4892" y="16861"/>
                  <a:pt x="3691" y="15535"/>
                  <a:pt x="2705" y="13812"/>
                </a:cubicBezTo>
                <a:cubicBezTo>
                  <a:pt x="2213" y="12950"/>
                  <a:pt x="1807" y="12010"/>
                  <a:pt x="1403" y="11071"/>
                </a:cubicBezTo>
                <a:cubicBezTo>
                  <a:pt x="1358" y="10914"/>
                  <a:pt x="1218" y="10743"/>
                  <a:pt x="1263" y="10508"/>
                </a:cubicBezTo>
                <a:cubicBezTo>
                  <a:pt x="1308" y="10273"/>
                  <a:pt x="1454" y="9959"/>
                  <a:pt x="1543" y="9725"/>
                </a:cubicBezTo>
                <a:cubicBezTo>
                  <a:pt x="1767" y="9255"/>
                  <a:pt x="1947" y="8701"/>
                  <a:pt x="2215" y="8232"/>
                </a:cubicBezTo>
                <a:cubicBezTo>
                  <a:pt x="3963" y="4708"/>
                  <a:pt x="6513" y="2456"/>
                  <a:pt x="9202" y="2064"/>
                </a:cubicBezTo>
                <a:close/>
                <a:moveTo>
                  <a:pt x="4861" y="7840"/>
                </a:moveTo>
                <a:cubicBezTo>
                  <a:pt x="4145" y="7840"/>
                  <a:pt x="3520" y="8623"/>
                  <a:pt x="3251" y="9798"/>
                </a:cubicBezTo>
                <a:cubicBezTo>
                  <a:pt x="2983" y="10973"/>
                  <a:pt x="3204" y="12294"/>
                  <a:pt x="3741" y="13077"/>
                </a:cubicBezTo>
                <a:cubicBezTo>
                  <a:pt x="4279" y="13860"/>
                  <a:pt x="5088" y="14027"/>
                  <a:pt x="5715" y="13322"/>
                </a:cubicBezTo>
                <a:cubicBezTo>
                  <a:pt x="6343" y="12696"/>
                  <a:pt x="6662" y="11443"/>
                  <a:pt x="6527" y="10190"/>
                </a:cubicBezTo>
                <a:cubicBezTo>
                  <a:pt x="6393" y="8858"/>
                  <a:pt x="5668" y="7840"/>
                  <a:pt x="4861" y="7840"/>
                </a:cubicBezTo>
                <a:close/>
                <a:moveTo>
                  <a:pt x="4861" y="9871"/>
                </a:moveTo>
                <a:cubicBezTo>
                  <a:pt x="5130" y="9871"/>
                  <a:pt x="5407" y="10356"/>
                  <a:pt x="5407" y="10826"/>
                </a:cubicBezTo>
                <a:cubicBezTo>
                  <a:pt x="5452" y="11296"/>
                  <a:pt x="5175" y="11756"/>
                  <a:pt x="4861" y="11756"/>
                </a:cubicBezTo>
                <a:cubicBezTo>
                  <a:pt x="4548" y="11756"/>
                  <a:pt x="4329" y="11296"/>
                  <a:pt x="4329" y="10826"/>
                </a:cubicBezTo>
                <a:cubicBezTo>
                  <a:pt x="4329" y="10278"/>
                  <a:pt x="4593" y="9871"/>
                  <a:pt x="4861" y="987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8" name="Form"/>
          <p:cNvSpPr/>
          <p:nvPr/>
        </p:nvSpPr>
        <p:spPr>
          <a:xfrm>
            <a:off x="27211433" y="18747759"/>
            <a:ext cx="943564" cy="6880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75"/>
                  <a:pt x="0" y="10800"/>
                </a:cubicBezTo>
                <a:cubicBezTo>
                  <a:pt x="0" y="16786"/>
                  <a:pt x="4860" y="21600"/>
                  <a:pt x="10800" y="21600"/>
                </a:cubicBezTo>
                <a:cubicBezTo>
                  <a:pt x="16785" y="21600"/>
                  <a:pt x="21600" y="16786"/>
                  <a:pt x="21600" y="10800"/>
                </a:cubicBezTo>
                <a:cubicBezTo>
                  <a:pt x="21600" y="4814"/>
                  <a:pt x="16740" y="0"/>
                  <a:pt x="10800" y="0"/>
                </a:cubicBezTo>
                <a:close/>
                <a:moveTo>
                  <a:pt x="10800" y="1601"/>
                </a:moveTo>
                <a:cubicBezTo>
                  <a:pt x="16110" y="1601"/>
                  <a:pt x="20433" y="5739"/>
                  <a:pt x="20433" y="10800"/>
                </a:cubicBezTo>
                <a:cubicBezTo>
                  <a:pt x="20433" y="15861"/>
                  <a:pt x="16110" y="19999"/>
                  <a:pt x="10800" y="19999"/>
                </a:cubicBezTo>
                <a:cubicBezTo>
                  <a:pt x="5490" y="19999"/>
                  <a:pt x="1167" y="15861"/>
                  <a:pt x="1167" y="10800"/>
                </a:cubicBezTo>
                <a:cubicBezTo>
                  <a:pt x="1167" y="5739"/>
                  <a:pt x="5490" y="1601"/>
                  <a:pt x="10800" y="1601"/>
                </a:cubicBezTo>
                <a:close/>
                <a:moveTo>
                  <a:pt x="10941" y="4937"/>
                </a:moveTo>
                <a:cubicBezTo>
                  <a:pt x="8646" y="4937"/>
                  <a:pt x="6750" y="7537"/>
                  <a:pt x="6750" y="10684"/>
                </a:cubicBezTo>
                <a:cubicBezTo>
                  <a:pt x="6750" y="13832"/>
                  <a:pt x="8646" y="16412"/>
                  <a:pt x="10941" y="16412"/>
                </a:cubicBezTo>
                <a:cubicBezTo>
                  <a:pt x="13281" y="16412"/>
                  <a:pt x="15162" y="13832"/>
                  <a:pt x="15117" y="10684"/>
                </a:cubicBezTo>
                <a:cubicBezTo>
                  <a:pt x="15117" y="7537"/>
                  <a:pt x="13236" y="4937"/>
                  <a:pt x="10941" y="4937"/>
                </a:cubicBezTo>
                <a:close/>
                <a:moveTo>
                  <a:pt x="10941" y="6538"/>
                </a:moveTo>
                <a:cubicBezTo>
                  <a:pt x="12651" y="6538"/>
                  <a:pt x="13995" y="8401"/>
                  <a:pt x="13950" y="10684"/>
                </a:cubicBezTo>
                <a:cubicBezTo>
                  <a:pt x="13950" y="12968"/>
                  <a:pt x="12606" y="14811"/>
                  <a:pt x="10941" y="14811"/>
                </a:cubicBezTo>
                <a:cubicBezTo>
                  <a:pt x="9276" y="14811"/>
                  <a:pt x="7917" y="12968"/>
                  <a:pt x="7917" y="10684"/>
                </a:cubicBezTo>
                <a:cubicBezTo>
                  <a:pt x="7917" y="8401"/>
                  <a:pt x="9276" y="6538"/>
                  <a:pt x="10941" y="653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9" name="Form"/>
          <p:cNvSpPr/>
          <p:nvPr/>
        </p:nvSpPr>
        <p:spPr>
          <a:xfrm>
            <a:off x="11019290" y="28989867"/>
            <a:ext cx="943564" cy="94356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284" y="9900"/>
                </a:moveTo>
                <a:cubicBezTo>
                  <a:pt x="6744" y="9900"/>
                  <a:pt x="6300" y="10344"/>
                  <a:pt x="6300" y="10884"/>
                </a:cubicBezTo>
                <a:cubicBezTo>
                  <a:pt x="6300" y="11424"/>
                  <a:pt x="6744" y="11883"/>
                  <a:pt x="7284" y="11883"/>
                </a:cubicBezTo>
                <a:cubicBezTo>
                  <a:pt x="7869" y="11883"/>
                  <a:pt x="8328" y="11379"/>
                  <a:pt x="8283" y="10884"/>
                </a:cubicBezTo>
                <a:cubicBezTo>
                  <a:pt x="8283" y="10344"/>
                  <a:pt x="7824" y="9900"/>
                  <a:pt x="7284" y="9900"/>
                </a:cubicBezTo>
                <a:close/>
                <a:moveTo>
                  <a:pt x="10884" y="9900"/>
                </a:moveTo>
                <a:cubicBezTo>
                  <a:pt x="10344" y="9900"/>
                  <a:pt x="9900" y="10344"/>
                  <a:pt x="9900" y="10884"/>
                </a:cubicBezTo>
                <a:cubicBezTo>
                  <a:pt x="9900" y="11424"/>
                  <a:pt x="10344" y="11883"/>
                  <a:pt x="10884" y="11883"/>
                </a:cubicBezTo>
                <a:cubicBezTo>
                  <a:pt x="11425" y="11883"/>
                  <a:pt x="11883" y="11379"/>
                  <a:pt x="11883" y="10884"/>
                </a:cubicBezTo>
                <a:cubicBezTo>
                  <a:pt x="11883" y="10344"/>
                  <a:pt x="11424" y="9900"/>
                  <a:pt x="10884" y="9900"/>
                </a:cubicBezTo>
                <a:close/>
                <a:moveTo>
                  <a:pt x="14484" y="9900"/>
                </a:moveTo>
                <a:cubicBezTo>
                  <a:pt x="13944" y="9900"/>
                  <a:pt x="13500" y="10344"/>
                  <a:pt x="13500" y="10884"/>
                </a:cubicBezTo>
                <a:cubicBezTo>
                  <a:pt x="13500" y="11424"/>
                  <a:pt x="13944" y="11883"/>
                  <a:pt x="14484" y="11883"/>
                </a:cubicBezTo>
                <a:cubicBezTo>
                  <a:pt x="15024" y="11883"/>
                  <a:pt x="15528" y="11379"/>
                  <a:pt x="15483" y="10884"/>
                </a:cubicBezTo>
                <a:cubicBezTo>
                  <a:pt x="15483" y="10344"/>
                  <a:pt x="15024" y="9900"/>
                  <a:pt x="14484" y="99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0" name="Form"/>
          <p:cNvSpPr/>
          <p:nvPr/>
        </p:nvSpPr>
        <p:spPr>
          <a:xfrm>
            <a:off x="13187416" y="29135096"/>
            <a:ext cx="677097" cy="682657"/>
          </a:xfrm>
          <a:custGeom>
            <a:avLst/>
            <a:gdLst/>
            <a:ahLst/>
            <a:cxnLst>
              <a:cxn ang="0">
                <a:pos x="wd2" y="hd2"/>
              </a:cxn>
              <a:cxn ang="5400000">
                <a:pos x="wd2" y="hd2"/>
              </a:cxn>
              <a:cxn ang="10800000">
                <a:pos x="wd2" y="hd2"/>
              </a:cxn>
              <a:cxn ang="16200000">
                <a:pos x="wd2" y="hd2"/>
              </a:cxn>
            </a:cxnLst>
            <a:rect l="0" t="0" r="r" b="b"/>
            <a:pathLst>
              <a:path w="21441" h="21493" extrusionOk="0">
                <a:moveTo>
                  <a:pt x="10790" y="21493"/>
                </a:moveTo>
                <a:cubicBezTo>
                  <a:pt x="10666" y="21493"/>
                  <a:pt x="10479" y="21431"/>
                  <a:pt x="10355" y="21369"/>
                </a:cubicBezTo>
                <a:cubicBezTo>
                  <a:pt x="10230" y="21307"/>
                  <a:pt x="10168" y="21184"/>
                  <a:pt x="10106" y="21122"/>
                </a:cubicBezTo>
                <a:lnTo>
                  <a:pt x="1080" y="8991"/>
                </a:lnTo>
                <a:cubicBezTo>
                  <a:pt x="333" y="7939"/>
                  <a:pt x="-103" y="6701"/>
                  <a:pt x="22" y="5463"/>
                </a:cubicBezTo>
                <a:cubicBezTo>
                  <a:pt x="22" y="5401"/>
                  <a:pt x="22" y="5278"/>
                  <a:pt x="22" y="5216"/>
                </a:cubicBezTo>
                <a:cubicBezTo>
                  <a:pt x="271" y="2431"/>
                  <a:pt x="2636" y="202"/>
                  <a:pt x="5437" y="17"/>
                </a:cubicBezTo>
                <a:cubicBezTo>
                  <a:pt x="7056" y="-107"/>
                  <a:pt x="8612" y="450"/>
                  <a:pt x="9732" y="1564"/>
                </a:cubicBezTo>
                <a:cubicBezTo>
                  <a:pt x="10106" y="1935"/>
                  <a:pt x="10479" y="2369"/>
                  <a:pt x="10728" y="2864"/>
                </a:cubicBezTo>
                <a:cubicBezTo>
                  <a:pt x="10977" y="2369"/>
                  <a:pt x="11351" y="1997"/>
                  <a:pt x="11724" y="1564"/>
                </a:cubicBezTo>
                <a:cubicBezTo>
                  <a:pt x="12907" y="450"/>
                  <a:pt x="14463" y="-107"/>
                  <a:pt x="16019" y="17"/>
                </a:cubicBezTo>
                <a:cubicBezTo>
                  <a:pt x="18820" y="202"/>
                  <a:pt x="21186" y="2431"/>
                  <a:pt x="21435" y="5216"/>
                </a:cubicBezTo>
                <a:cubicBezTo>
                  <a:pt x="21435" y="5278"/>
                  <a:pt x="21435" y="5401"/>
                  <a:pt x="21435" y="5463"/>
                </a:cubicBezTo>
                <a:cubicBezTo>
                  <a:pt x="21497" y="6701"/>
                  <a:pt x="21124" y="7939"/>
                  <a:pt x="20377" y="8991"/>
                </a:cubicBezTo>
                <a:lnTo>
                  <a:pt x="11351" y="21184"/>
                </a:lnTo>
                <a:cubicBezTo>
                  <a:pt x="11288" y="21431"/>
                  <a:pt x="11039" y="21493"/>
                  <a:pt x="10790" y="21493"/>
                </a:cubicBezTo>
                <a:close/>
                <a:moveTo>
                  <a:pt x="5811" y="1626"/>
                </a:moveTo>
                <a:cubicBezTo>
                  <a:pt x="5748" y="1626"/>
                  <a:pt x="5624" y="1626"/>
                  <a:pt x="5562" y="1626"/>
                </a:cubicBezTo>
                <a:cubicBezTo>
                  <a:pt x="3507" y="1750"/>
                  <a:pt x="1827" y="3359"/>
                  <a:pt x="1640" y="5401"/>
                </a:cubicBezTo>
                <a:cubicBezTo>
                  <a:pt x="1640" y="5463"/>
                  <a:pt x="1640" y="5525"/>
                  <a:pt x="1640" y="5587"/>
                </a:cubicBezTo>
                <a:cubicBezTo>
                  <a:pt x="1578" y="6453"/>
                  <a:pt x="1889" y="7320"/>
                  <a:pt x="2387" y="8063"/>
                </a:cubicBezTo>
                <a:lnTo>
                  <a:pt x="10790" y="19389"/>
                </a:lnTo>
                <a:lnTo>
                  <a:pt x="19194" y="8063"/>
                </a:lnTo>
                <a:cubicBezTo>
                  <a:pt x="19754" y="7320"/>
                  <a:pt x="20003" y="6453"/>
                  <a:pt x="19941" y="5587"/>
                </a:cubicBezTo>
                <a:cubicBezTo>
                  <a:pt x="19941" y="5525"/>
                  <a:pt x="19941" y="5463"/>
                  <a:pt x="19941" y="5401"/>
                </a:cubicBezTo>
                <a:cubicBezTo>
                  <a:pt x="19754" y="3359"/>
                  <a:pt x="18073" y="1750"/>
                  <a:pt x="16019" y="1626"/>
                </a:cubicBezTo>
                <a:cubicBezTo>
                  <a:pt x="14836" y="1564"/>
                  <a:pt x="13716" y="1935"/>
                  <a:pt x="12907" y="2740"/>
                </a:cubicBezTo>
                <a:cubicBezTo>
                  <a:pt x="12035" y="3545"/>
                  <a:pt x="11599" y="4597"/>
                  <a:pt x="11599" y="5773"/>
                </a:cubicBezTo>
                <a:cubicBezTo>
                  <a:pt x="11599" y="6206"/>
                  <a:pt x="11226" y="6577"/>
                  <a:pt x="10790" y="6577"/>
                </a:cubicBezTo>
                <a:cubicBezTo>
                  <a:pt x="10355" y="6577"/>
                  <a:pt x="9981" y="6206"/>
                  <a:pt x="9981" y="5773"/>
                </a:cubicBezTo>
                <a:cubicBezTo>
                  <a:pt x="9981" y="4597"/>
                  <a:pt x="9483" y="3545"/>
                  <a:pt x="8674" y="2740"/>
                </a:cubicBezTo>
                <a:cubicBezTo>
                  <a:pt x="7865" y="2059"/>
                  <a:pt x="6869" y="1626"/>
                  <a:pt x="5811" y="162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1" name="Form"/>
          <p:cNvSpPr/>
          <p:nvPr/>
        </p:nvSpPr>
        <p:spPr>
          <a:xfrm>
            <a:off x="15089074" y="29019416"/>
            <a:ext cx="943564" cy="9435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1167"/>
                </a:moveTo>
                <a:cubicBezTo>
                  <a:pt x="16155" y="1167"/>
                  <a:pt x="20478"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8550" y="6300"/>
                </a:moveTo>
                <a:cubicBezTo>
                  <a:pt x="7380" y="6390"/>
                  <a:pt x="6390" y="7296"/>
                  <a:pt x="6300" y="8466"/>
                </a:cubicBezTo>
                <a:cubicBezTo>
                  <a:pt x="6300" y="8466"/>
                  <a:pt x="6300" y="8505"/>
                  <a:pt x="6300" y="8550"/>
                </a:cubicBezTo>
                <a:cubicBezTo>
                  <a:pt x="6255" y="9090"/>
                  <a:pt x="6435" y="9591"/>
                  <a:pt x="6750" y="10041"/>
                </a:cubicBezTo>
                <a:lnTo>
                  <a:pt x="9998" y="14456"/>
                </a:lnTo>
                <a:cubicBezTo>
                  <a:pt x="10043" y="14546"/>
                  <a:pt x="10091" y="14580"/>
                  <a:pt x="10181" y="14625"/>
                </a:cubicBezTo>
                <a:cubicBezTo>
                  <a:pt x="10271" y="14670"/>
                  <a:pt x="10401" y="14723"/>
                  <a:pt x="10491" y="14723"/>
                </a:cubicBezTo>
                <a:cubicBezTo>
                  <a:pt x="10671" y="14723"/>
                  <a:pt x="10845" y="14633"/>
                  <a:pt x="11025" y="14498"/>
                </a:cubicBezTo>
                <a:lnTo>
                  <a:pt x="14316" y="10041"/>
                </a:lnTo>
                <a:cubicBezTo>
                  <a:pt x="14631" y="9591"/>
                  <a:pt x="14811" y="9045"/>
                  <a:pt x="14766" y="8550"/>
                </a:cubicBezTo>
                <a:cubicBezTo>
                  <a:pt x="14766" y="8505"/>
                  <a:pt x="14766" y="8511"/>
                  <a:pt x="14766" y="8466"/>
                </a:cubicBezTo>
                <a:cubicBezTo>
                  <a:pt x="14631" y="7296"/>
                  <a:pt x="13686" y="6390"/>
                  <a:pt x="12516" y="6300"/>
                </a:cubicBezTo>
                <a:cubicBezTo>
                  <a:pt x="11841" y="6255"/>
                  <a:pt x="11211" y="6483"/>
                  <a:pt x="10716" y="6933"/>
                </a:cubicBezTo>
                <a:cubicBezTo>
                  <a:pt x="10626" y="6978"/>
                  <a:pt x="10578" y="7071"/>
                  <a:pt x="10533" y="7116"/>
                </a:cubicBezTo>
                <a:cubicBezTo>
                  <a:pt x="10488" y="7071"/>
                  <a:pt x="10395" y="6978"/>
                  <a:pt x="10350" y="6933"/>
                </a:cubicBezTo>
                <a:cubicBezTo>
                  <a:pt x="9855" y="6483"/>
                  <a:pt x="9225" y="6255"/>
                  <a:pt x="8550" y="6300"/>
                </a:cubicBezTo>
                <a:close/>
                <a:moveTo>
                  <a:pt x="8606" y="7481"/>
                </a:moveTo>
                <a:cubicBezTo>
                  <a:pt x="8651" y="7481"/>
                  <a:pt x="8646" y="7481"/>
                  <a:pt x="8691" y="7481"/>
                </a:cubicBezTo>
                <a:cubicBezTo>
                  <a:pt x="9006" y="7481"/>
                  <a:pt x="9326" y="7611"/>
                  <a:pt x="9506" y="7791"/>
                </a:cubicBezTo>
                <a:cubicBezTo>
                  <a:pt x="9776" y="8016"/>
                  <a:pt x="9900" y="8331"/>
                  <a:pt x="9900" y="8691"/>
                </a:cubicBezTo>
                <a:cubicBezTo>
                  <a:pt x="9900" y="9006"/>
                  <a:pt x="10176" y="9281"/>
                  <a:pt x="10491" y="9281"/>
                </a:cubicBezTo>
                <a:cubicBezTo>
                  <a:pt x="10806" y="9281"/>
                  <a:pt x="11081" y="9006"/>
                  <a:pt x="11081" y="8691"/>
                </a:cubicBezTo>
                <a:cubicBezTo>
                  <a:pt x="11081" y="8331"/>
                  <a:pt x="11205" y="8016"/>
                  <a:pt x="11475" y="7791"/>
                </a:cubicBezTo>
                <a:cubicBezTo>
                  <a:pt x="11700" y="7566"/>
                  <a:pt x="12015" y="7481"/>
                  <a:pt x="12375" y="7481"/>
                </a:cubicBezTo>
                <a:cubicBezTo>
                  <a:pt x="12960" y="7526"/>
                  <a:pt x="13455" y="8021"/>
                  <a:pt x="13500" y="8606"/>
                </a:cubicBezTo>
                <a:cubicBezTo>
                  <a:pt x="13500" y="8606"/>
                  <a:pt x="13500" y="8648"/>
                  <a:pt x="13500" y="8648"/>
                </a:cubicBezTo>
                <a:cubicBezTo>
                  <a:pt x="13500" y="8918"/>
                  <a:pt x="13455" y="9141"/>
                  <a:pt x="13275" y="9366"/>
                </a:cubicBezTo>
                <a:lnTo>
                  <a:pt x="10491" y="13148"/>
                </a:lnTo>
                <a:lnTo>
                  <a:pt x="7706" y="9366"/>
                </a:lnTo>
                <a:cubicBezTo>
                  <a:pt x="7526" y="9141"/>
                  <a:pt x="7481" y="8873"/>
                  <a:pt x="7481" y="8648"/>
                </a:cubicBezTo>
                <a:cubicBezTo>
                  <a:pt x="7481" y="8648"/>
                  <a:pt x="7481" y="8606"/>
                  <a:pt x="7481" y="8606"/>
                </a:cubicBezTo>
                <a:cubicBezTo>
                  <a:pt x="7526" y="7976"/>
                  <a:pt x="8021" y="7526"/>
                  <a:pt x="8606" y="748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2" name="Form"/>
          <p:cNvSpPr/>
          <p:nvPr/>
        </p:nvSpPr>
        <p:spPr>
          <a:xfrm>
            <a:off x="21137250" y="20477622"/>
            <a:ext cx="946022" cy="682119"/>
          </a:xfrm>
          <a:custGeom>
            <a:avLst/>
            <a:gdLst/>
            <a:ahLst/>
            <a:cxnLst>
              <a:cxn ang="0">
                <a:pos x="wd2" y="hd2"/>
              </a:cxn>
              <a:cxn ang="5400000">
                <a:pos x="wd2" y="hd2"/>
              </a:cxn>
              <a:cxn ang="10800000">
                <a:pos x="wd2" y="hd2"/>
              </a:cxn>
              <a:cxn ang="16200000">
                <a:pos x="wd2" y="hd2"/>
              </a:cxn>
            </a:cxnLst>
            <a:rect l="0" t="0" r="r" b="b"/>
            <a:pathLst>
              <a:path w="21566" h="21600" extrusionOk="0">
                <a:moveTo>
                  <a:pt x="16536" y="21600"/>
                </a:moveTo>
                <a:lnTo>
                  <a:pt x="583" y="21600"/>
                </a:lnTo>
                <a:cubicBezTo>
                  <a:pt x="269" y="21600"/>
                  <a:pt x="0" y="21227"/>
                  <a:pt x="0" y="20791"/>
                </a:cubicBezTo>
                <a:lnTo>
                  <a:pt x="0" y="809"/>
                </a:lnTo>
                <a:cubicBezTo>
                  <a:pt x="0" y="373"/>
                  <a:pt x="269" y="0"/>
                  <a:pt x="583" y="0"/>
                </a:cubicBezTo>
                <a:lnTo>
                  <a:pt x="16536" y="0"/>
                </a:lnTo>
                <a:cubicBezTo>
                  <a:pt x="16715" y="0"/>
                  <a:pt x="16939" y="125"/>
                  <a:pt x="17029" y="373"/>
                </a:cubicBezTo>
                <a:lnTo>
                  <a:pt x="21466" y="10395"/>
                </a:lnTo>
                <a:cubicBezTo>
                  <a:pt x="21600" y="10644"/>
                  <a:pt x="21600" y="10956"/>
                  <a:pt x="21466" y="11205"/>
                </a:cubicBezTo>
                <a:lnTo>
                  <a:pt x="17029" y="21226"/>
                </a:lnTo>
                <a:cubicBezTo>
                  <a:pt x="16939" y="21475"/>
                  <a:pt x="16760" y="21600"/>
                  <a:pt x="16536" y="21600"/>
                </a:cubicBezTo>
                <a:close/>
                <a:moveTo>
                  <a:pt x="1210" y="19982"/>
                </a:moveTo>
                <a:lnTo>
                  <a:pt x="16267" y="19982"/>
                </a:lnTo>
                <a:lnTo>
                  <a:pt x="20345" y="10769"/>
                </a:lnTo>
                <a:lnTo>
                  <a:pt x="16267" y="1556"/>
                </a:lnTo>
                <a:lnTo>
                  <a:pt x="1210" y="1556"/>
                </a:lnTo>
                <a:lnTo>
                  <a:pt x="1210" y="199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3" name="Form"/>
          <p:cNvSpPr/>
          <p:nvPr/>
        </p:nvSpPr>
        <p:spPr>
          <a:xfrm>
            <a:off x="23161978" y="20477622"/>
            <a:ext cx="946022" cy="682117"/>
          </a:xfrm>
          <a:custGeom>
            <a:avLst/>
            <a:gdLst/>
            <a:ahLst/>
            <a:cxnLst>
              <a:cxn ang="0">
                <a:pos x="wd2" y="hd2"/>
              </a:cxn>
              <a:cxn ang="5400000">
                <a:pos x="wd2" y="hd2"/>
              </a:cxn>
              <a:cxn ang="10800000">
                <a:pos x="wd2" y="hd2"/>
              </a:cxn>
              <a:cxn ang="16200000">
                <a:pos x="wd2" y="hd2"/>
              </a:cxn>
            </a:cxnLst>
            <a:rect l="0" t="0" r="r" b="b"/>
            <a:pathLst>
              <a:path w="21566" h="21600" extrusionOk="0">
                <a:moveTo>
                  <a:pt x="20939" y="21600"/>
                </a:moveTo>
                <a:lnTo>
                  <a:pt x="5030" y="21600"/>
                </a:lnTo>
                <a:cubicBezTo>
                  <a:pt x="4851" y="21600"/>
                  <a:pt x="4627" y="21475"/>
                  <a:pt x="4537" y="21227"/>
                </a:cubicBezTo>
                <a:lnTo>
                  <a:pt x="100" y="11205"/>
                </a:lnTo>
                <a:cubicBezTo>
                  <a:pt x="-34" y="10956"/>
                  <a:pt x="-34" y="10644"/>
                  <a:pt x="100" y="10395"/>
                </a:cubicBezTo>
                <a:lnTo>
                  <a:pt x="4537" y="373"/>
                </a:lnTo>
                <a:cubicBezTo>
                  <a:pt x="4627" y="124"/>
                  <a:pt x="4806" y="0"/>
                  <a:pt x="5030" y="0"/>
                </a:cubicBezTo>
                <a:lnTo>
                  <a:pt x="20983" y="0"/>
                </a:lnTo>
                <a:cubicBezTo>
                  <a:pt x="21297" y="0"/>
                  <a:pt x="21566" y="373"/>
                  <a:pt x="21566" y="809"/>
                </a:cubicBezTo>
                <a:lnTo>
                  <a:pt x="21566" y="20791"/>
                </a:lnTo>
                <a:cubicBezTo>
                  <a:pt x="21521" y="21227"/>
                  <a:pt x="21297" y="21600"/>
                  <a:pt x="20939" y="21600"/>
                </a:cubicBezTo>
                <a:close/>
                <a:moveTo>
                  <a:pt x="5344" y="19982"/>
                </a:moveTo>
                <a:lnTo>
                  <a:pt x="20401" y="19982"/>
                </a:lnTo>
                <a:lnTo>
                  <a:pt x="20401" y="1556"/>
                </a:lnTo>
                <a:lnTo>
                  <a:pt x="5344" y="1556"/>
                </a:lnTo>
                <a:lnTo>
                  <a:pt x="1266" y="10769"/>
                </a:lnTo>
                <a:lnTo>
                  <a:pt x="5344" y="199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4" name="Form"/>
          <p:cNvSpPr/>
          <p:nvPr/>
        </p:nvSpPr>
        <p:spPr>
          <a:xfrm>
            <a:off x="25304652" y="20340020"/>
            <a:ext cx="682118" cy="946021"/>
          </a:xfrm>
          <a:custGeom>
            <a:avLst/>
            <a:gdLst/>
            <a:ahLst/>
            <a:cxnLst>
              <a:cxn ang="0">
                <a:pos x="wd2" y="hd2"/>
              </a:cxn>
              <a:cxn ang="5400000">
                <a:pos x="wd2" y="hd2"/>
              </a:cxn>
              <a:cxn ang="10800000">
                <a:pos x="wd2" y="hd2"/>
              </a:cxn>
              <a:cxn ang="16200000">
                <a:pos x="wd2" y="hd2"/>
              </a:cxn>
            </a:cxnLst>
            <a:rect l="0" t="0" r="r" b="b"/>
            <a:pathLst>
              <a:path w="21600" h="21566" extrusionOk="0">
                <a:moveTo>
                  <a:pt x="20791" y="21566"/>
                </a:moveTo>
                <a:lnTo>
                  <a:pt x="809" y="21566"/>
                </a:lnTo>
                <a:cubicBezTo>
                  <a:pt x="374" y="21566"/>
                  <a:pt x="0" y="21297"/>
                  <a:pt x="0" y="20983"/>
                </a:cubicBezTo>
                <a:lnTo>
                  <a:pt x="0" y="5030"/>
                </a:lnTo>
                <a:cubicBezTo>
                  <a:pt x="0" y="4851"/>
                  <a:pt x="124" y="4627"/>
                  <a:pt x="373" y="4537"/>
                </a:cubicBezTo>
                <a:lnTo>
                  <a:pt x="10395" y="100"/>
                </a:lnTo>
                <a:cubicBezTo>
                  <a:pt x="10644" y="-34"/>
                  <a:pt x="10956" y="-34"/>
                  <a:pt x="11205" y="100"/>
                </a:cubicBezTo>
                <a:lnTo>
                  <a:pt x="21226" y="4537"/>
                </a:lnTo>
                <a:cubicBezTo>
                  <a:pt x="21475" y="4627"/>
                  <a:pt x="21600" y="4806"/>
                  <a:pt x="21600" y="5030"/>
                </a:cubicBezTo>
                <a:lnTo>
                  <a:pt x="21600" y="20983"/>
                </a:lnTo>
                <a:cubicBezTo>
                  <a:pt x="21600" y="21297"/>
                  <a:pt x="21227" y="21566"/>
                  <a:pt x="20791" y="21566"/>
                </a:cubicBezTo>
                <a:close/>
                <a:moveTo>
                  <a:pt x="1619" y="20401"/>
                </a:moveTo>
                <a:lnTo>
                  <a:pt x="20044" y="20401"/>
                </a:lnTo>
                <a:lnTo>
                  <a:pt x="20044" y="5344"/>
                </a:lnTo>
                <a:lnTo>
                  <a:pt x="10831" y="1266"/>
                </a:lnTo>
                <a:lnTo>
                  <a:pt x="1618" y="5344"/>
                </a:lnTo>
                <a:lnTo>
                  <a:pt x="1618" y="2040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5" name="Form"/>
          <p:cNvSpPr/>
          <p:nvPr/>
        </p:nvSpPr>
        <p:spPr>
          <a:xfrm>
            <a:off x="27329379" y="20340020"/>
            <a:ext cx="682121" cy="945529"/>
          </a:xfrm>
          <a:custGeom>
            <a:avLst/>
            <a:gdLst/>
            <a:ahLst/>
            <a:cxnLst>
              <a:cxn ang="0">
                <a:pos x="wd2" y="hd2"/>
              </a:cxn>
              <a:cxn ang="5400000">
                <a:pos x="wd2" y="hd2"/>
              </a:cxn>
              <a:cxn ang="10800000">
                <a:pos x="wd2" y="hd2"/>
              </a:cxn>
              <a:cxn ang="16200000">
                <a:pos x="wd2" y="hd2"/>
              </a:cxn>
            </a:cxnLst>
            <a:rect l="0" t="0" r="r" b="b"/>
            <a:pathLst>
              <a:path w="21600" h="21600" extrusionOk="0">
                <a:moveTo>
                  <a:pt x="10831" y="21600"/>
                </a:moveTo>
                <a:cubicBezTo>
                  <a:pt x="10707" y="21600"/>
                  <a:pt x="10520" y="21555"/>
                  <a:pt x="10395" y="21510"/>
                </a:cubicBezTo>
                <a:lnTo>
                  <a:pt x="373" y="17064"/>
                </a:lnTo>
                <a:cubicBezTo>
                  <a:pt x="124" y="16975"/>
                  <a:pt x="0" y="16795"/>
                  <a:pt x="0" y="16570"/>
                </a:cubicBezTo>
                <a:lnTo>
                  <a:pt x="0" y="584"/>
                </a:lnTo>
                <a:cubicBezTo>
                  <a:pt x="0" y="269"/>
                  <a:pt x="373" y="0"/>
                  <a:pt x="809" y="0"/>
                </a:cubicBezTo>
                <a:lnTo>
                  <a:pt x="20791" y="0"/>
                </a:lnTo>
                <a:cubicBezTo>
                  <a:pt x="21226" y="0"/>
                  <a:pt x="21600" y="269"/>
                  <a:pt x="21600" y="584"/>
                </a:cubicBezTo>
                <a:lnTo>
                  <a:pt x="21600" y="16570"/>
                </a:lnTo>
                <a:cubicBezTo>
                  <a:pt x="21600" y="16750"/>
                  <a:pt x="21476" y="16975"/>
                  <a:pt x="21227" y="17064"/>
                </a:cubicBezTo>
                <a:lnTo>
                  <a:pt x="11205" y="21510"/>
                </a:lnTo>
                <a:cubicBezTo>
                  <a:pt x="11142" y="21555"/>
                  <a:pt x="10956" y="21600"/>
                  <a:pt x="10831" y="21600"/>
                </a:cubicBezTo>
                <a:close/>
                <a:moveTo>
                  <a:pt x="1618" y="16256"/>
                </a:moveTo>
                <a:lnTo>
                  <a:pt x="10831" y="20343"/>
                </a:lnTo>
                <a:lnTo>
                  <a:pt x="20044" y="16256"/>
                </a:lnTo>
                <a:lnTo>
                  <a:pt x="20044" y="1168"/>
                </a:lnTo>
                <a:lnTo>
                  <a:pt x="1618" y="1168"/>
                </a:lnTo>
                <a:lnTo>
                  <a:pt x="1618" y="1625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6" name="Form"/>
          <p:cNvSpPr/>
          <p:nvPr/>
        </p:nvSpPr>
        <p:spPr>
          <a:xfrm>
            <a:off x="11092239" y="27259480"/>
            <a:ext cx="809892" cy="941598"/>
          </a:xfrm>
          <a:custGeom>
            <a:avLst/>
            <a:gdLst/>
            <a:ahLst/>
            <a:cxnLst>
              <a:cxn ang="0">
                <a:pos x="wd2" y="hd2"/>
              </a:cxn>
              <a:cxn ang="5400000">
                <a:pos x="wd2" y="hd2"/>
              </a:cxn>
              <a:cxn ang="10800000">
                <a:pos x="wd2" y="hd2"/>
              </a:cxn>
              <a:cxn ang="16200000">
                <a:pos x="wd2" y="hd2"/>
              </a:cxn>
            </a:cxnLst>
            <a:rect l="0" t="0" r="r" b="b"/>
            <a:pathLst>
              <a:path w="21600" h="21600" extrusionOk="0">
                <a:moveTo>
                  <a:pt x="15676" y="4013"/>
                </a:moveTo>
                <a:cubicBezTo>
                  <a:pt x="15571" y="1804"/>
                  <a:pt x="13421" y="0"/>
                  <a:pt x="10800" y="0"/>
                </a:cubicBezTo>
                <a:cubicBezTo>
                  <a:pt x="8179" y="0"/>
                  <a:pt x="6029" y="1759"/>
                  <a:pt x="5924" y="4013"/>
                </a:cubicBezTo>
                <a:cubicBezTo>
                  <a:pt x="2307" y="5592"/>
                  <a:pt x="0" y="8793"/>
                  <a:pt x="0" y="12311"/>
                </a:cubicBezTo>
                <a:cubicBezTo>
                  <a:pt x="0" y="17451"/>
                  <a:pt x="4876" y="21600"/>
                  <a:pt x="10800" y="21600"/>
                </a:cubicBezTo>
                <a:cubicBezTo>
                  <a:pt x="16777" y="21600"/>
                  <a:pt x="21600" y="17406"/>
                  <a:pt x="21600" y="12311"/>
                </a:cubicBezTo>
                <a:cubicBezTo>
                  <a:pt x="21600" y="8838"/>
                  <a:pt x="19293" y="5592"/>
                  <a:pt x="15676" y="4013"/>
                </a:cubicBezTo>
                <a:close/>
                <a:moveTo>
                  <a:pt x="10800" y="1172"/>
                </a:moveTo>
                <a:cubicBezTo>
                  <a:pt x="12740" y="1172"/>
                  <a:pt x="14313" y="2525"/>
                  <a:pt x="14313" y="4194"/>
                </a:cubicBezTo>
                <a:cubicBezTo>
                  <a:pt x="14313" y="4239"/>
                  <a:pt x="14313" y="4284"/>
                  <a:pt x="14313" y="4329"/>
                </a:cubicBezTo>
                <a:cubicBezTo>
                  <a:pt x="14208" y="5952"/>
                  <a:pt x="12687" y="7215"/>
                  <a:pt x="10800" y="7215"/>
                </a:cubicBezTo>
                <a:cubicBezTo>
                  <a:pt x="10695" y="7215"/>
                  <a:pt x="10538" y="7215"/>
                  <a:pt x="10433" y="7215"/>
                </a:cubicBezTo>
                <a:cubicBezTo>
                  <a:pt x="8703" y="7080"/>
                  <a:pt x="7340" y="5862"/>
                  <a:pt x="7235" y="4329"/>
                </a:cubicBezTo>
                <a:cubicBezTo>
                  <a:pt x="7235" y="4284"/>
                  <a:pt x="7235" y="4239"/>
                  <a:pt x="7235" y="4194"/>
                </a:cubicBezTo>
                <a:cubicBezTo>
                  <a:pt x="7235" y="2525"/>
                  <a:pt x="8860" y="1172"/>
                  <a:pt x="10800" y="1172"/>
                </a:cubicBezTo>
                <a:close/>
                <a:moveTo>
                  <a:pt x="10800" y="20473"/>
                </a:moveTo>
                <a:cubicBezTo>
                  <a:pt x="5557" y="20473"/>
                  <a:pt x="1311" y="16820"/>
                  <a:pt x="1311" y="12311"/>
                </a:cubicBezTo>
                <a:cubicBezTo>
                  <a:pt x="1311" y="9380"/>
                  <a:pt x="3146" y="6719"/>
                  <a:pt x="6029" y="5276"/>
                </a:cubicBezTo>
                <a:cubicBezTo>
                  <a:pt x="6449" y="6674"/>
                  <a:pt x="7707" y="7846"/>
                  <a:pt x="9332" y="8252"/>
                </a:cubicBezTo>
                <a:cubicBezTo>
                  <a:pt x="10957" y="8703"/>
                  <a:pt x="12792" y="8342"/>
                  <a:pt x="14103" y="7350"/>
                </a:cubicBezTo>
                <a:cubicBezTo>
                  <a:pt x="14784" y="6809"/>
                  <a:pt x="15309" y="6088"/>
                  <a:pt x="15518" y="5321"/>
                </a:cubicBezTo>
                <a:cubicBezTo>
                  <a:pt x="18402" y="6764"/>
                  <a:pt x="20237" y="9470"/>
                  <a:pt x="20237" y="12356"/>
                </a:cubicBezTo>
                <a:cubicBezTo>
                  <a:pt x="20289" y="16820"/>
                  <a:pt x="16043" y="20473"/>
                  <a:pt x="10800" y="2047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7" name="Form"/>
          <p:cNvSpPr/>
          <p:nvPr/>
        </p:nvSpPr>
        <p:spPr>
          <a:xfrm>
            <a:off x="13097310" y="27259480"/>
            <a:ext cx="809892" cy="941598"/>
          </a:xfrm>
          <a:custGeom>
            <a:avLst/>
            <a:gdLst/>
            <a:ahLst/>
            <a:cxnLst>
              <a:cxn ang="0">
                <a:pos x="wd2" y="hd2"/>
              </a:cxn>
              <a:cxn ang="5400000">
                <a:pos x="wd2" y="hd2"/>
              </a:cxn>
              <a:cxn ang="10800000">
                <a:pos x="wd2" y="hd2"/>
              </a:cxn>
              <a:cxn ang="16200000">
                <a:pos x="wd2" y="hd2"/>
              </a:cxn>
            </a:cxnLst>
            <a:rect l="0" t="0" r="r" b="b"/>
            <a:pathLst>
              <a:path w="21600" h="21600" extrusionOk="0">
                <a:moveTo>
                  <a:pt x="21600" y="9289"/>
                </a:moveTo>
                <a:cubicBezTo>
                  <a:pt x="21600" y="4149"/>
                  <a:pt x="16724" y="0"/>
                  <a:pt x="10800" y="0"/>
                </a:cubicBezTo>
                <a:cubicBezTo>
                  <a:pt x="4876" y="0"/>
                  <a:pt x="0" y="4194"/>
                  <a:pt x="0" y="9289"/>
                </a:cubicBezTo>
                <a:cubicBezTo>
                  <a:pt x="0" y="12807"/>
                  <a:pt x="2307" y="16008"/>
                  <a:pt x="5924" y="17587"/>
                </a:cubicBezTo>
                <a:cubicBezTo>
                  <a:pt x="6029" y="19796"/>
                  <a:pt x="8179" y="21600"/>
                  <a:pt x="10800" y="21600"/>
                </a:cubicBezTo>
                <a:cubicBezTo>
                  <a:pt x="13421" y="21600"/>
                  <a:pt x="15571" y="19841"/>
                  <a:pt x="15676" y="17587"/>
                </a:cubicBezTo>
                <a:cubicBezTo>
                  <a:pt x="19293" y="16008"/>
                  <a:pt x="21600" y="12807"/>
                  <a:pt x="21600" y="9289"/>
                </a:cubicBezTo>
                <a:close/>
                <a:moveTo>
                  <a:pt x="10800" y="20428"/>
                </a:moveTo>
                <a:cubicBezTo>
                  <a:pt x="8860" y="20428"/>
                  <a:pt x="7287" y="19075"/>
                  <a:pt x="7287" y="17406"/>
                </a:cubicBezTo>
                <a:cubicBezTo>
                  <a:pt x="7287" y="17361"/>
                  <a:pt x="7287" y="17316"/>
                  <a:pt x="7287" y="17271"/>
                </a:cubicBezTo>
                <a:cubicBezTo>
                  <a:pt x="7392" y="15648"/>
                  <a:pt x="8913" y="14385"/>
                  <a:pt x="10800" y="14385"/>
                </a:cubicBezTo>
                <a:cubicBezTo>
                  <a:pt x="10905" y="14385"/>
                  <a:pt x="11010" y="14385"/>
                  <a:pt x="11167" y="14385"/>
                </a:cubicBezTo>
                <a:cubicBezTo>
                  <a:pt x="12897" y="14520"/>
                  <a:pt x="14260" y="15738"/>
                  <a:pt x="14365" y="17271"/>
                </a:cubicBezTo>
                <a:cubicBezTo>
                  <a:pt x="14365" y="17316"/>
                  <a:pt x="14365" y="17361"/>
                  <a:pt x="14365" y="17406"/>
                </a:cubicBezTo>
                <a:cubicBezTo>
                  <a:pt x="14365" y="19075"/>
                  <a:pt x="12740" y="20428"/>
                  <a:pt x="10800" y="20428"/>
                </a:cubicBezTo>
                <a:close/>
                <a:moveTo>
                  <a:pt x="15518" y="16324"/>
                </a:moveTo>
                <a:cubicBezTo>
                  <a:pt x="15099" y="14926"/>
                  <a:pt x="13841" y="13754"/>
                  <a:pt x="12216" y="13348"/>
                </a:cubicBezTo>
                <a:cubicBezTo>
                  <a:pt x="10590" y="12897"/>
                  <a:pt x="8755" y="13258"/>
                  <a:pt x="7445" y="14250"/>
                </a:cubicBezTo>
                <a:cubicBezTo>
                  <a:pt x="6763" y="14791"/>
                  <a:pt x="6239" y="15512"/>
                  <a:pt x="6029" y="16279"/>
                </a:cubicBezTo>
                <a:cubicBezTo>
                  <a:pt x="3146" y="14836"/>
                  <a:pt x="1311" y="12130"/>
                  <a:pt x="1311" y="9244"/>
                </a:cubicBezTo>
                <a:cubicBezTo>
                  <a:pt x="1311" y="4735"/>
                  <a:pt x="5557" y="1082"/>
                  <a:pt x="10800" y="1082"/>
                </a:cubicBezTo>
                <a:cubicBezTo>
                  <a:pt x="16043" y="1082"/>
                  <a:pt x="20289" y="4735"/>
                  <a:pt x="20289" y="9244"/>
                </a:cubicBezTo>
                <a:cubicBezTo>
                  <a:pt x="20289" y="12220"/>
                  <a:pt x="18454" y="14881"/>
                  <a:pt x="15518" y="1632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8" name="Form"/>
          <p:cNvSpPr/>
          <p:nvPr/>
        </p:nvSpPr>
        <p:spPr>
          <a:xfrm>
            <a:off x="15200667" y="27259480"/>
            <a:ext cx="680152" cy="943561"/>
          </a:xfrm>
          <a:custGeom>
            <a:avLst/>
            <a:gdLst/>
            <a:ahLst/>
            <a:cxnLst>
              <a:cxn ang="0">
                <a:pos x="wd2" y="hd2"/>
              </a:cxn>
              <a:cxn ang="5400000">
                <a:pos x="wd2" y="hd2"/>
              </a:cxn>
              <a:cxn ang="10800000">
                <a:pos x="wd2" y="hd2"/>
              </a:cxn>
              <a:cxn ang="16200000">
                <a:pos x="wd2" y="hd2"/>
              </a:cxn>
            </a:cxnLst>
            <a:rect l="0" t="0" r="r" b="b"/>
            <a:pathLst>
              <a:path w="21600" h="21600" extrusionOk="0">
                <a:moveTo>
                  <a:pt x="20726" y="14445"/>
                </a:moveTo>
                <a:lnTo>
                  <a:pt x="16419" y="14445"/>
                </a:lnTo>
                <a:cubicBezTo>
                  <a:pt x="19540" y="13050"/>
                  <a:pt x="21600" y="10620"/>
                  <a:pt x="21600" y="7785"/>
                </a:cubicBezTo>
                <a:cubicBezTo>
                  <a:pt x="21600" y="3465"/>
                  <a:pt x="16731" y="0"/>
                  <a:pt x="10800" y="0"/>
                </a:cubicBezTo>
                <a:cubicBezTo>
                  <a:pt x="4807" y="0"/>
                  <a:pt x="0" y="3510"/>
                  <a:pt x="0" y="7785"/>
                </a:cubicBezTo>
                <a:cubicBezTo>
                  <a:pt x="0" y="10575"/>
                  <a:pt x="2060" y="13050"/>
                  <a:pt x="5181" y="14445"/>
                </a:cubicBezTo>
                <a:lnTo>
                  <a:pt x="812" y="14445"/>
                </a:lnTo>
                <a:cubicBezTo>
                  <a:pt x="375" y="14445"/>
                  <a:pt x="0" y="14715"/>
                  <a:pt x="0" y="15030"/>
                </a:cubicBezTo>
                <a:lnTo>
                  <a:pt x="0" y="21015"/>
                </a:lnTo>
                <a:cubicBezTo>
                  <a:pt x="0" y="21330"/>
                  <a:pt x="375" y="21600"/>
                  <a:pt x="812" y="21600"/>
                </a:cubicBezTo>
                <a:lnTo>
                  <a:pt x="20788" y="21600"/>
                </a:lnTo>
                <a:cubicBezTo>
                  <a:pt x="21225" y="21600"/>
                  <a:pt x="21600" y="21330"/>
                  <a:pt x="21600" y="21015"/>
                </a:cubicBezTo>
                <a:lnTo>
                  <a:pt x="21600" y="15030"/>
                </a:lnTo>
                <a:cubicBezTo>
                  <a:pt x="21538" y="14715"/>
                  <a:pt x="21163" y="14445"/>
                  <a:pt x="20726" y="14445"/>
                </a:cubicBezTo>
                <a:close/>
                <a:moveTo>
                  <a:pt x="1498" y="7830"/>
                </a:moveTo>
                <a:cubicBezTo>
                  <a:pt x="1498" y="4185"/>
                  <a:pt x="5619" y="1170"/>
                  <a:pt x="10738" y="1170"/>
                </a:cubicBezTo>
                <a:cubicBezTo>
                  <a:pt x="15794" y="1170"/>
                  <a:pt x="19977" y="4140"/>
                  <a:pt x="19977" y="7830"/>
                </a:cubicBezTo>
                <a:cubicBezTo>
                  <a:pt x="19977" y="11520"/>
                  <a:pt x="15857" y="14490"/>
                  <a:pt x="10738" y="14490"/>
                </a:cubicBezTo>
                <a:cubicBezTo>
                  <a:pt x="5681" y="14445"/>
                  <a:pt x="1498" y="11475"/>
                  <a:pt x="1498" y="7830"/>
                </a:cubicBezTo>
                <a:close/>
                <a:moveTo>
                  <a:pt x="19914" y="20430"/>
                </a:moveTo>
                <a:lnTo>
                  <a:pt x="1498" y="20430"/>
                </a:lnTo>
                <a:lnTo>
                  <a:pt x="1498" y="15615"/>
                </a:lnTo>
                <a:lnTo>
                  <a:pt x="19914" y="15615"/>
                </a:lnTo>
                <a:lnTo>
                  <a:pt x="19914" y="2043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9" name="Form"/>
          <p:cNvSpPr/>
          <p:nvPr/>
        </p:nvSpPr>
        <p:spPr>
          <a:xfrm>
            <a:off x="21325515" y="29193362"/>
            <a:ext cx="680029" cy="684329"/>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cubicBezTo>
                  <a:pt x="0" y="1311"/>
                  <a:pt x="382" y="1609"/>
                  <a:pt x="820" y="1609"/>
                </a:cubicBezTo>
                <a:lnTo>
                  <a:pt x="16917" y="1609"/>
                </a:lnTo>
                <a:cubicBezTo>
                  <a:pt x="17354" y="1609"/>
                  <a:pt x="17737" y="1249"/>
                  <a:pt x="17736" y="814"/>
                </a:cubicBezTo>
                <a:cubicBezTo>
                  <a:pt x="17736" y="380"/>
                  <a:pt x="17354" y="0"/>
                  <a:pt x="16917" y="0"/>
                </a:cubicBezTo>
                <a:lnTo>
                  <a:pt x="820" y="0"/>
                </a:lnTo>
                <a:close/>
                <a:moveTo>
                  <a:pt x="20800" y="0"/>
                </a:moveTo>
                <a:cubicBezTo>
                  <a:pt x="20363" y="0"/>
                  <a:pt x="19980" y="380"/>
                  <a:pt x="19980" y="814"/>
                </a:cubicBezTo>
                <a:lnTo>
                  <a:pt x="19980" y="20786"/>
                </a:lnTo>
                <a:cubicBezTo>
                  <a:pt x="19980" y="21220"/>
                  <a:pt x="20362" y="21600"/>
                  <a:pt x="20800" y="21600"/>
                </a:cubicBezTo>
                <a:cubicBezTo>
                  <a:pt x="21237" y="21600"/>
                  <a:pt x="21600" y="21220"/>
                  <a:pt x="21600" y="20786"/>
                </a:cubicBezTo>
                <a:lnTo>
                  <a:pt x="21600" y="814"/>
                </a:lnTo>
                <a:cubicBezTo>
                  <a:pt x="21600" y="318"/>
                  <a:pt x="21237" y="0"/>
                  <a:pt x="20800" y="0"/>
                </a:cubicBezTo>
                <a:close/>
                <a:moveTo>
                  <a:pt x="5815" y="4964"/>
                </a:moveTo>
                <a:cubicBezTo>
                  <a:pt x="5378" y="4964"/>
                  <a:pt x="4995" y="5344"/>
                  <a:pt x="4995" y="5778"/>
                </a:cubicBezTo>
                <a:cubicBezTo>
                  <a:pt x="4995" y="6212"/>
                  <a:pt x="5377" y="6573"/>
                  <a:pt x="5815" y="6573"/>
                </a:cubicBezTo>
                <a:lnTo>
                  <a:pt x="16858" y="6573"/>
                </a:lnTo>
                <a:cubicBezTo>
                  <a:pt x="17295" y="6573"/>
                  <a:pt x="17678" y="6212"/>
                  <a:pt x="17678" y="5778"/>
                </a:cubicBezTo>
                <a:cubicBezTo>
                  <a:pt x="17678" y="5344"/>
                  <a:pt x="17358" y="4964"/>
                  <a:pt x="16858" y="4964"/>
                </a:cubicBezTo>
                <a:lnTo>
                  <a:pt x="5815" y="4964"/>
                </a:lnTo>
                <a:close/>
                <a:moveTo>
                  <a:pt x="10810" y="9927"/>
                </a:moveTo>
                <a:cubicBezTo>
                  <a:pt x="10373" y="9927"/>
                  <a:pt x="9990" y="10308"/>
                  <a:pt x="9990" y="10742"/>
                </a:cubicBezTo>
                <a:cubicBezTo>
                  <a:pt x="9990" y="11176"/>
                  <a:pt x="10372" y="11537"/>
                  <a:pt x="10810" y="11537"/>
                </a:cubicBezTo>
                <a:lnTo>
                  <a:pt x="16858" y="11537"/>
                </a:lnTo>
                <a:cubicBezTo>
                  <a:pt x="17295" y="11537"/>
                  <a:pt x="17678" y="11176"/>
                  <a:pt x="17678" y="10742"/>
                </a:cubicBezTo>
                <a:cubicBezTo>
                  <a:pt x="17678" y="10245"/>
                  <a:pt x="17358" y="9927"/>
                  <a:pt x="16858" y="9927"/>
                </a:cubicBezTo>
                <a:lnTo>
                  <a:pt x="10810" y="9927"/>
                </a:lnTo>
                <a:close/>
                <a:moveTo>
                  <a:pt x="820" y="14891"/>
                </a:moveTo>
                <a:cubicBezTo>
                  <a:pt x="382" y="14891"/>
                  <a:pt x="0" y="15271"/>
                  <a:pt x="0" y="15706"/>
                </a:cubicBezTo>
                <a:cubicBezTo>
                  <a:pt x="0" y="16140"/>
                  <a:pt x="382" y="16500"/>
                  <a:pt x="820" y="16501"/>
                </a:cubicBezTo>
                <a:lnTo>
                  <a:pt x="16917" y="16501"/>
                </a:lnTo>
                <a:cubicBezTo>
                  <a:pt x="17354" y="16501"/>
                  <a:pt x="17737" y="16140"/>
                  <a:pt x="17736" y="15706"/>
                </a:cubicBezTo>
                <a:cubicBezTo>
                  <a:pt x="17736" y="15271"/>
                  <a:pt x="17416" y="14891"/>
                  <a:pt x="16917" y="14891"/>
                </a:cubicBezTo>
                <a:lnTo>
                  <a:pt x="820" y="14891"/>
                </a:lnTo>
                <a:close/>
                <a:moveTo>
                  <a:pt x="7063" y="19855"/>
                </a:moveTo>
                <a:cubicBezTo>
                  <a:pt x="6626" y="19855"/>
                  <a:pt x="6244" y="20235"/>
                  <a:pt x="6244" y="20669"/>
                </a:cubicBezTo>
                <a:cubicBezTo>
                  <a:pt x="6244" y="21104"/>
                  <a:pt x="6626" y="21464"/>
                  <a:pt x="7063" y="21464"/>
                </a:cubicBezTo>
                <a:lnTo>
                  <a:pt x="17112" y="21464"/>
                </a:lnTo>
                <a:cubicBezTo>
                  <a:pt x="17549" y="21464"/>
                  <a:pt x="17912" y="21104"/>
                  <a:pt x="17912" y="20669"/>
                </a:cubicBezTo>
                <a:cubicBezTo>
                  <a:pt x="17912" y="20235"/>
                  <a:pt x="17611" y="19855"/>
                  <a:pt x="17112" y="19855"/>
                </a:cubicBezTo>
                <a:lnTo>
                  <a:pt x="7063" y="1985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0" name="Form"/>
          <p:cNvSpPr/>
          <p:nvPr/>
        </p:nvSpPr>
        <p:spPr>
          <a:xfrm>
            <a:off x="23299580" y="22207489"/>
            <a:ext cx="684330"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538" y="1319"/>
                  <a:pt x="21600" y="820"/>
                </a:cubicBezTo>
                <a:cubicBezTo>
                  <a:pt x="21600" y="382"/>
                  <a:pt x="21220" y="0"/>
                  <a:pt x="20786" y="0"/>
                </a:cubicBezTo>
                <a:lnTo>
                  <a:pt x="814" y="0"/>
                </a:lnTo>
                <a:close/>
                <a:moveTo>
                  <a:pt x="5778" y="4995"/>
                </a:moveTo>
                <a:cubicBezTo>
                  <a:pt x="5344" y="4995"/>
                  <a:pt x="4964" y="5378"/>
                  <a:pt x="4964" y="5815"/>
                </a:cubicBezTo>
                <a:cubicBezTo>
                  <a:pt x="4964" y="6252"/>
                  <a:pt x="5344" y="6615"/>
                  <a:pt x="5778" y="6615"/>
                </a:cubicBezTo>
                <a:lnTo>
                  <a:pt x="15764" y="6615"/>
                </a:lnTo>
                <a:cubicBezTo>
                  <a:pt x="16198" y="6615"/>
                  <a:pt x="16559" y="6252"/>
                  <a:pt x="16559" y="5815"/>
                </a:cubicBezTo>
                <a:cubicBezTo>
                  <a:pt x="16559" y="5378"/>
                  <a:pt x="16198" y="4995"/>
                  <a:pt x="15764" y="4995"/>
                </a:cubicBezTo>
                <a:lnTo>
                  <a:pt x="5778" y="4995"/>
                </a:lnTo>
                <a:close/>
                <a:moveTo>
                  <a:pt x="8260" y="9990"/>
                </a:moveTo>
                <a:cubicBezTo>
                  <a:pt x="7826" y="9990"/>
                  <a:pt x="7446" y="10373"/>
                  <a:pt x="7446" y="10810"/>
                </a:cubicBezTo>
                <a:cubicBezTo>
                  <a:pt x="7446" y="11247"/>
                  <a:pt x="7826" y="11610"/>
                  <a:pt x="8260" y="11610"/>
                </a:cubicBezTo>
                <a:lnTo>
                  <a:pt x="13282" y="11610"/>
                </a:lnTo>
                <a:cubicBezTo>
                  <a:pt x="13716" y="11610"/>
                  <a:pt x="14077" y="11309"/>
                  <a:pt x="14077" y="10810"/>
                </a:cubicBezTo>
                <a:cubicBezTo>
                  <a:pt x="14077" y="10373"/>
                  <a:pt x="13716" y="9990"/>
                  <a:pt x="13282" y="9990"/>
                </a:cubicBezTo>
                <a:lnTo>
                  <a:pt x="8260" y="9990"/>
                </a:lnTo>
                <a:close/>
                <a:moveTo>
                  <a:pt x="5778" y="14985"/>
                </a:moveTo>
                <a:cubicBezTo>
                  <a:pt x="5344" y="14985"/>
                  <a:pt x="4964" y="15368"/>
                  <a:pt x="4964" y="15805"/>
                </a:cubicBezTo>
                <a:cubicBezTo>
                  <a:pt x="4964" y="16242"/>
                  <a:pt x="5344" y="16605"/>
                  <a:pt x="5778" y="16605"/>
                </a:cubicBezTo>
                <a:lnTo>
                  <a:pt x="15764" y="16605"/>
                </a:lnTo>
                <a:cubicBezTo>
                  <a:pt x="16198" y="16605"/>
                  <a:pt x="16559" y="16242"/>
                  <a:pt x="16559" y="15805"/>
                </a:cubicBezTo>
                <a:cubicBezTo>
                  <a:pt x="16559" y="15368"/>
                  <a:pt x="16198" y="14985"/>
                  <a:pt x="15764" y="14985"/>
                </a:cubicBezTo>
                <a:lnTo>
                  <a:pt x="5778" y="14985"/>
                </a:lnTo>
                <a:close/>
                <a:moveTo>
                  <a:pt x="814" y="19980"/>
                </a:moveTo>
                <a:cubicBezTo>
                  <a:pt x="380" y="19980"/>
                  <a:pt x="0" y="20363"/>
                  <a:pt x="0" y="20800"/>
                </a:cubicBezTo>
                <a:cubicBezTo>
                  <a:pt x="0" y="21237"/>
                  <a:pt x="380" y="21600"/>
                  <a:pt x="814" y="21600"/>
                </a:cubicBezTo>
                <a:lnTo>
                  <a:pt x="20786" y="21600"/>
                </a:lnTo>
                <a:cubicBezTo>
                  <a:pt x="21220" y="21600"/>
                  <a:pt x="21538" y="21237"/>
                  <a:pt x="21600" y="20800"/>
                </a:cubicBezTo>
                <a:cubicBezTo>
                  <a:pt x="21600" y="20363"/>
                  <a:pt x="21220" y="19980"/>
                  <a:pt x="20786"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1" name="Form"/>
          <p:cNvSpPr/>
          <p:nvPr/>
        </p:nvSpPr>
        <p:spPr>
          <a:xfrm>
            <a:off x="19250124" y="22207489"/>
            <a:ext cx="684329"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10800" y="6615"/>
                </a:lnTo>
                <a:cubicBezTo>
                  <a:pt x="11234" y="6615"/>
                  <a:pt x="11595" y="6252"/>
                  <a:pt x="11595" y="5815"/>
                </a:cubicBezTo>
                <a:cubicBezTo>
                  <a:pt x="11595" y="5378"/>
                  <a:pt x="11234" y="4995"/>
                  <a:pt x="10800" y="4995"/>
                </a:cubicBezTo>
                <a:lnTo>
                  <a:pt x="814" y="4995"/>
                </a:lnTo>
                <a:close/>
                <a:moveTo>
                  <a:pt x="814" y="9990"/>
                </a:moveTo>
                <a:cubicBezTo>
                  <a:pt x="380" y="9990"/>
                  <a:pt x="0" y="10373"/>
                  <a:pt x="0" y="10810"/>
                </a:cubicBezTo>
                <a:cubicBezTo>
                  <a:pt x="0" y="11247"/>
                  <a:pt x="380" y="11610"/>
                  <a:pt x="814" y="11610"/>
                </a:cubicBezTo>
                <a:lnTo>
                  <a:pt x="5836" y="11610"/>
                </a:lnTo>
                <a:cubicBezTo>
                  <a:pt x="6271" y="11610"/>
                  <a:pt x="6631" y="11309"/>
                  <a:pt x="6631" y="10810"/>
                </a:cubicBezTo>
                <a:cubicBezTo>
                  <a:pt x="6631" y="10373"/>
                  <a:pt x="6271" y="9990"/>
                  <a:pt x="5836" y="9990"/>
                </a:cubicBezTo>
                <a:lnTo>
                  <a:pt x="814" y="9990"/>
                </a:lnTo>
                <a:close/>
                <a:moveTo>
                  <a:pt x="814" y="14985"/>
                </a:moveTo>
                <a:cubicBezTo>
                  <a:pt x="380" y="14985"/>
                  <a:pt x="0" y="15368"/>
                  <a:pt x="0" y="15805"/>
                </a:cubicBezTo>
                <a:cubicBezTo>
                  <a:pt x="0" y="16242"/>
                  <a:pt x="380" y="16605"/>
                  <a:pt x="814" y="16605"/>
                </a:cubicBezTo>
                <a:lnTo>
                  <a:pt x="10800" y="16605"/>
                </a:lnTo>
                <a:cubicBezTo>
                  <a:pt x="11234" y="16605"/>
                  <a:pt x="11595" y="16242"/>
                  <a:pt x="11595" y="15805"/>
                </a:cubicBezTo>
                <a:cubicBezTo>
                  <a:pt x="11595" y="15368"/>
                  <a:pt x="11234" y="14985"/>
                  <a:pt x="10800" y="14985"/>
                </a:cubicBezTo>
                <a:lnTo>
                  <a:pt x="814"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2" name="Form"/>
          <p:cNvSpPr/>
          <p:nvPr/>
        </p:nvSpPr>
        <p:spPr>
          <a:xfrm>
            <a:off x="21274854" y="22207489"/>
            <a:ext cx="684330"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10742" y="4995"/>
                </a:moveTo>
                <a:cubicBezTo>
                  <a:pt x="10307" y="4995"/>
                  <a:pt x="9927" y="5378"/>
                  <a:pt x="9927" y="5815"/>
                </a:cubicBezTo>
                <a:cubicBezTo>
                  <a:pt x="9927" y="6252"/>
                  <a:pt x="10308" y="6615"/>
                  <a:pt x="10742" y="6615"/>
                </a:cubicBezTo>
                <a:lnTo>
                  <a:pt x="20727" y="6615"/>
                </a:lnTo>
                <a:cubicBezTo>
                  <a:pt x="21162" y="6615"/>
                  <a:pt x="21522" y="6252"/>
                  <a:pt x="21522" y="5815"/>
                </a:cubicBezTo>
                <a:cubicBezTo>
                  <a:pt x="21523" y="5378"/>
                  <a:pt x="21162" y="4995"/>
                  <a:pt x="20727" y="4995"/>
                </a:cubicBezTo>
                <a:lnTo>
                  <a:pt x="10742" y="4995"/>
                </a:lnTo>
                <a:close/>
                <a:moveTo>
                  <a:pt x="15706" y="9990"/>
                </a:moveTo>
                <a:cubicBezTo>
                  <a:pt x="15271" y="9990"/>
                  <a:pt x="14891" y="10373"/>
                  <a:pt x="14891" y="10810"/>
                </a:cubicBezTo>
                <a:cubicBezTo>
                  <a:pt x="14891" y="11247"/>
                  <a:pt x="15271" y="11610"/>
                  <a:pt x="15706" y="11610"/>
                </a:cubicBezTo>
                <a:lnTo>
                  <a:pt x="20727" y="11610"/>
                </a:lnTo>
                <a:cubicBezTo>
                  <a:pt x="21162" y="11610"/>
                  <a:pt x="21522" y="11309"/>
                  <a:pt x="21522" y="10810"/>
                </a:cubicBezTo>
                <a:cubicBezTo>
                  <a:pt x="21523" y="10373"/>
                  <a:pt x="21162" y="9990"/>
                  <a:pt x="20727" y="9990"/>
                </a:cubicBezTo>
                <a:lnTo>
                  <a:pt x="15706" y="9990"/>
                </a:lnTo>
                <a:close/>
                <a:moveTo>
                  <a:pt x="10742" y="14985"/>
                </a:moveTo>
                <a:cubicBezTo>
                  <a:pt x="10307" y="14985"/>
                  <a:pt x="9927" y="15368"/>
                  <a:pt x="9927" y="15805"/>
                </a:cubicBezTo>
                <a:cubicBezTo>
                  <a:pt x="9927" y="16242"/>
                  <a:pt x="10308" y="16605"/>
                  <a:pt x="10742" y="16605"/>
                </a:cubicBezTo>
                <a:lnTo>
                  <a:pt x="20727" y="16605"/>
                </a:lnTo>
                <a:cubicBezTo>
                  <a:pt x="21162" y="16605"/>
                  <a:pt x="21522" y="16242"/>
                  <a:pt x="21522" y="15805"/>
                </a:cubicBezTo>
                <a:cubicBezTo>
                  <a:pt x="21523" y="15368"/>
                  <a:pt x="21162" y="14985"/>
                  <a:pt x="20727" y="14985"/>
                </a:cubicBezTo>
                <a:lnTo>
                  <a:pt x="10742"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3" name="Form"/>
          <p:cNvSpPr/>
          <p:nvPr/>
        </p:nvSpPr>
        <p:spPr>
          <a:xfrm>
            <a:off x="25304652" y="22207489"/>
            <a:ext cx="684329"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82"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82"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82"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82"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20786" y="21600"/>
                </a:lnTo>
                <a:cubicBezTo>
                  <a:pt x="21282"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4" name="Form"/>
          <p:cNvSpPr/>
          <p:nvPr/>
        </p:nvSpPr>
        <p:spPr>
          <a:xfrm>
            <a:off x="27329379" y="22207489"/>
            <a:ext cx="684330"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10800" y="21600"/>
                </a:lnTo>
                <a:cubicBezTo>
                  <a:pt x="11234" y="21600"/>
                  <a:pt x="11595" y="21237"/>
                  <a:pt x="11595" y="20800"/>
                </a:cubicBezTo>
                <a:cubicBezTo>
                  <a:pt x="11595" y="20363"/>
                  <a:pt x="11234" y="19980"/>
                  <a:pt x="10800"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5" name="Form"/>
          <p:cNvSpPr/>
          <p:nvPr/>
        </p:nvSpPr>
        <p:spPr>
          <a:xfrm>
            <a:off x="17253584" y="29165959"/>
            <a:ext cx="684329" cy="68002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10742" y="19980"/>
                </a:moveTo>
                <a:cubicBezTo>
                  <a:pt x="10307" y="19980"/>
                  <a:pt x="9927" y="20363"/>
                  <a:pt x="9927" y="20800"/>
                </a:cubicBezTo>
                <a:cubicBezTo>
                  <a:pt x="9928" y="21237"/>
                  <a:pt x="10308" y="21600"/>
                  <a:pt x="10742" y="21600"/>
                </a:cubicBezTo>
                <a:lnTo>
                  <a:pt x="20727" y="21600"/>
                </a:lnTo>
                <a:cubicBezTo>
                  <a:pt x="21162" y="21600"/>
                  <a:pt x="21522" y="21300"/>
                  <a:pt x="21522" y="20800"/>
                </a:cubicBezTo>
                <a:cubicBezTo>
                  <a:pt x="21523" y="20363"/>
                  <a:pt x="21162" y="19980"/>
                  <a:pt x="20727" y="19980"/>
                </a:cubicBezTo>
                <a:lnTo>
                  <a:pt x="10742"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6" name="Form"/>
          <p:cNvSpPr/>
          <p:nvPr/>
        </p:nvSpPr>
        <p:spPr>
          <a:xfrm>
            <a:off x="19292467" y="29178587"/>
            <a:ext cx="676344" cy="684330"/>
          </a:xfrm>
          <a:custGeom>
            <a:avLst/>
            <a:gdLst/>
            <a:ahLst/>
            <a:cxnLst>
              <a:cxn ang="0">
                <a:pos x="wd2" y="hd2"/>
              </a:cxn>
              <a:cxn ang="5400000">
                <a:pos x="wd2" y="hd2"/>
              </a:cxn>
              <a:cxn ang="10800000">
                <a:pos x="wd2" y="hd2"/>
              </a:cxn>
              <a:cxn ang="16200000">
                <a:pos x="wd2" y="hd2"/>
              </a:cxn>
            </a:cxnLst>
            <a:rect l="0" t="0" r="r" b="b"/>
            <a:pathLst>
              <a:path w="21600" h="21600" extrusionOk="0">
                <a:moveTo>
                  <a:pt x="824" y="0"/>
                </a:moveTo>
                <a:cubicBezTo>
                  <a:pt x="385" y="0"/>
                  <a:pt x="0" y="380"/>
                  <a:pt x="0" y="814"/>
                </a:cubicBezTo>
                <a:lnTo>
                  <a:pt x="0" y="20786"/>
                </a:lnTo>
                <a:cubicBezTo>
                  <a:pt x="0" y="21220"/>
                  <a:pt x="384" y="21600"/>
                  <a:pt x="824" y="21600"/>
                </a:cubicBezTo>
                <a:cubicBezTo>
                  <a:pt x="1263" y="21600"/>
                  <a:pt x="1628" y="21220"/>
                  <a:pt x="1628" y="20786"/>
                </a:cubicBezTo>
                <a:lnTo>
                  <a:pt x="1628" y="814"/>
                </a:lnTo>
                <a:cubicBezTo>
                  <a:pt x="1628" y="318"/>
                  <a:pt x="1263" y="0"/>
                  <a:pt x="824" y="0"/>
                </a:cubicBezTo>
                <a:close/>
                <a:moveTo>
                  <a:pt x="4591" y="0"/>
                </a:moveTo>
                <a:cubicBezTo>
                  <a:pt x="4151" y="0"/>
                  <a:pt x="3767" y="380"/>
                  <a:pt x="3767" y="814"/>
                </a:cubicBezTo>
                <a:cubicBezTo>
                  <a:pt x="3767" y="1311"/>
                  <a:pt x="4151" y="1609"/>
                  <a:pt x="4591" y="1609"/>
                </a:cubicBezTo>
                <a:lnTo>
                  <a:pt x="20776" y="1609"/>
                </a:lnTo>
                <a:cubicBezTo>
                  <a:pt x="21215" y="1609"/>
                  <a:pt x="21600" y="1249"/>
                  <a:pt x="21600" y="814"/>
                </a:cubicBezTo>
                <a:cubicBezTo>
                  <a:pt x="21600" y="380"/>
                  <a:pt x="21215" y="0"/>
                  <a:pt x="20776" y="0"/>
                </a:cubicBezTo>
                <a:lnTo>
                  <a:pt x="4591" y="0"/>
                </a:lnTo>
                <a:close/>
                <a:moveTo>
                  <a:pt x="4591" y="4964"/>
                </a:moveTo>
                <a:cubicBezTo>
                  <a:pt x="4151" y="4964"/>
                  <a:pt x="3767" y="5344"/>
                  <a:pt x="3767" y="5778"/>
                </a:cubicBezTo>
                <a:cubicBezTo>
                  <a:pt x="3767" y="6212"/>
                  <a:pt x="4151" y="6573"/>
                  <a:pt x="4591" y="6573"/>
                </a:cubicBezTo>
                <a:lnTo>
                  <a:pt x="15695" y="6573"/>
                </a:lnTo>
                <a:cubicBezTo>
                  <a:pt x="16134" y="6573"/>
                  <a:pt x="16519" y="6212"/>
                  <a:pt x="16519" y="5778"/>
                </a:cubicBezTo>
                <a:cubicBezTo>
                  <a:pt x="16519" y="5344"/>
                  <a:pt x="16134" y="4964"/>
                  <a:pt x="15695" y="4964"/>
                </a:cubicBezTo>
                <a:lnTo>
                  <a:pt x="4591" y="4964"/>
                </a:lnTo>
                <a:close/>
                <a:moveTo>
                  <a:pt x="4591" y="9927"/>
                </a:moveTo>
                <a:cubicBezTo>
                  <a:pt x="4151" y="9927"/>
                  <a:pt x="3767" y="10308"/>
                  <a:pt x="3767" y="10742"/>
                </a:cubicBezTo>
                <a:cubicBezTo>
                  <a:pt x="3767" y="11238"/>
                  <a:pt x="4151" y="11537"/>
                  <a:pt x="4591" y="11537"/>
                </a:cubicBezTo>
                <a:lnTo>
                  <a:pt x="10672" y="11537"/>
                </a:lnTo>
                <a:cubicBezTo>
                  <a:pt x="11112" y="11537"/>
                  <a:pt x="11496" y="11176"/>
                  <a:pt x="11496" y="10742"/>
                </a:cubicBezTo>
                <a:cubicBezTo>
                  <a:pt x="11496" y="10307"/>
                  <a:pt x="11112" y="9927"/>
                  <a:pt x="10672" y="9927"/>
                </a:cubicBezTo>
                <a:lnTo>
                  <a:pt x="4591" y="9927"/>
                </a:lnTo>
                <a:close/>
                <a:moveTo>
                  <a:pt x="4591" y="14891"/>
                </a:moveTo>
                <a:cubicBezTo>
                  <a:pt x="4151" y="14891"/>
                  <a:pt x="3767" y="15271"/>
                  <a:pt x="3767" y="15706"/>
                </a:cubicBezTo>
                <a:cubicBezTo>
                  <a:pt x="3767" y="16140"/>
                  <a:pt x="4151" y="16500"/>
                  <a:pt x="4591" y="16501"/>
                </a:cubicBezTo>
                <a:lnTo>
                  <a:pt x="20776" y="16501"/>
                </a:lnTo>
                <a:cubicBezTo>
                  <a:pt x="21215" y="16501"/>
                  <a:pt x="21600" y="16140"/>
                  <a:pt x="21600" y="15706"/>
                </a:cubicBezTo>
                <a:cubicBezTo>
                  <a:pt x="21600" y="15271"/>
                  <a:pt x="21215" y="14891"/>
                  <a:pt x="20776" y="14891"/>
                </a:cubicBezTo>
                <a:lnTo>
                  <a:pt x="4591" y="14891"/>
                </a:lnTo>
                <a:close/>
                <a:moveTo>
                  <a:pt x="4591" y="19855"/>
                </a:moveTo>
                <a:cubicBezTo>
                  <a:pt x="4151" y="19855"/>
                  <a:pt x="3767" y="20235"/>
                  <a:pt x="3767" y="20669"/>
                </a:cubicBezTo>
                <a:cubicBezTo>
                  <a:pt x="3767" y="21104"/>
                  <a:pt x="4151" y="21464"/>
                  <a:pt x="4591" y="21464"/>
                </a:cubicBezTo>
                <a:lnTo>
                  <a:pt x="14694" y="21464"/>
                </a:lnTo>
                <a:cubicBezTo>
                  <a:pt x="15134" y="21464"/>
                  <a:pt x="15499" y="21104"/>
                  <a:pt x="15499" y="20669"/>
                </a:cubicBezTo>
                <a:cubicBezTo>
                  <a:pt x="15498" y="20235"/>
                  <a:pt x="15134" y="19855"/>
                  <a:pt x="14694" y="19855"/>
                </a:cubicBezTo>
                <a:lnTo>
                  <a:pt x="4591" y="1985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7" name="Form"/>
          <p:cNvSpPr/>
          <p:nvPr/>
        </p:nvSpPr>
        <p:spPr>
          <a:xfrm>
            <a:off x="15001578" y="30833370"/>
            <a:ext cx="943589" cy="684084"/>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124"/>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5"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517" y="1614"/>
                  <a:pt x="10778" y="161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8" name="Form"/>
          <p:cNvSpPr/>
          <p:nvPr/>
        </p:nvSpPr>
        <p:spPr>
          <a:xfrm>
            <a:off x="4959082" y="22207489"/>
            <a:ext cx="945407" cy="68433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600" y="10428"/>
                  <a:pt x="20126" y="7500"/>
                  <a:pt x="17881" y="6321"/>
                </a:cubicBezTo>
                <a:cubicBezTo>
                  <a:pt x="16623" y="2474"/>
                  <a:pt x="13833" y="0"/>
                  <a:pt x="10779" y="0"/>
                </a:cubicBezTo>
                <a:close/>
                <a:moveTo>
                  <a:pt x="10765" y="9927"/>
                </a:moveTo>
                <a:cubicBezTo>
                  <a:pt x="10451" y="9927"/>
                  <a:pt x="10189" y="10308"/>
                  <a:pt x="10189" y="10742"/>
                </a:cubicBezTo>
                <a:lnTo>
                  <a:pt x="10189" y="18808"/>
                </a:lnTo>
                <a:lnTo>
                  <a:pt x="8618" y="16636"/>
                </a:lnTo>
                <a:cubicBezTo>
                  <a:pt x="8393" y="16326"/>
                  <a:pt x="8028" y="16326"/>
                  <a:pt x="7804" y="16636"/>
                </a:cubicBezTo>
                <a:cubicBezTo>
                  <a:pt x="7579" y="16946"/>
                  <a:pt x="7579" y="17431"/>
                  <a:pt x="7804" y="17741"/>
                </a:cubicBezTo>
                <a:lnTo>
                  <a:pt x="10358" y="21290"/>
                </a:lnTo>
                <a:cubicBezTo>
                  <a:pt x="10403" y="21352"/>
                  <a:pt x="10411" y="21344"/>
                  <a:pt x="10456" y="21406"/>
                </a:cubicBezTo>
                <a:cubicBezTo>
                  <a:pt x="10456" y="21406"/>
                  <a:pt x="10498" y="21402"/>
                  <a:pt x="10498" y="21464"/>
                </a:cubicBezTo>
                <a:cubicBezTo>
                  <a:pt x="10498" y="21464"/>
                  <a:pt x="10540" y="21460"/>
                  <a:pt x="10540" y="21522"/>
                </a:cubicBezTo>
                <a:cubicBezTo>
                  <a:pt x="10540" y="21522"/>
                  <a:pt x="10582" y="21522"/>
                  <a:pt x="10582" y="21522"/>
                </a:cubicBezTo>
                <a:cubicBezTo>
                  <a:pt x="10582" y="21522"/>
                  <a:pt x="10639" y="21522"/>
                  <a:pt x="10639" y="21522"/>
                </a:cubicBezTo>
                <a:cubicBezTo>
                  <a:pt x="10684" y="21522"/>
                  <a:pt x="10720" y="21522"/>
                  <a:pt x="10765" y="21522"/>
                </a:cubicBezTo>
                <a:cubicBezTo>
                  <a:pt x="10810" y="21522"/>
                  <a:pt x="10860" y="21522"/>
                  <a:pt x="10905" y="21522"/>
                </a:cubicBezTo>
                <a:cubicBezTo>
                  <a:pt x="10905" y="21522"/>
                  <a:pt x="10947" y="21522"/>
                  <a:pt x="10947" y="21522"/>
                </a:cubicBezTo>
                <a:cubicBezTo>
                  <a:pt x="10947" y="21522"/>
                  <a:pt x="10989" y="21522"/>
                  <a:pt x="10989" y="21522"/>
                </a:cubicBezTo>
                <a:cubicBezTo>
                  <a:pt x="10989" y="21522"/>
                  <a:pt x="11032" y="21526"/>
                  <a:pt x="11032" y="21464"/>
                </a:cubicBezTo>
                <a:cubicBezTo>
                  <a:pt x="11032" y="21464"/>
                  <a:pt x="11088" y="21468"/>
                  <a:pt x="11088" y="21406"/>
                </a:cubicBezTo>
                <a:cubicBezTo>
                  <a:pt x="11133" y="21406"/>
                  <a:pt x="11127" y="21352"/>
                  <a:pt x="11172" y="21290"/>
                </a:cubicBezTo>
                <a:lnTo>
                  <a:pt x="13726" y="17741"/>
                </a:lnTo>
                <a:cubicBezTo>
                  <a:pt x="13951" y="17431"/>
                  <a:pt x="13951" y="16946"/>
                  <a:pt x="13726" y="16636"/>
                </a:cubicBezTo>
                <a:cubicBezTo>
                  <a:pt x="13502" y="16326"/>
                  <a:pt x="13151" y="16326"/>
                  <a:pt x="12926" y="16636"/>
                </a:cubicBezTo>
                <a:lnTo>
                  <a:pt x="11354" y="18808"/>
                </a:lnTo>
                <a:lnTo>
                  <a:pt x="11354" y="10742"/>
                </a:lnTo>
                <a:cubicBezTo>
                  <a:pt x="11354" y="10307"/>
                  <a:pt x="11079" y="9927"/>
                  <a:pt x="10765" y="992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9" name="Form"/>
          <p:cNvSpPr/>
          <p:nvPr/>
        </p:nvSpPr>
        <p:spPr>
          <a:xfrm>
            <a:off x="6983810" y="22207489"/>
            <a:ext cx="945407" cy="68433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555" y="10428"/>
                  <a:pt x="20126" y="7500"/>
                  <a:pt x="17881" y="6321"/>
                </a:cubicBezTo>
                <a:cubicBezTo>
                  <a:pt x="16623" y="2474"/>
                  <a:pt x="13833" y="0"/>
                  <a:pt x="10779" y="0"/>
                </a:cubicBezTo>
                <a:close/>
                <a:moveTo>
                  <a:pt x="10540" y="9927"/>
                </a:moveTo>
                <a:cubicBezTo>
                  <a:pt x="10540" y="9927"/>
                  <a:pt x="10498" y="9924"/>
                  <a:pt x="10498" y="9986"/>
                </a:cubicBezTo>
                <a:cubicBezTo>
                  <a:pt x="10498" y="9986"/>
                  <a:pt x="10456" y="9982"/>
                  <a:pt x="10456" y="10044"/>
                </a:cubicBezTo>
                <a:cubicBezTo>
                  <a:pt x="10411" y="10044"/>
                  <a:pt x="10403" y="10117"/>
                  <a:pt x="10358" y="10180"/>
                </a:cubicBezTo>
                <a:lnTo>
                  <a:pt x="7804" y="13708"/>
                </a:lnTo>
                <a:cubicBezTo>
                  <a:pt x="7579" y="14019"/>
                  <a:pt x="7579" y="14523"/>
                  <a:pt x="7804" y="14833"/>
                </a:cubicBezTo>
                <a:cubicBezTo>
                  <a:pt x="7938" y="15019"/>
                  <a:pt x="8076" y="15085"/>
                  <a:pt x="8211" y="15085"/>
                </a:cubicBezTo>
                <a:cubicBezTo>
                  <a:pt x="8345" y="15085"/>
                  <a:pt x="8528" y="15019"/>
                  <a:pt x="8618" y="14833"/>
                </a:cubicBezTo>
                <a:lnTo>
                  <a:pt x="10189" y="12661"/>
                </a:lnTo>
                <a:lnTo>
                  <a:pt x="10189" y="20727"/>
                </a:lnTo>
                <a:cubicBezTo>
                  <a:pt x="10189" y="21162"/>
                  <a:pt x="10451" y="21522"/>
                  <a:pt x="10765" y="21522"/>
                </a:cubicBezTo>
                <a:cubicBezTo>
                  <a:pt x="11079" y="21522"/>
                  <a:pt x="11354" y="21162"/>
                  <a:pt x="11354" y="20727"/>
                </a:cubicBezTo>
                <a:lnTo>
                  <a:pt x="11354" y="12661"/>
                </a:lnTo>
                <a:lnTo>
                  <a:pt x="12926" y="14833"/>
                </a:lnTo>
                <a:cubicBezTo>
                  <a:pt x="13061" y="15019"/>
                  <a:pt x="13199" y="15085"/>
                  <a:pt x="13333" y="15085"/>
                </a:cubicBezTo>
                <a:cubicBezTo>
                  <a:pt x="13468" y="15085"/>
                  <a:pt x="13636" y="15019"/>
                  <a:pt x="13726" y="14833"/>
                </a:cubicBezTo>
                <a:cubicBezTo>
                  <a:pt x="13951" y="14523"/>
                  <a:pt x="13951" y="14019"/>
                  <a:pt x="13726" y="13708"/>
                </a:cubicBezTo>
                <a:lnTo>
                  <a:pt x="11130" y="10180"/>
                </a:lnTo>
                <a:cubicBezTo>
                  <a:pt x="11085" y="10117"/>
                  <a:pt x="11076" y="10106"/>
                  <a:pt x="11032" y="10044"/>
                </a:cubicBezTo>
                <a:cubicBezTo>
                  <a:pt x="11032" y="10044"/>
                  <a:pt x="10989" y="10048"/>
                  <a:pt x="10989" y="9986"/>
                </a:cubicBezTo>
                <a:cubicBezTo>
                  <a:pt x="10989" y="9986"/>
                  <a:pt x="10947" y="9989"/>
                  <a:pt x="10947" y="9927"/>
                </a:cubicBezTo>
                <a:cubicBezTo>
                  <a:pt x="10947" y="9927"/>
                  <a:pt x="10905" y="9927"/>
                  <a:pt x="10905" y="9927"/>
                </a:cubicBezTo>
                <a:cubicBezTo>
                  <a:pt x="10905" y="9927"/>
                  <a:pt x="10863" y="9927"/>
                  <a:pt x="10863" y="9927"/>
                </a:cubicBezTo>
                <a:cubicBezTo>
                  <a:pt x="10773" y="9927"/>
                  <a:pt x="10728" y="9927"/>
                  <a:pt x="10639" y="9927"/>
                </a:cubicBezTo>
                <a:cubicBezTo>
                  <a:pt x="10639" y="9927"/>
                  <a:pt x="10582" y="9927"/>
                  <a:pt x="10582" y="9927"/>
                </a:cubicBezTo>
                <a:cubicBezTo>
                  <a:pt x="10582" y="9927"/>
                  <a:pt x="10540" y="9927"/>
                  <a:pt x="10540" y="992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0" name="Form"/>
          <p:cNvSpPr/>
          <p:nvPr/>
        </p:nvSpPr>
        <p:spPr>
          <a:xfrm>
            <a:off x="9008539" y="22207489"/>
            <a:ext cx="945406" cy="68433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2" y="19971"/>
                  <a:pt x="15902"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0470" y="7446"/>
                </a:moveTo>
                <a:cubicBezTo>
                  <a:pt x="10156" y="7446"/>
                  <a:pt x="9881" y="7826"/>
                  <a:pt x="9881" y="8260"/>
                </a:cubicBezTo>
                <a:lnTo>
                  <a:pt x="9881" y="9927"/>
                </a:lnTo>
                <a:lnTo>
                  <a:pt x="8674" y="9927"/>
                </a:lnTo>
                <a:cubicBezTo>
                  <a:pt x="8359" y="9927"/>
                  <a:pt x="8084" y="10308"/>
                  <a:pt x="8084" y="10742"/>
                </a:cubicBezTo>
                <a:cubicBezTo>
                  <a:pt x="8084" y="11176"/>
                  <a:pt x="8359" y="11537"/>
                  <a:pt x="8674" y="11537"/>
                </a:cubicBezTo>
                <a:lnTo>
                  <a:pt x="9881" y="11537"/>
                </a:lnTo>
                <a:lnTo>
                  <a:pt x="9881" y="13224"/>
                </a:lnTo>
                <a:cubicBezTo>
                  <a:pt x="9881" y="13658"/>
                  <a:pt x="10156" y="14019"/>
                  <a:pt x="10470" y="14019"/>
                </a:cubicBezTo>
                <a:cubicBezTo>
                  <a:pt x="10785" y="14019"/>
                  <a:pt x="11046" y="13658"/>
                  <a:pt x="11046" y="13224"/>
                </a:cubicBezTo>
                <a:lnTo>
                  <a:pt x="11046" y="11537"/>
                </a:lnTo>
                <a:lnTo>
                  <a:pt x="12267" y="11537"/>
                </a:lnTo>
                <a:cubicBezTo>
                  <a:pt x="12581" y="11537"/>
                  <a:pt x="12842" y="11176"/>
                  <a:pt x="12842" y="10742"/>
                </a:cubicBezTo>
                <a:cubicBezTo>
                  <a:pt x="12842" y="10307"/>
                  <a:pt x="12581" y="9927"/>
                  <a:pt x="12267" y="9927"/>
                </a:cubicBezTo>
                <a:lnTo>
                  <a:pt x="11046" y="9927"/>
                </a:lnTo>
                <a:lnTo>
                  <a:pt x="11046" y="8260"/>
                </a:lnTo>
                <a:cubicBezTo>
                  <a:pt x="11046" y="7826"/>
                  <a:pt x="10785" y="7446"/>
                  <a:pt x="10470" y="744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1" name="Form"/>
          <p:cNvSpPr/>
          <p:nvPr/>
        </p:nvSpPr>
        <p:spPr>
          <a:xfrm>
            <a:off x="11033266" y="22207489"/>
            <a:ext cx="943564" cy="6843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189" y="4529"/>
                  <a:pt x="3009" y="10238"/>
                </a:cubicBezTo>
                <a:cubicBezTo>
                  <a:pt x="1254" y="10920"/>
                  <a:pt x="0" y="13216"/>
                  <a:pt x="0" y="15822"/>
                </a:cubicBezTo>
                <a:cubicBezTo>
                  <a:pt x="0" y="18986"/>
                  <a:pt x="1896" y="21600"/>
                  <a:pt x="4191" y="21600"/>
                </a:cubicBezTo>
                <a:lnTo>
                  <a:pt x="15891" y="21600"/>
                </a:lnTo>
                <a:cubicBezTo>
                  <a:pt x="19041" y="21600"/>
                  <a:pt x="21600" y="18052"/>
                  <a:pt x="21600" y="13708"/>
                </a:cubicBezTo>
                <a:cubicBezTo>
                  <a:pt x="21600" y="10420"/>
                  <a:pt x="20121" y="7500"/>
                  <a:pt x="17916" y="6321"/>
                </a:cubicBezTo>
                <a:cubicBezTo>
                  <a:pt x="16656" y="2474"/>
                  <a:pt x="13860" y="0"/>
                  <a:pt x="10800" y="0"/>
                </a:cubicBezTo>
                <a:close/>
                <a:moveTo>
                  <a:pt x="10758" y="1493"/>
                </a:moveTo>
                <a:cubicBezTo>
                  <a:pt x="13458" y="1493"/>
                  <a:pt x="15882" y="3719"/>
                  <a:pt x="16917" y="7194"/>
                </a:cubicBezTo>
                <a:cubicBezTo>
                  <a:pt x="16962" y="7442"/>
                  <a:pt x="17103" y="7577"/>
                  <a:pt x="17283" y="7639"/>
                </a:cubicBezTo>
                <a:cubicBezTo>
                  <a:pt x="19173" y="8446"/>
                  <a:pt x="20433" y="10862"/>
                  <a:pt x="20433" y="13592"/>
                </a:cubicBezTo>
                <a:cubicBezTo>
                  <a:pt x="20433" y="17129"/>
                  <a:pt x="18411" y="19971"/>
                  <a:pt x="15891" y="19971"/>
                </a:cubicBezTo>
                <a:lnTo>
                  <a:pt x="4134" y="19971"/>
                </a:lnTo>
                <a:cubicBezTo>
                  <a:pt x="2469" y="19971"/>
                  <a:pt x="1083" y="18122"/>
                  <a:pt x="1083" y="15764"/>
                </a:cubicBezTo>
                <a:cubicBezTo>
                  <a:pt x="1083" y="13716"/>
                  <a:pt x="2160" y="11967"/>
                  <a:pt x="3600" y="11595"/>
                </a:cubicBezTo>
                <a:cubicBezTo>
                  <a:pt x="3915" y="11533"/>
                  <a:pt x="4092" y="11176"/>
                  <a:pt x="4092" y="10742"/>
                </a:cubicBezTo>
                <a:lnTo>
                  <a:pt x="4092" y="10664"/>
                </a:lnTo>
                <a:cubicBezTo>
                  <a:pt x="4092" y="5576"/>
                  <a:pt x="7068" y="1493"/>
                  <a:pt x="10758" y="1493"/>
                </a:cubicBezTo>
                <a:close/>
                <a:moveTo>
                  <a:pt x="8691" y="9927"/>
                </a:moveTo>
                <a:cubicBezTo>
                  <a:pt x="8376" y="9927"/>
                  <a:pt x="8100" y="10308"/>
                  <a:pt x="8100" y="10742"/>
                </a:cubicBezTo>
                <a:cubicBezTo>
                  <a:pt x="8100" y="11176"/>
                  <a:pt x="8376" y="11537"/>
                  <a:pt x="8691" y="11537"/>
                </a:cubicBezTo>
                <a:lnTo>
                  <a:pt x="12333" y="11537"/>
                </a:lnTo>
                <a:cubicBezTo>
                  <a:pt x="12648" y="11537"/>
                  <a:pt x="12909" y="11176"/>
                  <a:pt x="12909" y="10742"/>
                </a:cubicBezTo>
                <a:cubicBezTo>
                  <a:pt x="12909" y="10307"/>
                  <a:pt x="12648" y="9927"/>
                  <a:pt x="12333" y="9927"/>
                </a:cubicBezTo>
                <a:lnTo>
                  <a:pt x="8691" y="992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2" name="Form"/>
          <p:cNvSpPr/>
          <p:nvPr/>
        </p:nvSpPr>
        <p:spPr>
          <a:xfrm>
            <a:off x="15063065" y="22207489"/>
            <a:ext cx="945406" cy="68433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9558" y="8066"/>
                </a:moveTo>
                <a:cubicBezTo>
                  <a:pt x="9412" y="8066"/>
                  <a:pt x="9263" y="8144"/>
                  <a:pt x="9151" y="8299"/>
                </a:cubicBezTo>
                <a:cubicBezTo>
                  <a:pt x="8926" y="8609"/>
                  <a:pt x="8926" y="9113"/>
                  <a:pt x="9151" y="9423"/>
                </a:cubicBezTo>
                <a:lnTo>
                  <a:pt x="10007" y="10587"/>
                </a:lnTo>
                <a:lnTo>
                  <a:pt x="9151" y="11769"/>
                </a:lnTo>
                <a:cubicBezTo>
                  <a:pt x="8926" y="12080"/>
                  <a:pt x="8926" y="12584"/>
                  <a:pt x="9151" y="12894"/>
                </a:cubicBezTo>
                <a:cubicBezTo>
                  <a:pt x="9286" y="13080"/>
                  <a:pt x="9423" y="13146"/>
                  <a:pt x="9558" y="13146"/>
                </a:cubicBezTo>
                <a:cubicBezTo>
                  <a:pt x="9693" y="13146"/>
                  <a:pt x="9875" y="13080"/>
                  <a:pt x="9965" y="12894"/>
                </a:cubicBezTo>
                <a:lnTo>
                  <a:pt x="10807" y="11711"/>
                </a:lnTo>
                <a:lnTo>
                  <a:pt x="11663" y="12894"/>
                </a:lnTo>
                <a:cubicBezTo>
                  <a:pt x="11798" y="13080"/>
                  <a:pt x="11935" y="13146"/>
                  <a:pt x="12070" y="13146"/>
                </a:cubicBezTo>
                <a:cubicBezTo>
                  <a:pt x="12205" y="13146"/>
                  <a:pt x="12387" y="13080"/>
                  <a:pt x="12477" y="12894"/>
                </a:cubicBezTo>
                <a:cubicBezTo>
                  <a:pt x="12702" y="12584"/>
                  <a:pt x="12702" y="12080"/>
                  <a:pt x="12477" y="11769"/>
                </a:cubicBezTo>
                <a:lnTo>
                  <a:pt x="11621" y="10587"/>
                </a:lnTo>
                <a:lnTo>
                  <a:pt x="12477" y="9423"/>
                </a:lnTo>
                <a:cubicBezTo>
                  <a:pt x="12702" y="9113"/>
                  <a:pt x="12702" y="8609"/>
                  <a:pt x="12477" y="8299"/>
                </a:cubicBezTo>
                <a:cubicBezTo>
                  <a:pt x="12253" y="7989"/>
                  <a:pt x="11888" y="7988"/>
                  <a:pt x="11663" y="8299"/>
                </a:cubicBezTo>
                <a:lnTo>
                  <a:pt x="10807" y="9482"/>
                </a:lnTo>
                <a:lnTo>
                  <a:pt x="9965" y="8299"/>
                </a:lnTo>
                <a:cubicBezTo>
                  <a:pt x="9853" y="8144"/>
                  <a:pt x="9704" y="8066"/>
                  <a:pt x="9558" y="806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3" name="Form"/>
          <p:cNvSpPr/>
          <p:nvPr/>
        </p:nvSpPr>
        <p:spPr>
          <a:xfrm>
            <a:off x="13057995" y="22207489"/>
            <a:ext cx="945406" cy="68433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70"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2604" y="8066"/>
                </a:moveTo>
                <a:cubicBezTo>
                  <a:pt x="12458" y="8066"/>
                  <a:pt x="12323" y="8144"/>
                  <a:pt x="12211" y="8299"/>
                </a:cubicBezTo>
                <a:lnTo>
                  <a:pt x="10049" y="11285"/>
                </a:lnTo>
                <a:lnTo>
                  <a:pt x="8618" y="9288"/>
                </a:lnTo>
                <a:cubicBezTo>
                  <a:pt x="8393" y="8977"/>
                  <a:pt x="8028" y="8977"/>
                  <a:pt x="7804" y="9288"/>
                </a:cubicBezTo>
                <a:cubicBezTo>
                  <a:pt x="7579" y="9598"/>
                  <a:pt x="7579" y="10102"/>
                  <a:pt x="7804" y="10412"/>
                </a:cubicBezTo>
                <a:lnTo>
                  <a:pt x="9642" y="12952"/>
                </a:lnTo>
                <a:cubicBezTo>
                  <a:pt x="9732" y="13076"/>
                  <a:pt x="9914" y="13204"/>
                  <a:pt x="10049" y="13204"/>
                </a:cubicBezTo>
                <a:cubicBezTo>
                  <a:pt x="10184" y="13204"/>
                  <a:pt x="10366" y="13138"/>
                  <a:pt x="10456" y="12952"/>
                </a:cubicBezTo>
                <a:lnTo>
                  <a:pt x="13011" y="9423"/>
                </a:lnTo>
                <a:cubicBezTo>
                  <a:pt x="13235" y="9113"/>
                  <a:pt x="13235" y="8609"/>
                  <a:pt x="13011" y="8299"/>
                </a:cubicBezTo>
                <a:cubicBezTo>
                  <a:pt x="12898" y="8144"/>
                  <a:pt x="12749" y="8066"/>
                  <a:pt x="12604" y="806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4" name="Form"/>
          <p:cNvSpPr/>
          <p:nvPr/>
        </p:nvSpPr>
        <p:spPr>
          <a:xfrm>
            <a:off x="17087791" y="22207489"/>
            <a:ext cx="943589" cy="684330"/>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6646" y="0"/>
                  <a:pt x="3228" y="4529"/>
                  <a:pt x="3003" y="10238"/>
                </a:cubicBezTo>
                <a:cubicBezTo>
                  <a:pt x="1252" y="10982"/>
                  <a:pt x="0" y="13216"/>
                  <a:pt x="0" y="15822"/>
                </a:cubicBezTo>
                <a:cubicBezTo>
                  <a:pt x="0" y="18986"/>
                  <a:pt x="1892" y="21600"/>
                  <a:pt x="4182" y="21600"/>
                </a:cubicBezTo>
                <a:lnTo>
                  <a:pt x="15900" y="21600"/>
                </a:lnTo>
                <a:cubicBezTo>
                  <a:pt x="19043" y="21600"/>
                  <a:pt x="21600" y="18052"/>
                  <a:pt x="21555" y="13708"/>
                </a:cubicBezTo>
                <a:cubicBezTo>
                  <a:pt x="21555" y="10358"/>
                  <a:pt x="20079" y="7438"/>
                  <a:pt x="17878" y="6321"/>
                </a:cubicBezTo>
                <a:cubicBezTo>
                  <a:pt x="16621" y="2474"/>
                  <a:pt x="13876" y="0"/>
                  <a:pt x="10778" y="0"/>
                </a:cubicBezTo>
                <a:close/>
                <a:moveTo>
                  <a:pt x="10778" y="1551"/>
                </a:moveTo>
                <a:cubicBezTo>
                  <a:pt x="13472" y="1551"/>
                  <a:pt x="15891" y="3789"/>
                  <a:pt x="16924" y="7387"/>
                </a:cubicBezTo>
                <a:cubicBezTo>
                  <a:pt x="16969" y="7573"/>
                  <a:pt x="17109" y="7752"/>
                  <a:pt x="17289" y="7814"/>
                </a:cubicBezTo>
                <a:cubicBezTo>
                  <a:pt x="19175" y="8621"/>
                  <a:pt x="20432" y="11037"/>
                  <a:pt x="20432" y="13767"/>
                </a:cubicBezTo>
                <a:cubicBezTo>
                  <a:pt x="20432" y="17241"/>
                  <a:pt x="18414" y="20049"/>
                  <a:pt x="15900" y="20049"/>
                </a:cubicBezTo>
                <a:lnTo>
                  <a:pt x="4182" y="20049"/>
                </a:lnTo>
                <a:cubicBezTo>
                  <a:pt x="2476" y="20049"/>
                  <a:pt x="1123" y="18118"/>
                  <a:pt x="1123" y="15822"/>
                </a:cubicBezTo>
                <a:cubicBezTo>
                  <a:pt x="1123" y="13774"/>
                  <a:pt x="2153" y="12045"/>
                  <a:pt x="3635" y="11673"/>
                </a:cubicBezTo>
                <a:cubicBezTo>
                  <a:pt x="3949" y="11548"/>
                  <a:pt x="4126" y="11234"/>
                  <a:pt x="4126" y="10800"/>
                </a:cubicBezTo>
                <a:lnTo>
                  <a:pt x="4126" y="10742"/>
                </a:lnTo>
                <a:cubicBezTo>
                  <a:pt x="4126" y="5654"/>
                  <a:pt x="7095" y="1551"/>
                  <a:pt x="10778" y="1551"/>
                </a:cubicBezTo>
                <a:close/>
                <a:moveTo>
                  <a:pt x="9122" y="6205"/>
                </a:moveTo>
                <a:cubicBezTo>
                  <a:pt x="8807" y="6205"/>
                  <a:pt x="8532" y="6585"/>
                  <a:pt x="8532" y="7019"/>
                </a:cubicBezTo>
                <a:cubicBezTo>
                  <a:pt x="8532" y="7453"/>
                  <a:pt x="8807" y="7814"/>
                  <a:pt x="9122" y="7814"/>
                </a:cubicBezTo>
                <a:lnTo>
                  <a:pt x="12756" y="7814"/>
                </a:lnTo>
                <a:cubicBezTo>
                  <a:pt x="13071" y="7814"/>
                  <a:pt x="13332" y="7515"/>
                  <a:pt x="13332" y="7019"/>
                </a:cubicBezTo>
                <a:cubicBezTo>
                  <a:pt x="13332" y="6585"/>
                  <a:pt x="13071" y="6205"/>
                  <a:pt x="12756" y="6205"/>
                </a:cubicBezTo>
                <a:lnTo>
                  <a:pt x="9122" y="6205"/>
                </a:lnTo>
                <a:close/>
                <a:moveTo>
                  <a:pt x="9122" y="9927"/>
                </a:moveTo>
                <a:cubicBezTo>
                  <a:pt x="8807" y="9927"/>
                  <a:pt x="8532" y="10307"/>
                  <a:pt x="8532" y="10742"/>
                </a:cubicBezTo>
                <a:cubicBezTo>
                  <a:pt x="8532" y="11176"/>
                  <a:pt x="8807" y="11537"/>
                  <a:pt x="9122" y="11537"/>
                </a:cubicBezTo>
                <a:lnTo>
                  <a:pt x="12756" y="11537"/>
                </a:lnTo>
                <a:cubicBezTo>
                  <a:pt x="13071" y="11537"/>
                  <a:pt x="13332" y="11238"/>
                  <a:pt x="13332" y="10742"/>
                </a:cubicBezTo>
                <a:cubicBezTo>
                  <a:pt x="13332" y="10308"/>
                  <a:pt x="13071" y="9927"/>
                  <a:pt x="12756" y="9927"/>
                </a:cubicBezTo>
                <a:lnTo>
                  <a:pt x="9122" y="9927"/>
                </a:lnTo>
                <a:close/>
                <a:moveTo>
                  <a:pt x="9122" y="13650"/>
                </a:moveTo>
                <a:cubicBezTo>
                  <a:pt x="8807" y="13650"/>
                  <a:pt x="8532" y="14030"/>
                  <a:pt x="8532" y="14465"/>
                </a:cubicBezTo>
                <a:cubicBezTo>
                  <a:pt x="8532" y="14899"/>
                  <a:pt x="8807" y="15260"/>
                  <a:pt x="9122" y="15260"/>
                </a:cubicBezTo>
                <a:lnTo>
                  <a:pt x="12756" y="15260"/>
                </a:lnTo>
                <a:cubicBezTo>
                  <a:pt x="13071" y="15260"/>
                  <a:pt x="13332" y="14899"/>
                  <a:pt x="13332" y="14465"/>
                </a:cubicBezTo>
                <a:cubicBezTo>
                  <a:pt x="13332" y="14030"/>
                  <a:pt x="13071" y="13650"/>
                  <a:pt x="12756" y="13650"/>
                </a:cubicBezTo>
                <a:lnTo>
                  <a:pt x="9122" y="1365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5" name="Form"/>
          <p:cNvSpPr/>
          <p:nvPr/>
        </p:nvSpPr>
        <p:spPr>
          <a:xfrm>
            <a:off x="9008539" y="25529613"/>
            <a:ext cx="943563" cy="945407"/>
          </a:xfrm>
          <a:custGeom>
            <a:avLst/>
            <a:gdLst/>
            <a:ahLst/>
            <a:cxnLst>
              <a:cxn ang="0">
                <a:pos x="wd2" y="hd2"/>
              </a:cxn>
              <a:cxn ang="5400000">
                <a:pos x="wd2" y="hd2"/>
              </a:cxn>
              <a:cxn ang="10800000">
                <a:pos x="wd2" y="hd2"/>
              </a:cxn>
              <a:cxn ang="16200000">
                <a:pos x="wd2" y="hd2"/>
              </a:cxn>
            </a:cxnLst>
            <a:rect l="0" t="0" r="r" b="b"/>
            <a:pathLst>
              <a:path w="21600" h="21600" extrusionOk="0">
                <a:moveTo>
                  <a:pt x="10477" y="0"/>
                </a:moveTo>
                <a:cubicBezTo>
                  <a:pt x="10162" y="0"/>
                  <a:pt x="9886" y="275"/>
                  <a:pt x="9886" y="589"/>
                </a:cubicBezTo>
                <a:lnTo>
                  <a:pt x="9886" y="9389"/>
                </a:lnTo>
                <a:lnTo>
                  <a:pt x="7284" y="6779"/>
                </a:lnTo>
                <a:cubicBezTo>
                  <a:pt x="7059" y="6554"/>
                  <a:pt x="6694" y="6554"/>
                  <a:pt x="6469" y="6779"/>
                </a:cubicBezTo>
                <a:cubicBezTo>
                  <a:pt x="6244" y="7004"/>
                  <a:pt x="6244" y="7368"/>
                  <a:pt x="6469" y="7593"/>
                </a:cubicBezTo>
                <a:lnTo>
                  <a:pt x="10069" y="11186"/>
                </a:lnTo>
                <a:cubicBezTo>
                  <a:pt x="10114" y="11186"/>
                  <a:pt x="10207" y="11267"/>
                  <a:pt x="10252" y="11312"/>
                </a:cubicBezTo>
                <a:cubicBezTo>
                  <a:pt x="10342" y="11357"/>
                  <a:pt x="10387" y="11368"/>
                  <a:pt x="10477" y="11368"/>
                </a:cubicBezTo>
                <a:cubicBezTo>
                  <a:pt x="10567" y="11368"/>
                  <a:pt x="10612" y="11357"/>
                  <a:pt x="10702" y="11312"/>
                </a:cubicBezTo>
                <a:cubicBezTo>
                  <a:pt x="10747" y="11312"/>
                  <a:pt x="10839" y="11186"/>
                  <a:pt x="10884" y="11186"/>
                </a:cubicBezTo>
                <a:lnTo>
                  <a:pt x="14484" y="7593"/>
                </a:lnTo>
                <a:cubicBezTo>
                  <a:pt x="14709" y="7368"/>
                  <a:pt x="14709" y="7004"/>
                  <a:pt x="14484" y="6779"/>
                </a:cubicBezTo>
                <a:cubicBezTo>
                  <a:pt x="14259" y="6554"/>
                  <a:pt x="13894" y="6554"/>
                  <a:pt x="13669" y="6779"/>
                </a:cubicBezTo>
                <a:lnTo>
                  <a:pt x="11053" y="9389"/>
                </a:lnTo>
                <a:lnTo>
                  <a:pt x="11053" y="589"/>
                </a:lnTo>
                <a:cubicBezTo>
                  <a:pt x="11053" y="275"/>
                  <a:pt x="10792" y="0"/>
                  <a:pt x="10477" y="0"/>
                </a:cubicBezTo>
                <a:close/>
                <a:moveTo>
                  <a:pt x="15834" y="0"/>
                </a:moveTo>
                <a:cubicBezTo>
                  <a:pt x="15519" y="0"/>
                  <a:pt x="15258" y="275"/>
                  <a:pt x="15258" y="589"/>
                </a:cubicBezTo>
                <a:cubicBezTo>
                  <a:pt x="15258" y="904"/>
                  <a:pt x="15519" y="1165"/>
                  <a:pt x="15834" y="1165"/>
                </a:cubicBezTo>
                <a:lnTo>
                  <a:pt x="20391" y="1207"/>
                </a:lnTo>
                <a:lnTo>
                  <a:pt x="20391" y="20435"/>
                </a:lnTo>
                <a:lnTo>
                  <a:pt x="1125" y="20435"/>
                </a:lnTo>
                <a:lnTo>
                  <a:pt x="1125" y="1207"/>
                </a:lnTo>
                <a:lnTo>
                  <a:pt x="5667" y="1207"/>
                </a:lnTo>
                <a:cubicBezTo>
                  <a:pt x="5982" y="1207"/>
                  <a:pt x="6258" y="946"/>
                  <a:pt x="6258" y="632"/>
                </a:cubicBezTo>
                <a:cubicBezTo>
                  <a:pt x="6258" y="317"/>
                  <a:pt x="5982" y="42"/>
                  <a:pt x="5667" y="42"/>
                </a:cubicBezTo>
                <a:lnTo>
                  <a:pt x="0" y="42"/>
                </a:lnTo>
                <a:lnTo>
                  <a:pt x="0" y="21600"/>
                </a:lnTo>
                <a:lnTo>
                  <a:pt x="21600" y="21600"/>
                </a:lnTo>
                <a:lnTo>
                  <a:pt x="21600" y="84"/>
                </a:lnTo>
                <a:lnTo>
                  <a:pt x="15834" y="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6" name="Form"/>
          <p:cNvSpPr/>
          <p:nvPr/>
        </p:nvSpPr>
        <p:spPr>
          <a:xfrm>
            <a:off x="6983810" y="25529613"/>
            <a:ext cx="943564" cy="94970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485" y="0"/>
                  <a:pt x="10209" y="274"/>
                  <a:pt x="10209" y="587"/>
                </a:cubicBezTo>
                <a:lnTo>
                  <a:pt x="10209" y="9347"/>
                </a:lnTo>
                <a:lnTo>
                  <a:pt x="7608" y="6748"/>
                </a:lnTo>
                <a:cubicBezTo>
                  <a:pt x="7383" y="6525"/>
                  <a:pt x="7017" y="6525"/>
                  <a:pt x="6792" y="6748"/>
                </a:cubicBezTo>
                <a:cubicBezTo>
                  <a:pt x="6567" y="6972"/>
                  <a:pt x="6567" y="7335"/>
                  <a:pt x="6792" y="7559"/>
                </a:cubicBezTo>
                <a:lnTo>
                  <a:pt x="10392" y="11135"/>
                </a:lnTo>
                <a:cubicBezTo>
                  <a:pt x="10437" y="11135"/>
                  <a:pt x="10530" y="11216"/>
                  <a:pt x="10575" y="11261"/>
                </a:cubicBezTo>
                <a:cubicBezTo>
                  <a:pt x="10665" y="11306"/>
                  <a:pt x="10710" y="11317"/>
                  <a:pt x="10800" y="11317"/>
                </a:cubicBezTo>
                <a:cubicBezTo>
                  <a:pt x="10890" y="11317"/>
                  <a:pt x="10935" y="11306"/>
                  <a:pt x="11025" y="11261"/>
                </a:cubicBezTo>
                <a:cubicBezTo>
                  <a:pt x="11070" y="11261"/>
                  <a:pt x="11163" y="11135"/>
                  <a:pt x="11208" y="11135"/>
                </a:cubicBezTo>
                <a:lnTo>
                  <a:pt x="14808" y="7559"/>
                </a:lnTo>
                <a:cubicBezTo>
                  <a:pt x="15033" y="7335"/>
                  <a:pt x="15033" y="6972"/>
                  <a:pt x="14808" y="6748"/>
                </a:cubicBezTo>
                <a:cubicBezTo>
                  <a:pt x="14583" y="6525"/>
                  <a:pt x="14217" y="6525"/>
                  <a:pt x="13992" y="6748"/>
                </a:cubicBezTo>
                <a:lnTo>
                  <a:pt x="11391" y="9347"/>
                </a:lnTo>
                <a:lnTo>
                  <a:pt x="11391" y="587"/>
                </a:lnTo>
                <a:cubicBezTo>
                  <a:pt x="11391" y="274"/>
                  <a:pt x="11115" y="0"/>
                  <a:pt x="10800" y="0"/>
                </a:cubicBezTo>
                <a:close/>
                <a:moveTo>
                  <a:pt x="591" y="10283"/>
                </a:moveTo>
                <a:cubicBezTo>
                  <a:pt x="276" y="10283"/>
                  <a:pt x="0" y="10557"/>
                  <a:pt x="0" y="10870"/>
                </a:cubicBezTo>
                <a:lnTo>
                  <a:pt x="0" y="21600"/>
                </a:lnTo>
                <a:lnTo>
                  <a:pt x="21600" y="21600"/>
                </a:lnTo>
                <a:lnTo>
                  <a:pt x="21600" y="10870"/>
                </a:lnTo>
                <a:cubicBezTo>
                  <a:pt x="21600" y="10512"/>
                  <a:pt x="21369" y="10283"/>
                  <a:pt x="21009" y="10283"/>
                </a:cubicBezTo>
                <a:cubicBezTo>
                  <a:pt x="20694" y="10283"/>
                  <a:pt x="20433" y="10557"/>
                  <a:pt x="20433" y="10870"/>
                </a:cubicBezTo>
                <a:lnTo>
                  <a:pt x="20433" y="20426"/>
                </a:lnTo>
                <a:lnTo>
                  <a:pt x="1167" y="20426"/>
                </a:lnTo>
                <a:lnTo>
                  <a:pt x="1167" y="10870"/>
                </a:lnTo>
                <a:cubicBezTo>
                  <a:pt x="1167" y="10557"/>
                  <a:pt x="906" y="10283"/>
                  <a:pt x="591" y="1028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7" name="Form"/>
          <p:cNvSpPr/>
          <p:nvPr/>
        </p:nvSpPr>
        <p:spPr>
          <a:xfrm>
            <a:off x="4959082" y="25529610"/>
            <a:ext cx="923907" cy="939880"/>
          </a:xfrm>
          <a:custGeom>
            <a:avLst/>
            <a:gdLst/>
            <a:ahLst/>
            <a:cxnLst>
              <a:cxn ang="0">
                <a:pos x="wd2" y="hd2"/>
              </a:cxn>
              <a:cxn ang="5400000">
                <a:pos x="wd2" y="hd2"/>
              </a:cxn>
              <a:cxn ang="10800000">
                <a:pos x="wd2" y="hd2"/>
              </a:cxn>
              <a:cxn ang="16200000">
                <a:pos x="wd2" y="hd2"/>
              </a:cxn>
            </a:cxnLst>
            <a:rect l="0" t="0" r="r" b="b"/>
            <a:pathLst>
              <a:path w="21600" h="21597" extrusionOk="0">
                <a:moveTo>
                  <a:pt x="10771" y="0"/>
                </a:moveTo>
                <a:cubicBezTo>
                  <a:pt x="10679" y="0"/>
                  <a:pt x="10587" y="-3"/>
                  <a:pt x="10541" y="42"/>
                </a:cubicBezTo>
                <a:cubicBezTo>
                  <a:pt x="10496" y="42"/>
                  <a:pt x="10415" y="183"/>
                  <a:pt x="10369" y="183"/>
                </a:cubicBezTo>
                <a:lnTo>
                  <a:pt x="6779" y="3698"/>
                </a:lnTo>
                <a:cubicBezTo>
                  <a:pt x="6549" y="3924"/>
                  <a:pt x="6549" y="4291"/>
                  <a:pt x="6779" y="4517"/>
                </a:cubicBezTo>
                <a:cubicBezTo>
                  <a:pt x="6871" y="4607"/>
                  <a:pt x="7014" y="4658"/>
                  <a:pt x="7152" y="4658"/>
                </a:cubicBezTo>
                <a:cubicBezTo>
                  <a:pt x="7290" y="4658"/>
                  <a:pt x="7462" y="4610"/>
                  <a:pt x="7554" y="4475"/>
                </a:cubicBezTo>
                <a:lnTo>
                  <a:pt x="10182" y="1891"/>
                </a:lnTo>
                <a:lnTo>
                  <a:pt x="10182" y="10530"/>
                </a:lnTo>
                <a:cubicBezTo>
                  <a:pt x="10182" y="10846"/>
                  <a:pt x="10450" y="11109"/>
                  <a:pt x="10771" y="11109"/>
                </a:cubicBezTo>
                <a:cubicBezTo>
                  <a:pt x="11093" y="11109"/>
                  <a:pt x="11374" y="10846"/>
                  <a:pt x="11374" y="10530"/>
                </a:cubicBezTo>
                <a:lnTo>
                  <a:pt x="11374" y="1891"/>
                </a:lnTo>
                <a:lnTo>
                  <a:pt x="13988" y="4475"/>
                </a:lnTo>
                <a:cubicBezTo>
                  <a:pt x="14126" y="4610"/>
                  <a:pt x="14267" y="4658"/>
                  <a:pt x="14405" y="4658"/>
                </a:cubicBezTo>
                <a:cubicBezTo>
                  <a:pt x="14543" y="4658"/>
                  <a:pt x="14729" y="4610"/>
                  <a:pt x="14821" y="4475"/>
                </a:cubicBezTo>
                <a:cubicBezTo>
                  <a:pt x="15051" y="4249"/>
                  <a:pt x="15051" y="3882"/>
                  <a:pt x="14821" y="3656"/>
                </a:cubicBezTo>
                <a:lnTo>
                  <a:pt x="11231" y="141"/>
                </a:lnTo>
                <a:cubicBezTo>
                  <a:pt x="11185" y="141"/>
                  <a:pt x="11104" y="42"/>
                  <a:pt x="11059" y="42"/>
                </a:cubicBezTo>
                <a:cubicBezTo>
                  <a:pt x="10967" y="-3"/>
                  <a:pt x="10863" y="0"/>
                  <a:pt x="10771" y="0"/>
                </a:cubicBezTo>
                <a:close/>
                <a:moveTo>
                  <a:pt x="603" y="10389"/>
                </a:moveTo>
                <a:cubicBezTo>
                  <a:pt x="281" y="10389"/>
                  <a:pt x="0" y="10666"/>
                  <a:pt x="0" y="10982"/>
                </a:cubicBezTo>
                <a:lnTo>
                  <a:pt x="0" y="21597"/>
                </a:lnTo>
                <a:lnTo>
                  <a:pt x="21600" y="21597"/>
                </a:lnTo>
                <a:lnTo>
                  <a:pt x="21600" y="10982"/>
                </a:lnTo>
                <a:cubicBezTo>
                  <a:pt x="21600" y="10621"/>
                  <a:pt x="21319" y="10389"/>
                  <a:pt x="20997" y="10389"/>
                </a:cubicBezTo>
                <a:cubicBezTo>
                  <a:pt x="20675" y="10389"/>
                  <a:pt x="20408" y="10666"/>
                  <a:pt x="20408" y="10982"/>
                </a:cubicBezTo>
                <a:lnTo>
                  <a:pt x="20408" y="20411"/>
                </a:lnTo>
                <a:lnTo>
                  <a:pt x="1192" y="20411"/>
                </a:lnTo>
                <a:lnTo>
                  <a:pt x="1192" y="10982"/>
                </a:lnTo>
                <a:cubicBezTo>
                  <a:pt x="1192" y="10666"/>
                  <a:pt x="925" y="10389"/>
                  <a:pt x="603" y="1038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8" name="Form"/>
          <p:cNvSpPr/>
          <p:nvPr/>
        </p:nvSpPr>
        <p:spPr>
          <a:xfrm>
            <a:off x="11033266" y="25529505"/>
            <a:ext cx="941721" cy="941828"/>
          </a:xfrm>
          <a:custGeom>
            <a:avLst/>
            <a:gdLst/>
            <a:ahLst/>
            <a:cxnLst>
              <a:cxn ang="0">
                <a:pos x="wd2" y="hd2"/>
              </a:cxn>
              <a:cxn ang="5400000">
                <a:pos x="wd2" y="hd2"/>
              </a:cxn>
              <a:cxn ang="10800000">
                <a:pos x="wd2" y="hd2"/>
              </a:cxn>
              <a:cxn ang="16200000">
                <a:pos x="wd2" y="hd2"/>
              </a:cxn>
            </a:cxnLst>
            <a:rect l="0" t="0" r="r" b="b"/>
            <a:pathLst>
              <a:path w="21600" h="21572" extrusionOk="0">
                <a:moveTo>
                  <a:pt x="0" y="3"/>
                </a:moveTo>
                <a:lnTo>
                  <a:pt x="0" y="21572"/>
                </a:lnTo>
                <a:lnTo>
                  <a:pt x="21600" y="21572"/>
                </a:lnTo>
                <a:lnTo>
                  <a:pt x="21600" y="45"/>
                </a:lnTo>
                <a:lnTo>
                  <a:pt x="15865" y="3"/>
                </a:lnTo>
                <a:cubicBezTo>
                  <a:pt x="15550" y="3"/>
                  <a:pt x="15288" y="279"/>
                  <a:pt x="15288" y="594"/>
                </a:cubicBezTo>
                <a:cubicBezTo>
                  <a:pt x="15288" y="909"/>
                  <a:pt x="15550" y="1171"/>
                  <a:pt x="15865" y="1171"/>
                </a:cubicBezTo>
                <a:lnTo>
                  <a:pt x="20431" y="1213"/>
                </a:lnTo>
                <a:lnTo>
                  <a:pt x="20431" y="20446"/>
                </a:lnTo>
                <a:lnTo>
                  <a:pt x="1127" y="20446"/>
                </a:lnTo>
                <a:lnTo>
                  <a:pt x="1127" y="1171"/>
                </a:lnTo>
                <a:lnTo>
                  <a:pt x="5678" y="1171"/>
                </a:lnTo>
                <a:cubicBezTo>
                  <a:pt x="5994" y="1171"/>
                  <a:pt x="6270" y="909"/>
                  <a:pt x="6270" y="594"/>
                </a:cubicBezTo>
                <a:cubicBezTo>
                  <a:pt x="6270" y="279"/>
                  <a:pt x="5994" y="3"/>
                  <a:pt x="5678" y="3"/>
                </a:cubicBezTo>
                <a:lnTo>
                  <a:pt x="0" y="3"/>
                </a:lnTo>
                <a:close/>
                <a:moveTo>
                  <a:pt x="10455" y="17"/>
                </a:moveTo>
                <a:cubicBezTo>
                  <a:pt x="10365" y="17"/>
                  <a:pt x="10274" y="70"/>
                  <a:pt x="10229" y="115"/>
                </a:cubicBezTo>
                <a:cubicBezTo>
                  <a:pt x="10184" y="160"/>
                  <a:pt x="10134" y="200"/>
                  <a:pt x="10088" y="200"/>
                </a:cubicBezTo>
                <a:lnTo>
                  <a:pt x="6481" y="3802"/>
                </a:lnTo>
                <a:cubicBezTo>
                  <a:pt x="6256" y="4027"/>
                  <a:pt x="6256" y="4393"/>
                  <a:pt x="6481" y="4618"/>
                </a:cubicBezTo>
                <a:cubicBezTo>
                  <a:pt x="6526" y="4708"/>
                  <a:pt x="6667" y="4745"/>
                  <a:pt x="6848" y="4744"/>
                </a:cubicBezTo>
                <a:cubicBezTo>
                  <a:pt x="6983" y="4744"/>
                  <a:pt x="7152" y="4711"/>
                  <a:pt x="7242" y="4576"/>
                </a:cubicBezTo>
                <a:lnTo>
                  <a:pt x="9863" y="1959"/>
                </a:lnTo>
                <a:lnTo>
                  <a:pt x="9863" y="10780"/>
                </a:lnTo>
                <a:cubicBezTo>
                  <a:pt x="9863" y="11096"/>
                  <a:pt x="10139" y="11371"/>
                  <a:pt x="10455" y="11371"/>
                </a:cubicBezTo>
                <a:cubicBezTo>
                  <a:pt x="10770" y="11371"/>
                  <a:pt x="11032" y="11096"/>
                  <a:pt x="11032" y="10780"/>
                </a:cubicBezTo>
                <a:lnTo>
                  <a:pt x="11032" y="1959"/>
                </a:lnTo>
                <a:lnTo>
                  <a:pt x="13653" y="4576"/>
                </a:lnTo>
                <a:cubicBezTo>
                  <a:pt x="13788" y="4711"/>
                  <a:pt x="13927" y="4744"/>
                  <a:pt x="14062" y="4744"/>
                </a:cubicBezTo>
                <a:cubicBezTo>
                  <a:pt x="14197" y="4744"/>
                  <a:pt x="14366" y="4711"/>
                  <a:pt x="14456" y="4576"/>
                </a:cubicBezTo>
                <a:cubicBezTo>
                  <a:pt x="14682" y="4351"/>
                  <a:pt x="14682" y="3985"/>
                  <a:pt x="14456" y="3760"/>
                </a:cubicBezTo>
                <a:lnTo>
                  <a:pt x="10849" y="158"/>
                </a:lnTo>
                <a:cubicBezTo>
                  <a:pt x="10804" y="158"/>
                  <a:pt x="10768" y="73"/>
                  <a:pt x="10723" y="73"/>
                </a:cubicBezTo>
                <a:cubicBezTo>
                  <a:pt x="10632" y="28"/>
                  <a:pt x="10545" y="-28"/>
                  <a:pt x="10455" y="1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9" name="Form"/>
          <p:cNvSpPr/>
          <p:nvPr/>
        </p:nvSpPr>
        <p:spPr>
          <a:xfrm>
            <a:off x="13038337" y="25529613"/>
            <a:ext cx="941721" cy="939878"/>
          </a:xfrm>
          <a:custGeom>
            <a:avLst/>
            <a:gdLst/>
            <a:ahLst/>
            <a:cxnLst>
              <a:cxn ang="0">
                <a:pos x="wd2" y="hd2"/>
              </a:cxn>
              <a:cxn ang="5400000">
                <a:pos x="wd2" y="hd2"/>
              </a:cxn>
              <a:cxn ang="10800000">
                <a:pos x="wd2" y="hd2"/>
              </a:cxn>
              <a:cxn ang="16200000">
                <a:pos x="wd2" y="hd2"/>
              </a:cxn>
            </a:cxnLst>
            <a:rect l="0" t="0" r="r" b="b"/>
            <a:pathLst>
              <a:path w="21600" h="21600" extrusionOk="0">
                <a:moveTo>
                  <a:pt x="42" y="0"/>
                </a:moveTo>
                <a:lnTo>
                  <a:pt x="0" y="5689"/>
                </a:lnTo>
                <a:cubicBezTo>
                  <a:pt x="0" y="6006"/>
                  <a:pt x="276" y="6282"/>
                  <a:pt x="592" y="6282"/>
                </a:cubicBezTo>
                <a:cubicBezTo>
                  <a:pt x="907" y="6282"/>
                  <a:pt x="1169" y="6006"/>
                  <a:pt x="1169" y="5689"/>
                </a:cubicBezTo>
                <a:lnTo>
                  <a:pt x="1212" y="1129"/>
                </a:lnTo>
                <a:lnTo>
                  <a:pt x="20473" y="1129"/>
                </a:lnTo>
                <a:lnTo>
                  <a:pt x="20473" y="20471"/>
                </a:lnTo>
                <a:lnTo>
                  <a:pt x="1169" y="20471"/>
                </a:lnTo>
                <a:lnTo>
                  <a:pt x="1169" y="15896"/>
                </a:lnTo>
                <a:cubicBezTo>
                  <a:pt x="1169" y="15580"/>
                  <a:pt x="907" y="15318"/>
                  <a:pt x="592" y="15318"/>
                </a:cubicBezTo>
                <a:cubicBezTo>
                  <a:pt x="276" y="15318"/>
                  <a:pt x="0" y="15580"/>
                  <a:pt x="0" y="15896"/>
                </a:cubicBezTo>
                <a:lnTo>
                  <a:pt x="0" y="21600"/>
                </a:lnTo>
                <a:lnTo>
                  <a:pt x="21600" y="21600"/>
                </a:lnTo>
                <a:lnTo>
                  <a:pt x="21600" y="0"/>
                </a:lnTo>
                <a:lnTo>
                  <a:pt x="42" y="0"/>
                </a:lnTo>
                <a:close/>
                <a:moveTo>
                  <a:pt x="7214" y="6776"/>
                </a:moveTo>
                <a:cubicBezTo>
                  <a:pt x="7068" y="6776"/>
                  <a:pt x="6918" y="6833"/>
                  <a:pt x="6805" y="6946"/>
                </a:cubicBezTo>
                <a:cubicBezTo>
                  <a:pt x="6580" y="7172"/>
                  <a:pt x="6580" y="7539"/>
                  <a:pt x="6805" y="7765"/>
                </a:cubicBezTo>
                <a:lnTo>
                  <a:pt x="9426" y="10376"/>
                </a:lnTo>
                <a:lnTo>
                  <a:pt x="592" y="10376"/>
                </a:lnTo>
                <a:cubicBezTo>
                  <a:pt x="276" y="10376"/>
                  <a:pt x="0" y="10608"/>
                  <a:pt x="0" y="10969"/>
                </a:cubicBezTo>
                <a:cubicBezTo>
                  <a:pt x="0" y="11286"/>
                  <a:pt x="276" y="11548"/>
                  <a:pt x="592" y="11548"/>
                </a:cubicBezTo>
                <a:lnTo>
                  <a:pt x="9426" y="11548"/>
                </a:lnTo>
                <a:lnTo>
                  <a:pt x="6805" y="14174"/>
                </a:lnTo>
                <a:cubicBezTo>
                  <a:pt x="6580" y="14400"/>
                  <a:pt x="6580" y="14767"/>
                  <a:pt x="6805" y="14993"/>
                </a:cubicBezTo>
                <a:cubicBezTo>
                  <a:pt x="6941" y="15128"/>
                  <a:pt x="7079" y="15162"/>
                  <a:pt x="7214" y="15162"/>
                </a:cubicBezTo>
                <a:cubicBezTo>
                  <a:pt x="7349" y="15162"/>
                  <a:pt x="7532" y="15129"/>
                  <a:pt x="7623" y="14993"/>
                </a:cubicBezTo>
                <a:lnTo>
                  <a:pt x="11230" y="11379"/>
                </a:lnTo>
                <a:cubicBezTo>
                  <a:pt x="11455" y="11153"/>
                  <a:pt x="11455" y="10786"/>
                  <a:pt x="11230" y="10560"/>
                </a:cubicBezTo>
                <a:lnTo>
                  <a:pt x="7623" y="6946"/>
                </a:lnTo>
                <a:cubicBezTo>
                  <a:pt x="7510" y="6833"/>
                  <a:pt x="7361" y="6776"/>
                  <a:pt x="7214" y="677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0" name="Form"/>
          <p:cNvSpPr/>
          <p:nvPr/>
        </p:nvSpPr>
        <p:spPr>
          <a:xfrm>
            <a:off x="15063065" y="25529613"/>
            <a:ext cx="949092" cy="9417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390" y="21600"/>
                </a:lnTo>
                <a:lnTo>
                  <a:pt x="21432" y="15922"/>
                </a:lnTo>
                <a:cubicBezTo>
                  <a:pt x="21432" y="15606"/>
                  <a:pt x="21158" y="15330"/>
                  <a:pt x="20845" y="15330"/>
                </a:cubicBezTo>
                <a:cubicBezTo>
                  <a:pt x="20532" y="15330"/>
                  <a:pt x="20272" y="15606"/>
                  <a:pt x="20272" y="15922"/>
                </a:cubicBezTo>
                <a:lnTo>
                  <a:pt x="20216" y="20473"/>
                </a:lnTo>
                <a:lnTo>
                  <a:pt x="1118" y="20473"/>
                </a:lnTo>
                <a:lnTo>
                  <a:pt x="1118" y="1169"/>
                </a:lnTo>
                <a:lnTo>
                  <a:pt x="20272" y="1169"/>
                </a:lnTo>
                <a:lnTo>
                  <a:pt x="20272" y="5721"/>
                </a:lnTo>
                <a:cubicBezTo>
                  <a:pt x="20272" y="6036"/>
                  <a:pt x="20532" y="6312"/>
                  <a:pt x="20845" y="6312"/>
                </a:cubicBezTo>
                <a:cubicBezTo>
                  <a:pt x="21158" y="6312"/>
                  <a:pt x="21432" y="6036"/>
                  <a:pt x="21432" y="5721"/>
                </a:cubicBezTo>
                <a:lnTo>
                  <a:pt x="21432" y="0"/>
                </a:lnTo>
                <a:lnTo>
                  <a:pt x="0" y="0"/>
                </a:lnTo>
                <a:close/>
                <a:moveTo>
                  <a:pt x="14442" y="6763"/>
                </a:moveTo>
                <a:cubicBezTo>
                  <a:pt x="14297" y="6763"/>
                  <a:pt x="14148" y="6820"/>
                  <a:pt x="14037" y="6932"/>
                </a:cubicBezTo>
                <a:lnTo>
                  <a:pt x="10457" y="10539"/>
                </a:lnTo>
                <a:cubicBezTo>
                  <a:pt x="10234" y="10765"/>
                  <a:pt x="10234" y="11131"/>
                  <a:pt x="10457" y="11357"/>
                </a:cubicBezTo>
                <a:lnTo>
                  <a:pt x="14037" y="14964"/>
                </a:lnTo>
                <a:cubicBezTo>
                  <a:pt x="14171" y="15099"/>
                  <a:pt x="14308" y="15133"/>
                  <a:pt x="14442" y="15133"/>
                </a:cubicBezTo>
                <a:cubicBezTo>
                  <a:pt x="14576" y="15133"/>
                  <a:pt x="14758" y="15099"/>
                  <a:pt x="14847" y="14964"/>
                </a:cubicBezTo>
                <a:cubicBezTo>
                  <a:pt x="15071" y="14738"/>
                  <a:pt x="15071" y="14372"/>
                  <a:pt x="14847" y="14146"/>
                </a:cubicBezTo>
                <a:lnTo>
                  <a:pt x="12247" y="11526"/>
                </a:lnTo>
                <a:lnTo>
                  <a:pt x="21013" y="11526"/>
                </a:lnTo>
                <a:cubicBezTo>
                  <a:pt x="21326" y="11481"/>
                  <a:pt x="21600" y="11263"/>
                  <a:pt x="21600" y="10948"/>
                </a:cubicBezTo>
                <a:cubicBezTo>
                  <a:pt x="21600" y="10632"/>
                  <a:pt x="21326" y="10356"/>
                  <a:pt x="21013" y="10356"/>
                </a:cubicBezTo>
                <a:lnTo>
                  <a:pt x="12247" y="10356"/>
                </a:lnTo>
                <a:lnTo>
                  <a:pt x="14847" y="7750"/>
                </a:lnTo>
                <a:cubicBezTo>
                  <a:pt x="15071" y="7524"/>
                  <a:pt x="15071" y="7158"/>
                  <a:pt x="14847" y="6932"/>
                </a:cubicBezTo>
                <a:cubicBezTo>
                  <a:pt x="14736" y="6820"/>
                  <a:pt x="14587" y="6763"/>
                  <a:pt x="14442" y="676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1" name="Form"/>
          <p:cNvSpPr/>
          <p:nvPr/>
        </p:nvSpPr>
        <p:spPr>
          <a:xfrm>
            <a:off x="17087791" y="25529613"/>
            <a:ext cx="941720" cy="949093"/>
          </a:xfrm>
          <a:custGeom>
            <a:avLst/>
            <a:gdLst/>
            <a:ahLst/>
            <a:cxnLst>
              <a:cxn ang="0">
                <a:pos x="wd2" y="hd2"/>
              </a:cxn>
              <a:cxn ang="5400000">
                <a:pos x="wd2" y="hd2"/>
              </a:cxn>
              <a:cxn ang="10800000">
                <a:pos x="wd2" y="hd2"/>
              </a:cxn>
              <a:cxn ang="16200000">
                <a:pos x="wd2" y="hd2"/>
              </a:cxn>
            </a:cxnLst>
            <a:rect l="0" t="0" r="r" b="b"/>
            <a:pathLst>
              <a:path w="21600" h="21544" extrusionOk="0">
                <a:moveTo>
                  <a:pt x="0" y="0"/>
                </a:moveTo>
                <a:lnTo>
                  <a:pt x="0" y="21377"/>
                </a:lnTo>
                <a:lnTo>
                  <a:pt x="5678" y="21419"/>
                </a:lnTo>
                <a:cubicBezTo>
                  <a:pt x="5994" y="21419"/>
                  <a:pt x="6270" y="21145"/>
                  <a:pt x="6270" y="20833"/>
                </a:cubicBezTo>
                <a:cubicBezTo>
                  <a:pt x="6270" y="20521"/>
                  <a:pt x="5994" y="20261"/>
                  <a:pt x="5678" y="20261"/>
                </a:cubicBezTo>
                <a:lnTo>
                  <a:pt x="1127" y="20219"/>
                </a:lnTo>
                <a:lnTo>
                  <a:pt x="1127" y="1116"/>
                </a:lnTo>
                <a:lnTo>
                  <a:pt x="20473" y="1116"/>
                </a:lnTo>
                <a:lnTo>
                  <a:pt x="20473" y="20261"/>
                </a:lnTo>
                <a:lnTo>
                  <a:pt x="15922" y="20261"/>
                </a:lnTo>
                <a:cubicBezTo>
                  <a:pt x="15606" y="20261"/>
                  <a:pt x="15330" y="20521"/>
                  <a:pt x="15330" y="20833"/>
                </a:cubicBezTo>
                <a:cubicBezTo>
                  <a:pt x="15330" y="21145"/>
                  <a:pt x="15606" y="21419"/>
                  <a:pt x="15922" y="21419"/>
                </a:cubicBezTo>
                <a:lnTo>
                  <a:pt x="21600" y="21419"/>
                </a:lnTo>
                <a:lnTo>
                  <a:pt x="21600" y="0"/>
                </a:lnTo>
                <a:lnTo>
                  <a:pt x="0" y="0"/>
                </a:lnTo>
                <a:close/>
                <a:moveTo>
                  <a:pt x="10948" y="10263"/>
                </a:moveTo>
                <a:cubicBezTo>
                  <a:pt x="10632" y="10263"/>
                  <a:pt x="10356" y="10536"/>
                  <a:pt x="10356" y="10849"/>
                </a:cubicBezTo>
                <a:lnTo>
                  <a:pt x="10356" y="19592"/>
                </a:lnTo>
                <a:lnTo>
                  <a:pt x="7750" y="16998"/>
                </a:lnTo>
                <a:cubicBezTo>
                  <a:pt x="7524" y="16775"/>
                  <a:pt x="7158" y="16775"/>
                  <a:pt x="6932" y="16998"/>
                </a:cubicBezTo>
                <a:cubicBezTo>
                  <a:pt x="6707" y="17221"/>
                  <a:pt x="6707" y="17584"/>
                  <a:pt x="6932" y="17807"/>
                </a:cubicBezTo>
                <a:lnTo>
                  <a:pt x="10539" y="21377"/>
                </a:lnTo>
                <a:cubicBezTo>
                  <a:pt x="10765" y="21600"/>
                  <a:pt x="11131" y="21600"/>
                  <a:pt x="11357" y="21377"/>
                </a:cubicBezTo>
                <a:lnTo>
                  <a:pt x="14964" y="17807"/>
                </a:lnTo>
                <a:cubicBezTo>
                  <a:pt x="15189" y="17584"/>
                  <a:pt x="15189" y="17221"/>
                  <a:pt x="14964" y="16998"/>
                </a:cubicBezTo>
                <a:cubicBezTo>
                  <a:pt x="14738" y="16731"/>
                  <a:pt x="14372" y="16733"/>
                  <a:pt x="14146" y="16956"/>
                </a:cubicBezTo>
                <a:lnTo>
                  <a:pt x="11526" y="19550"/>
                </a:lnTo>
                <a:lnTo>
                  <a:pt x="11526" y="10849"/>
                </a:lnTo>
                <a:cubicBezTo>
                  <a:pt x="11526" y="10536"/>
                  <a:pt x="11264" y="10263"/>
                  <a:pt x="10948" y="1026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2" name="Form"/>
          <p:cNvSpPr/>
          <p:nvPr/>
        </p:nvSpPr>
        <p:spPr>
          <a:xfrm>
            <a:off x="19112521" y="25529613"/>
            <a:ext cx="943564" cy="943564"/>
          </a:xfrm>
          <a:custGeom>
            <a:avLst/>
            <a:gdLst/>
            <a:ahLst/>
            <a:cxnLst>
              <a:cxn ang="0">
                <a:pos x="wd2" y="hd2"/>
              </a:cxn>
              <a:cxn ang="5400000">
                <a:pos x="wd2" y="hd2"/>
              </a:cxn>
              <a:cxn ang="10800000">
                <a:pos x="wd2" y="hd2"/>
              </a:cxn>
              <a:cxn ang="16200000">
                <a:pos x="wd2" y="hd2"/>
              </a:cxn>
            </a:cxnLst>
            <a:rect l="0" t="0" r="r" b="b"/>
            <a:pathLst>
              <a:path w="21544" h="21600" extrusionOk="0">
                <a:moveTo>
                  <a:pt x="42" y="0"/>
                </a:moveTo>
                <a:lnTo>
                  <a:pt x="0" y="5667"/>
                </a:lnTo>
                <a:cubicBezTo>
                  <a:pt x="0" y="5982"/>
                  <a:pt x="275" y="6258"/>
                  <a:pt x="589" y="6258"/>
                </a:cubicBezTo>
                <a:cubicBezTo>
                  <a:pt x="903" y="6258"/>
                  <a:pt x="1164" y="5982"/>
                  <a:pt x="1164" y="5667"/>
                </a:cubicBezTo>
                <a:lnTo>
                  <a:pt x="1206" y="1125"/>
                </a:lnTo>
                <a:lnTo>
                  <a:pt x="20422" y="1125"/>
                </a:lnTo>
                <a:lnTo>
                  <a:pt x="20422" y="20433"/>
                </a:lnTo>
                <a:lnTo>
                  <a:pt x="1164" y="20433"/>
                </a:lnTo>
                <a:lnTo>
                  <a:pt x="1164" y="15891"/>
                </a:lnTo>
                <a:cubicBezTo>
                  <a:pt x="1164" y="15576"/>
                  <a:pt x="903" y="15300"/>
                  <a:pt x="589" y="15300"/>
                </a:cubicBezTo>
                <a:cubicBezTo>
                  <a:pt x="275" y="15300"/>
                  <a:pt x="0" y="15576"/>
                  <a:pt x="0" y="15891"/>
                </a:cubicBezTo>
                <a:lnTo>
                  <a:pt x="0" y="21600"/>
                </a:lnTo>
                <a:lnTo>
                  <a:pt x="21544" y="21600"/>
                </a:lnTo>
                <a:lnTo>
                  <a:pt x="21544" y="0"/>
                </a:lnTo>
                <a:lnTo>
                  <a:pt x="42" y="0"/>
                </a:lnTo>
                <a:close/>
                <a:moveTo>
                  <a:pt x="4166" y="6750"/>
                </a:moveTo>
                <a:cubicBezTo>
                  <a:pt x="4020" y="6750"/>
                  <a:pt x="3871" y="6806"/>
                  <a:pt x="3759" y="6919"/>
                </a:cubicBezTo>
                <a:lnTo>
                  <a:pt x="168" y="10519"/>
                </a:lnTo>
                <a:cubicBezTo>
                  <a:pt x="-56" y="10744"/>
                  <a:pt x="-56" y="11109"/>
                  <a:pt x="168" y="11334"/>
                </a:cubicBezTo>
                <a:lnTo>
                  <a:pt x="3759" y="14934"/>
                </a:lnTo>
                <a:cubicBezTo>
                  <a:pt x="3894" y="15069"/>
                  <a:pt x="4031" y="15103"/>
                  <a:pt x="4166" y="15103"/>
                </a:cubicBezTo>
                <a:cubicBezTo>
                  <a:pt x="4300" y="15103"/>
                  <a:pt x="4483" y="15069"/>
                  <a:pt x="4573" y="14934"/>
                </a:cubicBezTo>
                <a:cubicBezTo>
                  <a:pt x="4797" y="14709"/>
                  <a:pt x="4797" y="14344"/>
                  <a:pt x="4573" y="14119"/>
                </a:cubicBezTo>
                <a:lnTo>
                  <a:pt x="1964" y="11503"/>
                </a:lnTo>
                <a:lnTo>
                  <a:pt x="10758" y="11503"/>
                </a:lnTo>
                <a:cubicBezTo>
                  <a:pt x="11072" y="11503"/>
                  <a:pt x="11347" y="11242"/>
                  <a:pt x="11347" y="10927"/>
                </a:cubicBezTo>
                <a:cubicBezTo>
                  <a:pt x="11347" y="10612"/>
                  <a:pt x="11072" y="10336"/>
                  <a:pt x="10758" y="10336"/>
                </a:cubicBezTo>
                <a:lnTo>
                  <a:pt x="1964" y="10336"/>
                </a:lnTo>
                <a:lnTo>
                  <a:pt x="4573" y="7734"/>
                </a:lnTo>
                <a:cubicBezTo>
                  <a:pt x="4797" y="7509"/>
                  <a:pt x="4797" y="7144"/>
                  <a:pt x="4573" y="6919"/>
                </a:cubicBezTo>
                <a:cubicBezTo>
                  <a:pt x="4460" y="6806"/>
                  <a:pt x="4312" y="6750"/>
                  <a:pt x="4166" y="67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3" name="Form"/>
          <p:cNvSpPr/>
          <p:nvPr/>
        </p:nvSpPr>
        <p:spPr>
          <a:xfrm>
            <a:off x="23161978" y="25531457"/>
            <a:ext cx="943564" cy="939878"/>
          </a:xfrm>
          <a:custGeom>
            <a:avLst/>
            <a:gdLst/>
            <a:ahLst/>
            <a:cxnLst>
              <a:cxn ang="0">
                <a:pos x="wd2" y="hd2"/>
              </a:cxn>
              <a:cxn ang="5400000">
                <a:pos x="wd2" y="hd2"/>
              </a:cxn>
              <a:cxn ang="10800000">
                <a:pos x="wd2" y="hd2"/>
              </a:cxn>
              <a:cxn ang="16200000">
                <a:pos x="wd2" y="hd2"/>
              </a:cxn>
            </a:cxnLst>
            <a:rect l="0" t="0" r="r" b="b"/>
            <a:pathLst>
              <a:path w="21541" h="21600" extrusionOk="0">
                <a:moveTo>
                  <a:pt x="0" y="0"/>
                </a:moveTo>
                <a:lnTo>
                  <a:pt x="0" y="5647"/>
                </a:lnTo>
                <a:cubicBezTo>
                  <a:pt x="0" y="5963"/>
                  <a:pt x="275" y="6240"/>
                  <a:pt x="589" y="6240"/>
                </a:cubicBezTo>
                <a:cubicBezTo>
                  <a:pt x="903" y="6240"/>
                  <a:pt x="1164" y="5963"/>
                  <a:pt x="1164" y="5647"/>
                </a:cubicBezTo>
                <a:lnTo>
                  <a:pt x="1164" y="1129"/>
                </a:lnTo>
                <a:lnTo>
                  <a:pt x="20377" y="1129"/>
                </a:lnTo>
                <a:lnTo>
                  <a:pt x="20377" y="5689"/>
                </a:lnTo>
                <a:cubicBezTo>
                  <a:pt x="20377" y="6006"/>
                  <a:pt x="20638" y="6282"/>
                  <a:pt x="20952" y="6282"/>
                </a:cubicBezTo>
                <a:cubicBezTo>
                  <a:pt x="21266" y="6282"/>
                  <a:pt x="21541" y="6006"/>
                  <a:pt x="21541" y="5689"/>
                </a:cubicBezTo>
                <a:lnTo>
                  <a:pt x="21541" y="0"/>
                </a:lnTo>
                <a:lnTo>
                  <a:pt x="0" y="0"/>
                </a:lnTo>
                <a:close/>
                <a:moveTo>
                  <a:pt x="4165" y="6734"/>
                </a:moveTo>
                <a:cubicBezTo>
                  <a:pt x="4019" y="6734"/>
                  <a:pt x="3871" y="6791"/>
                  <a:pt x="3759" y="6904"/>
                </a:cubicBezTo>
                <a:lnTo>
                  <a:pt x="168" y="10518"/>
                </a:lnTo>
                <a:cubicBezTo>
                  <a:pt x="-56" y="10744"/>
                  <a:pt x="-56" y="11111"/>
                  <a:pt x="168" y="11336"/>
                </a:cubicBezTo>
                <a:lnTo>
                  <a:pt x="3759" y="14951"/>
                </a:lnTo>
                <a:cubicBezTo>
                  <a:pt x="3893" y="15086"/>
                  <a:pt x="4031" y="15120"/>
                  <a:pt x="4165" y="15120"/>
                </a:cubicBezTo>
                <a:cubicBezTo>
                  <a:pt x="4300" y="15120"/>
                  <a:pt x="4482" y="15086"/>
                  <a:pt x="4572" y="14951"/>
                </a:cubicBezTo>
                <a:cubicBezTo>
                  <a:pt x="4796" y="14725"/>
                  <a:pt x="4796" y="14358"/>
                  <a:pt x="4572" y="14132"/>
                </a:cubicBezTo>
                <a:lnTo>
                  <a:pt x="1963" y="11506"/>
                </a:lnTo>
                <a:lnTo>
                  <a:pt x="19508" y="11506"/>
                </a:lnTo>
                <a:lnTo>
                  <a:pt x="16913" y="14132"/>
                </a:lnTo>
                <a:cubicBezTo>
                  <a:pt x="16689" y="14358"/>
                  <a:pt x="16689" y="14725"/>
                  <a:pt x="16913" y="14951"/>
                </a:cubicBezTo>
                <a:cubicBezTo>
                  <a:pt x="17048" y="15086"/>
                  <a:pt x="17171" y="15120"/>
                  <a:pt x="17306" y="15120"/>
                </a:cubicBezTo>
                <a:cubicBezTo>
                  <a:pt x="17441" y="15120"/>
                  <a:pt x="17623" y="15086"/>
                  <a:pt x="17713" y="14951"/>
                </a:cubicBezTo>
                <a:lnTo>
                  <a:pt x="21303" y="11336"/>
                </a:lnTo>
                <a:cubicBezTo>
                  <a:pt x="21437" y="11201"/>
                  <a:pt x="21533" y="10969"/>
                  <a:pt x="21443" y="10744"/>
                </a:cubicBezTo>
                <a:cubicBezTo>
                  <a:pt x="21398" y="10653"/>
                  <a:pt x="21348" y="10563"/>
                  <a:pt x="21303" y="10518"/>
                </a:cubicBezTo>
                <a:lnTo>
                  <a:pt x="17713" y="6904"/>
                </a:lnTo>
                <a:cubicBezTo>
                  <a:pt x="17488" y="6678"/>
                  <a:pt x="17138" y="6678"/>
                  <a:pt x="16913" y="6904"/>
                </a:cubicBezTo>
                <a:cubicBezTo>
                  <a:pt x="16689" y="7129"/>
                  <a:pt x="16689" y="7496"/>
                  <a:pt x="16913" y="7722"/>
                </a:cubicBezTo>
                <a:lnTo>
                  <a:pt x="19508" y="10334"/>
                </a:lnTo>
                <a:lnTo>
                  <a:pt x="1963" y="10334"/>
                </a:lnTo>
                <a:lnTo>
                  <a:pt x="4572" y="7722"/>
                </a:lnTo>
                <a:cubicBezTo>
                  <a:pt x="4796" y="7496"/>
                  <a:pt x="4796" y="7129"/>
                  <a:pt x="4572" y="6904"/>
                </a:cubicBezTo>
                <a:cubicBezTo>
                  <a:pt x="4460" y="6791"/>
                  <a:pt x="4311" y="6734"/>
                  <a:pt x="4165" y="6734"/>
                </a:cubicBezTo>
                <a:close/>
                <a:moveTo>
                  <a:pt x="589" y="15318"/>
                </a:moveTo>
                <a:cubicBezTo>
                  <a:pt x="275" y="15318"/>
                  <a:pt x="0" y="15594"/>
                  <a:pt x="0" y="15911"/>
                </a:cubicBezTo>
                <a:lnTo>
                  <a:pt x="0" y="21600"/>
                </a:lnTo>
                <a:lnTo>
                  <a:pt x="21457" y="21600"/>
                </a:lnTo>
                <a:lnTo>
                  <a:pt x="21499" y="15911"/>
                </a:lnTo>
                <a:cubicBezTo>
                  <a:pt x="21544" y="15594"/>
                  <a:pt x="21266" y="15318"/>
                  <a:pt x="20952" y="15318"/>
                </a:cubicBezTo>
                <a:cubicBezTo>
                  <a:pt x="20638" y="15318"/>
                  <a:pt x="20377" y="15594"/>
                  <a:pt x="20377" y="15911"/>
                </a:cubicBezTo>
                <a:lnTo>
                  <a:pt x="20335" y="20471"/>
                </a:lnTo>
                <a:lnTo>
                  <a:pt x="1164" y="20471"/>
                </a:lnTo>
                <a:lnTo>
                  <a:pt x="1164" y="15911"/>
                </a:lnTo>
                <a:cubicBezTo>
                  <a:pt x="1164" y="15594"/>
                  <a:pt x="903" y="15318"/>
                  <a:pt x="589" y="1531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4" name="Form"/>
          <p:cNvSpPr/>
          <p:nvPr/>
        </p:nvSpPr>
        <p:spPr>
          <a:xfrm>
            <a:off x="21137250" y="25529613"/>
            <a:ext cx="943564" cy="94356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558" y="21600"/>
                </a:lnTo>
                <a:lnTo>
                  <a:pt x="21600" y="15933"/>
                </a:lnTo>
                <a:cubicBezTo>
                  <a:pt x="21600" y="15618"/>
                  <a:pt x="21324" y="15342"/>
                  <a:pt x="21009" y="15342"/>
                </a:cubicBezTo>
                <a:cubicBezTo>
                  <a:pt x="20694" y="15342"/>
                  <a:pt x="20433" y="15618"/>
                  <a:pt x="20433" y="15933"/>
                </a:cubicBezTo>
                <a:lnTo>
                  <a:pt x="20391" y="20475"/>
                </a:lnTo>
                <a:lnTo>
                  <a:pt x="1125" y="20475"/>
                </a:lnTo>
                <a:lnTo>
                  <a:pt x="1125" y="1167"/>
                </a:lnTo>
                <a:lnTo>
                  <a:pt x="20433" y="1167"/>
                </a:lnTo>
                <a:lnTo>
                  <a:pt x="20433" y="5709"/>
                </a:lnTo>
                <a:cubicBezTo>
                  <a:pt x="20433" y="6024"/>
                  <a:pt x="20694" y="6300"/>
                  <a:pt x="21009" y="6300"/>
                </a:cubicBezTo>
                <a:cubicBezTo>
                  <a:pt x="21324" y="6300"/>
                  <a:pt x="21600" y="6024"/>
                  <a:pt x="21600" y="5709"/>
                </a:cubicBezTo>
                <a:lnTo>
                  <a:pt x="21600" y="0"/>
                </a:lnTo>
                <a:lnTo>
                  <a:pt x="0" y="0"/>
                </a:lnTo>
                <a:close/>
                <a:moveTo>
                  <a:pt x="17100" y="6750"/>
                </a:moveTo>
                <a:cubicBezTo>
                  <a:pt x="16954" y="6750"/>
                  <a:pt x="16805" y="6806"/>
                  <a:pt x="16692" y="6919"/>
                </a:cubicBezTo>
                <a:cubicBezTo>
                  <a:pt x="16467" y="7144"/>
                  <a:pt x="16467" y="7509"/>
                  <a:pt x="16692" y="7734"/>
                </a:cubicBezTo>
                <a:lnTo>
                  <a:pt x="19308" y="10336"/>
                </a:lnTo>
                <a:lnTo>
                  <a:pt x="10491" y="10336"/>
                </a:lnTo>
                <a:cubicBezTo>
                  <a:pt x="10176" y="10336"/>
                  <a:pt x="9900" y="10612"/>
                  <a:pt x="9900" y="10927"/>
                </a:cubicBezTo>
                <a:cubicBezTo>
                  <a:pt x="9900" y="11242"/>
                  <a:pt x="10176" y="11503"/>
                  <a:pt x="10491" y="11503"/>
                </a:cubicBezTo>
                <a:lnTo>
                  <a:pt x="19308" y="11503"/>
                </a:lnTo>
                <a:lnTo>
                  <a:pt x="16692" y="14119"/>
                </a:lnTo>
                <a:cubicBezTo>
                  <a:pt x="16467" y="14344"/>
                  <a:pt x="16467" y="14709"/>
                  <a:pt x="16692" y="14934"/>
                </a:cubicBezTo>
                <a:cubicBezTo>
                  <a:pt x="16827" y="15069"/>
                  <a:pt x="16965" y="15103"/>
                  <a:pt x="17100" y="15103"/>
                </a:cubicBezTo>
                <a:cubicBezTo>
                  <a:pt x="17235" y="15103"/>
                  <a:pt x="17418" y="15069"/>
                  <a:pt x="17508" y="14934"/>
                </a:cubicBezTo>
                <a:lnTo>
                  <a:pt x="21108" y="11334"/>
                </a:lnTo>
                <a:cubicBezTo>
                  <a:pt x="21333" y="11109"/>
                  <a:pt x="21333" y="10744"/>
                  <a:pt x="21108" y="10519"/>
                </a:cubicBezTo>
                <a:lnTo>
                  <a:pt x="17508" y="6919"/>
                </a:lnTo>
                <a:cubicBezTo>
                  <a:pt x="17395" y="6806"/>
                  <a:pt x="17246" y="6750"/>
                  <a:pt x="17100" y="67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5" name="Form"/>
          <p:cNvSpPr/>
          <p:nvPr/>
        </p:nvSpPr>
        <p:spPr>
          <a:xfrm>
            <a:off x="25186707" y="25529613"/>
            <a:ext cx="941721" cy="943567"/>
          </a:xfrm>
          <a:custGeom>
            <a:avLst/>
            <a:gdLst/>
            <a:ahLst/>
            <a:cxnLst>
              <a:cxn ang="0">
                <a:pos x="wd2" y="hd2"/>
              </a:cxn>
              <a:cxn ang="5400000">
                <a:pos x="wd2" y="hd2"/>
              </a:cxn>
              <a:cxn ang="10800000">
                <a:pos x="wd2" y="hd2"/>
              </a:cxn>
              <a:cxn ang="16200000">
                <a:pos x="wd2" y="hd2"/>
              </a:cxn>
            </a:cxnLst>
            <a:rect l="0" t="0" r="r" b="b"/>
            <a:pathLst>
              <a:path w="21600" h="21595" extrusionOk="0">
                <a:moveTo>
                  <a:pt x="0" y="0"/>
                </a:moveTo>
                <a:lnTo>
                  <a:pt x="0" y="21510"/>
                </a:lnTo>
                <a:lnTo>
                  <a:pt x="5678" y="21552"/>
                </a:lnTo>
                <a:cubicBezTo>
                  <a:pt x="5994" y="21552"/>
                  <a:pt x="6270" y="21276"/>
                  <a:pt x="6270" y="20962"/>
                </a:cubicBezTo>
                <a:cubicBezTo>
                  <a:pt x="6270" y="20647"/>
                  <a:pt x="5994" y="20385"/>
                  <a:pt x="5678" y="20385"/>
                </a:cubicBezTo>
                <a:lnTo>
                  <a:pt x="1127" y="20329"/>
                </a:lnTo>
                <a:lnTo>
                  <a:pt x="1127" y="1124"/>
                </a:lnTo>
                <a:lnTo>
                  <a:pt x="5678" y="1124"/>
                </a:lnTo>
                <a:lnTo>
                  <a:pt x="5678" y="1167"/>
                </a:lnTo>
                <a:cubicBezTo>
                  <a:pt x="5994" y="1167"/>
                  <a:pt x="6270" y="905"/>
                  <a:pt x="6270" y="590"/>
                </a:cubicBezTo>
                <a:cubicBezTo>
                  <a:pt x="6270" y="275"/>
                  <a:pt x="5994" y="0"/>
                  <a:pt x="5678" y="0"/>
                </a:cubicBezTo>
                <a:lnTo>
                  <a:pt x="0" y="0"/>
                </a:lnTo>
                <a:close/>
                <a:moveTo>
                  <a:pt x="10821" y="0"/>
                </a:moveTo>
                <a:cubicBezTo>
                  <a:pt x="10731" y="0"/>
                  <a:pt x="10686" y="-3"/>
                  <a:pt x="10596" y="42"/>
                </a:cubicBezTo>
                <a:cubicBezTo>
                  <a:pt x="10551" y="42"/>
                  <a:pt x="10500" y="84"/>
                  <a:pt x="10455" y="84"/>
                </a:cubicBezTo>
                <a:cubicBezTo>
                  <a:pt x="10455" y="84"/>
                  <a:pt x="10370" y="182"/>
                  <a:pt x="10370" y="182"/>
                </a:cubicBezTo>
                <a:lnTo>
                  <a:pt x="6763" y="3782"/>
                </a:lnTo>
                <a:cubicBezTo>
                  <a:pt x="6538" y="4007"/>
                  <a:pt x="6538" y="4358"/>
                  <a:pt x="6763" y="4583"/>
                </a:cubicBezTo>
                <a:cubicBezTo>
                  <a:pt x="6898" y="4718"/>
                  <a:pt x="7036" y="4766"/>
                  <a:pt x="7172" y="4766"/>
                </a:cubicBezTo>
                <a:cubicBezTo>
                  <a:pt x="7307" y="4766"/>
                  <a:pt x="7490" y="4718"/>
                  <a:pt x="7580" y="4583"/>
                </a:cubicBezTo>
                <a:lnTo>
                  <a:pt x="10187" y="1982"/>
                </a:lnTo>
                <a:lnTo>
                  <a:pt x="10187" y="10797"/>
                </a:lnTo>
                <a:lnTo>
                  <a:pt x="10187" y="19612"/>
                </a:lnTo>
                <a:lnTo>
                  <a:pt x="7580" y="17011"/>
                </a:lnTo>
                <a:cubicBezTo>
                  <a:pt x="7355" y="16786"/>
                  <a:pt x="6989" y="16786"/>
                  <a:pt x="6763" y="17011"/>
                </a:cubicBezTo>
                <a:cubicBezTo>
                  <a:pt x="6538" y="17236"/>
                  <a:pt x="6538" y="17587"/>
                  <a:pt x="6763" y="17812"/>
                </a:cubicBezTo>
                <a:lnTo>
                  <a:pt x="10370" y="21411"/>
                </a:lnTo>
                <a:cubicBezTo>
                  <a:pt x="10415" y="21411"/>
                  <a:pt x="10508" y="21507"/>
                  <a:pt x="10553" y="21552"/>
                </a:cubicBezTo>
                <a:cubicBezTo>
                  <a:pt x="10644" y="21597"/>
                  <a:pt x="10689" y="21594"/>
                  <a:pt x="10779" y="21594"/>
                </a:cubicBezTo>
                <a:cubicBezTo>
                  <a:pt x="10869" y="21594"/>
                  <a:pt x="10914" y="21597"/>
                  <a:pt x="11004" y="21552"/>
                </a:cubicBezTo>
                <a:cubicBezTo>
                  <a:pt x="11049" y="21552"/>
                  <a:pt x="11142" y="21411"/>
                  <a:pt x="11187" y="21411"/>
                </a:cubicBezTo>
                <a:lnTo>
                  <a:pt x="14795" y="17812"/>
                </a:lnTo>
                <a:cubicBezTo>
                  <a:pt x="15020" y="17587"/>
                  <a:pt x="15020" y="17236"/>
                  <a:pt x="14795" y="17011"/>
                </a:cubicBezTo>
                <a:cubicBezTo>
                  <a:pt x="14614" y="16741"/>
                  <a:pt x="14245" y="16730"/>
                  <a:pt x="14020" y="16955"/>
                </a:cubicBezTo>
                <a:lnTo>
                  <a:pt x="11413" y="19570"/>
                </a:lnTo>
                <a:lnTo>
                  <a:pt x="11413" y="10797"/>
                </a:lnTo>
                <a:lnTo>
                  <a:pt x="11413" y="1982"/>
                </a:lnTo>
                <a:lnTo>
                  <a:pt x="14020" y="4583"/>
                </a:lnTo>
                <a:cubicBezTo>
                  <a:pt x="14155" y="4718"/>
                  <a:pt x="14293" y="4766"/>
                  <a:pt x="14428" y="4766"/>
                </a:cubicBezTo>
                <a:cubicBezTo>
                  <a:pt x="14563" y="4766"/>
                  <a:pt x="14746" y="4718"/>
                  <a:pt x="14837" y="4583"/>
                </a:cubicBezTo>
                <a:cubicBezTo>
                  <a:pt x="15062" y="4358"/>
                  <a:pt x="15062" y="4006"/>
                  <a:pt x="14837" y="3782"/>
                </a:cubicBezTo>
                <a:lnTo>
                  <a:pt x="11230" y="182"/>
                </a:lnTo>
                <a:cubicBezTo>
                  <a:pt x="11140" y="93"/>
                  <a:pt x="10956" y="0"/>
                  <a:pt x="10821" y="0"/>
                </a:cubicBezTo>
                <a:close/>
                <a:moveTo>
                  <a:pt x="15922" y="0"/>
                </a:moveTo>
                <a:cubicBezTo>
                  <a:pt x="15606" y="0"/>
                  <a:pt x="15330" y="275"/>
                  <a:pt x="15330" y="590"/>
                </a:cubicBezTo>
                <a:cubicBezTo>
                  <a:pt x="15330" y="905"/>
                  <a:pt x="15606" y="1167"/>
                  <a:pt x="15922" y="1167"/>
                </a:cubicBezTo>
                <a:lnTo>
                  <a:pt x="20473" y="1167"/>
                </a:lnTo>
                <a:lnTo>
                  <a:pt x="20473" y="20427"/>
                </a:lnTo>
                <a:lnTo>
                  <a:pt x="15922" y="20427"/>
                </a:lnTo>
                <a:cubicBezTo>
                  <a:pt x="15606" y="20427"/>
                  <a:pt x="15330" y="20689"/>
                  <a:pt x="15330" y="21004"/>
                </a:cubicBezTo>
                <a:cubicBezTo>
                  <a:pt x="15330" y="21319"/>
                  <a:pt x="15606" y="21594"/>
                  <a:pt x="15922" y="21594"/>
                </a:cubicBezTo>
                <a:lnTo>
                  <a:pt x="21600" y="21594"/>
                </a:lnTo>
                <a:lnTo>
                  <a:pt x="21600" y="0"/>
                </a:lnTo>
                <a:lnTo>
                  <a:pt x="15922" y="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6" name="Form"/>
          <p:cNvSpPr/>
          <p:nvPr/>
        </p:nvSpPr>
        <p:spPr>
          <a:xfrm>
            <a:off x="27191775" y="25529613"/>
            <a:ext cx="949707" cy="9497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730"/>
                </a:lnTo>
                <a:cubicBezTo>
                  <a:pt x="0" y="11043"/>
                  <a:pt x="274" y="11317"/>
                  <a:pt x="587" y="11317"/>
                </a:cubicBezTo>
                <a:cubicBezTo>
                  <a:pt x="900" y="11317"/>
                  <a:pt x="1160" y="11043"/>
                  <a:pt x="1160" y="10730"/>
                </a:cubicBezTo>
                <a:lnTo>
                  <a:pt x="1160" y="1160"/>
                </a:lnTo>
                <a:lnTo>
                  <a:pt x="10730" y="1160"/>
                </a:lnTo>
                <a:cubicBezTo>
                  <a:pt x="11088" y="1160"/>
                  <a:pt x="11317" y="900"/>
                  <a:pt x="11317" y="587"/>
                </a:cubicBezTo>
                <a:cubicBezTo>
                  <a:pt x="11317" y="274"/>
                  <a:pt x="11043" y="0"/>
                  <a:pt x="10730" y="0"/>
                </a:cubicBezTo>
                <a:lnTo>
                  <a:pt x="0" y="0"/>
                </a:lnTo>
                <a:close/>
                <a:moveTo>
                  <a:pt x="12966" y="3130"/>
                </a:moveTo>
                <a:cubicBezTo>
                  <a:pt x="12653" y="3130"/>
                  <a:pt x="12379" y="3404"/>
                  <a:pt x="12379" y="3716"/>
                </a:cubicBezTo>
                <a:cubicBezTo>
                  <a:pt x="12379" y="4029"/>
                  <a:pt x="12653" y="4289"/>
                  <a:pt x="12966" y="4289"/>
                </a:cubicBezTo>
                <a:lnTo>
                  <a:pt x="16626" y="4289"/>
                </a:lnTo>
                <a:lnTo>
                  <a:pt x="10465" y="10465"/>
                </a:lnTo>
                <a:lnTo>
                  <a:pt x="4289" y="16626"/>
                </a:lnTo>
                <a:lnTo>
                  <a:pt x="4289" y="12966"/>
                </a:lnTo>
                <a:cubicBezTo>
                  <a:pt x="4289" y="12653"/>
                  <a:pt x="4029" y="12379"/>
                  <a:pt x="3716" y="12379"/>
                </a:cubicBezTo>
                <a:cubicBezTo>
                  <a:pt x="3403" y="12379"/>
                  <a:pt x="3130" y="12653"/>
                  <a:pt x="3130" y="12966"/>
                </a:cubicBezTo>
                <a:lnTo>
                  <a:pt x="3130" y="18023"/>
                </a:lnTo>
                <a:cubicBezTo>
                  <a:pt x="3130" y="18336"/>
                  <a:pt x="3403" y="18596"/>
                  <a:pt x="3716" y="18596"/>
                </a:cubicBezTo>
                <a:lnTo>
                  <a:pt x="8760" y="18596"/>
                </a:lnTo>
                <a:cubicBezTo>
                  <a:pt x="9073" y="18596"/>
                  <a:pt x="9347" y="18336"/>
                  <a:pt x="9347" y="18023"/>
                </a:cubicBezTo>
                <a:cubicBezTo>
                  <a:pt x="9302" y="17710"/>
                  <a:pt x="9073" y="17437"/>
                  <a:pt x="8760" y="17436"/>
                </a:cubicBezTo>
                <a:lnTo>
                  <a:pt x="5100" y="17436"/>
                </a:lnTo>
                <a:lnTo>
                  <a:pt x="11261" y="11261"/>
                </a:lnTo>
                <a:lnTo>
                  <a:pt x="17436" y="5100"/>
                </a:lnTo>
                <a:lnTo>
                  <a:pt x="17436" y="8760"/>
                </a:lnTo>
                <a:cubicBezTo>
                  <a:pt x="17436" y="9073"/>
                  <a:pt x="17710" y="9347"/>
                  <a:pt x="18023" y="9347"/>
                </a:cubicBezTo>
                <a:cubicBezTo>
                  <a:pt x="18336" y="9347"/>
                  <a:pt x="18596" y="9073"/>
                  <a:pt x="18596" y="8760"/>
                </a:cubicBezTo>
                <a:lnTo>
                  <a:pt x="18596" y="3716"/>
                </a:lnTo>
                <a:cubicBezTo>
                  <a:pt x="18596" y="3403"/>
                  <a:pt x="18336" y="3130"/>
                  <a:pt x="18023" y="3130"/>
                </a:cubicBezTo>
                <a:lnTo>
                  <a:pt x="12966" y="3130"/>
                </a:lnTo>
                <a:close/>
                <a:moveTo>
                  <a:pt x="21013" y="10283"/>
                </a:moveTo>
                <a:cubicBezTo>
                  <a:pt x="20700" y="10283"/>
                  <a:pt x="20426" y="10557"/>
                  <a:pt x="20426" y="10870"/>
                </a:cubicBezTo>
                <a:lnTo>
                  <a:pt x="20426" y="20426"/>
                </a:lnTo>
                <a:lnTo>
                  <a:pt x="10870" y="20426"/>
                </a:lnTo>
                <a:cubicBezTo>
                  <a:pt x="10557" y="20426"/>
                  <a:pt x="10283" y="20700"/>
                  <a:pt x="10283" y="21013"/>
                </a:cubicBezTo>
                <a:cubicBezTo>
                  <a:pt x="10283" y="21326"/>
                  <a:pt x="10557" y="21600"/>
                  <a:pt x="10870" y="21600"/>
                </a:cubicBezTo>
                <a:lnTo>
                  <a:pt x="21600" y="21600"/>
                </a:lnTo>
                <a:lnTo>
                  <a:pt x="21600" y="10870"/>
                </a:lnTo>
                <a:cubicBezTo>
                  <a:pt x="21600" y="10512"/>
                  <a:pt x="21326" y="10283"/>
                  <a:pt x="21013" y="1028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7" name="Form"/>
          <p:cNvSpPr/>
          <p:nvPr/>
        </p:nvSpPr>
        <p:spPr>
          <a:xfrm>
            <a:off x="23224033" y="29209364"/>
            <a:ext cx="952778" cy="681876"/>
          </a:xfrm>
          <a:custGeom>
            <a:avLst/>
            <a:gdLst/>
            <a:ahLst/>
            <a:cxnLst>
              <a:cxn ang="0">
                <a:pos x="wd2" y="hd2"/>
              </a:cxn>
              <a:cxn ang="5400000">
                <a:pos x="wd2" y="hd2"/>
              </a:cxn>
              <a:cxn ang="10800000">
                <a:pos x="wd2" y="hd2"/>
              </a:cxn>
              <a:cxn ang="16200000">
                <a:pos x="wd2" y="hd2"/>
              </a:cxn>
            </a:cxnLst>
            <a:rect l="0" t="0" r="r" b="b"/>
            <a:pathLst>
              <a:path w="21600" h="21592" extrusionOk="0">
                <a:moveTo>
                  <a:pt x="10682" y="0"/>
                </a:moveTo>
                <a:cubicBezTo>
                  <a:pt x="10593" y="0"/>
                  <a:pt x="10503" y="-4"/>
                  <a:pt x="10459" y="58"/>
                </a:cubicBezTo>
                <a:cubicBezTo>
                  <a:pt x="10414" y="120"/>
                  <a:pt x="10323" y="253"/>
                  <a:pt x="10278" y="253"/>
                </a:cubicBezTo>
                <a:lnTo>
                  <a:pt x="7743" y="3793"/>
                </a:lnTo>
                <a:cubicBezTo>
                  <a:pt x="7520" y="4104"/>
                  <a:pt x="7520" y="4610"/>
                  <a:pt x="7743" y="4921"/>
                </a:cubicBezTo>
                <a:cubicBezTo>
                  <a:pt x="7877" y="5108"/>
                  <a:pt x="8013" y="5174"/>
                  <a:pt x="8147" y="5174"/>
                </a:cubicBezTo>
                <a:cubicBezTo>
                  <a:pt x="8281" y="5174"/>
                  <a:pt x="8462" y="5108"/>
                  <a:pt x="8551" y="4921"/>
                </a:cubicBezTo>
                <a:lnTo>
                  <a:pt x="10111" y="2743"/>
                </a:lnTo>
                <a:lnTo>
                  <a:pt x="10111" y="10835"/>
                </a:lnTo>
                <a:lnTo>
                  <a:pt x="10111" y="18927"/>
                </a:lnTo>
                <a:lnTo>
                  <a:pt x="8551" y="16748"/>
                </a:lnTo>
                <a:cubicBezTo>
                  <a:pt x="8328" y="16437"/>
                  <a:pt x="7966" y="16437"/>
                  <a:pt x="7743" y="16748"/>
                </a:cubicBezTo>
                <a:cubicBezTo>
                  <a:pt x="7520" y="17060"/>
                  <a:pt x="7520" y="17546"/>
                  <a:pt x="7743" y="17857"/>
                </a:cubicBezTo>
                <a:lnTo>
                  <a:pt x="10278" y="21417"/>
                </a:lnTo>
                <a:cubicBezTo>
                  <a:pt x="10322" y="21417"/>
                  <a:pt x="10414" y="21534"/>
                  <a:pt x="10459" y="21534"/>
                </a:cubicBezTo>
                <a:cubicBezTo>
                  <a:pt x="10548" y="21596"/>
                  <a:pt x="10637" y="21592"/>
                  <a:pt x="10682" y="21592"/>
                </a:cubicBezTo>
                <a:cubicBezTo>
                  <a:pt x="10771" y="21592"/>
                  <a:pt x="10815" y="21596"/>
                  <a:pt x="10904" y="21534"/>
                </a:cubicBezTo>
                <a:cubicBezTo>
                  <a:pt x="10949" y="21471"/>
                  <a:pt x="11041" y="21359"/>
                  <a:pt x="11085" y="21359"/>
                </a:cubicBezTo>
                <a:lnTo>
                  <a:pt x="13620" y="17799"/>
                </a:lnTo>
                <a:cubicBezTo>
                  <a:pt x="13843" y="17488"/>
                  <a:pt x="13843" y="17001"/>
                  <a:pt x="13620" y="16690"/>
                </a:cubicBezTo>
                <a:cubicBezTo>
                  <a:pt x="13397" y="16379"/>
                  <a:pt x="13049" y="16379"/>
                  <a:pt x="12826" y="16690"/>
                </a:cubicBezTo>
                <a:lnTo>
                  <a:pt x="11267" y="18869"/>
                </a:lnTo>
                <a:lnTo>
                  <a:pt x="11267" y="10776"/>
                </a:lnTo>
                <a:lnTo>
                  <a:pt x="11267" y="2743"/>
                </a:lnTo>
                <a:lnTo>
                  <a:pt x="12826" y="4921"/>
                </a:lnTo>
                <a:cubicBezTo>
                  <a:pt x="12960" y="5108"/>
                  <a:pt x="13096" y="5174"/>
                  <a:pt x="13230" y="5174"/>
                </a:cubicBezTo>
                <a:cubicBezTo>
                  <a:pt x="13364" y="5174"/>
                  <a:pt x="13531" y="5108"/>
                  <a:pt x="13620" y="4921"/>
                </a:cubicBezTo>
                <a:cubicBezTo>
                  <a:pt x="13843" y="4610"/>
                  <a:pt x="13843" y="4104"/>
                  <a:pt x="13620" y="3793"/>
                </a:cubicBezTo>
                <a:lnTo>
                  <a:pt x="11085" y="253"/>
                </a:lnTo>
                <a:cubicBezTo>
                  <a:pt x="11041" y="253"/>
                  <a:pt x="10949" y="120"/>
                  <a:pt x="10904" y="58"/>
                </a:cubicBezTo>
                <a:cubicBezTo>
                  <a:pt x="10815" y="-4"/>
                  <a:pt x="10771" y="0"/>
                  <a:pt x="10682" y="0"/>
                </a:cubicBezTo>
                <a:close/>
                <a:moveTo>
                  <a:pt x="5877" y="2490"/>
                </a:moveTo>
                <a:cubicBezTo>
                  <a:pt x="5732" y="2490"/>
                  <a:pt x="5598" y="2568"/>
                  <a:pt x="5487" y="2723"/>
                </a:cubicBezTo>
                <a:lnTo>
                  <a:pt x="0" y="10387"/>
                </a:lnTo>
                <a:lnTo>
                  <a:pt x="5487" y="18032"/>
                </a:lnTo>
                <a:cubicBezTo>
                  <a:pt x="5621" y="18219"/>
                  <a:pt x="5743" y="18285"/>
                  <a:pt x="5877" y="18285"/>
                </a:cubicBezTo>
                <a:cubicBezTo>
                  <a:pt x="6011" y="18285"/>
                  <a:pt x="6192" y="18219"/>
                  <a:pt x="6281" y="18032"/>
                </a:cubicBezTo>
                <a:cubicBezTo>
                  <a:pt x="6504" y="17721"/>
                  <a:pt x="6504" y="17235"/>
                  <a:pt x="6281" y="16923"/>
                </a:cubicBezTo>
                <a:lnTo>
                  <a:pt x="1643" y="10310"/>
                </a:lnTo>
                <a:lnTo>
                  <a:pt x="6281" y="3851"/>
                </a:lnTo>
                <a:cubicBezTo>
                  <a:pt x="6504" y="3540"/>
                  <a:pt x="6504" y="3034"/>
                  <a:pt x="6281" y="2723"/>
                </a:cubicBezTo>
                <a:cubicBezTo>
                  <a:pt x="6169" y="2568"/>
                  <a:pt x="6022" y="2490"/>
                  <a:pt x="5877" y="2490"/>
                </a:cubicBezTo>
                <a:close/>
                <a:moveTo>
                  <a:pt x="15723" y="2490"/>
                </a:moveTo>
                <a:cubicBezTo>
                  <a:pt x="15578" y="2490"/>
                  <a:pt x="15431" y="2568"/>
                  <a:pt x="15319" y="2723"/>
                </a:cubicBezTo>
                <a:cubicBezTo>
                  <a:pt x="15096" y="3034"/>
                  <a:pt x="15096" y="3540"/>
                  <a:pt x="15319" y="3851"/>
                </a:cubicBezTo>
                <a:lnTo>
                  <a:pt x="19957" y="10310"/>
                </a:lnTo>
                <a:lnTo>
                  <a:pt x="15319" y="16787"/>
                </a:lnTo>
                <a:cubicBezTo>
                  <a:pt x="15096" y="17099"/>
                  <a:pt x="15096" y="17604"/>
                  <a:pt x="15319" y="17916"/>
                </a:cubicBezTo>
                <a:cubicBezTo>
                  <a:pt x="15453" y="18102"/>
                  <a:pt x="15589" y="18168"/>
                  <a:pt x="15723" y="18168"/>
                </a:cubicBezTo>
                <a:cubicBezTo>
                  <a:pt x="15857" y="18168"/>
                  <a:pt x="16038" y="18102"/>
                  <a:pt x="16127" y="17916"/>
                </a:cubicBezTo>
                <a:lnTo>
                  <a:pt x="21600" y="10251"/>
                </a:lnTo>
                <a:lnTo>
                  <a:pt x="16127" y="2723"/>
                </a:lnTo>
                <a:cubicBezTo>
                  <a:pt x="16015" y="2568"/>
                  <a:pt x="15868" y="2490"/>
                  <a:pt x="15723" y="249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8" name="Form"/>
          <p:cNvSpPr/>
          <p:nvPr/>
        </p:nvSpPr>
        <p:spPr>
          <a:xfrm>
            <a:off x="25402264" y="29091455"/>
            <a:ext cx="666095" cy="947249"/>
          </a:xfrm>
          <a:custGeom>
            <a:avLst/>
            <a:gdLst/>
            <a:ahLst/>
            <a:cxnLst>
              <a:cxn ang="0">
                <a:pos x="wd2" y="hd2"/>
              </a:cxn>
              <a:cxn ang="5400000">
                <a:pos x="wd2" y="hd2"/>
              </a:cxn>
              <a:cxn ang="10800000">
                <a:pos x="wd2" y="hd2"/>
              </a:cxn>
              <a:cxn ang="16200000">
                <a:pos x="wd2" y="hd2"/>
              </a:cxn>
            </a:cxnLst>
            <a:rect l="0" t="0" r="r" b="b"/>
            <a:pathLst>
              <a:path w="21456" h="21600" extrusionOk="0">
                <a:moveTo>
                  <a:pt x="11002" y="0"/>
                </a:moveTo>
                <a:lnTo>
                  <a:pt x="3404" y="5379"/>
                </a:lnTo>
                <a:cubicBezTo>
                  <a:pt x="3087" y="5603"/>
                  <a:pt x="3087" y="5967"/>
                  <a:pt x="3404" y="6191"/>
                </a:cubicBezTo>
                <a:cubicBezTo>
                  <a:pt x="3530" y="6326"/>
                  <a:pt x="3788" y="6359"/>
                  <a:pt x="3977" y="6360"/>
                </a:cubicBezTo>
                <a:cubicBezTo>
                  <a:pt x="4167" y="6360"/>
                  <a:pt x="4361" y="6326"/>
                  <a:pt x="4551" y="6191"/>
                </a:cubicBezTo>
                <a:lnTo>
                  <a:pt x="11002" y="1611"/>
                </a:lnTo>
                <a:lnTo>
                  <a:pt x="17453" y="6191"/>
                </a:lnTo>
                <a:cubicBezTo>
                  <a:pt x="17769" y="6416"/>
                  <a:pt x="18284" y="6416"/>
                  <a:pt x="18600" y="6191"/>
                </a:cubicBezTo>
                <a:cubicBezTo>
                  <a:pt x="18917" y="5967"/>
                  <a:pt x="18917" y="5603"/>
                  <a:pt x="18600" y="5379"/>
                </a:cubicBezTo>
                <a:lnTo>
                  <a:pt x="11002" y="0"/>
                </a:lnTo>
                <a:close/>
                <a:moveTo>
                  <a:pt x="4294" y="7620"/>
                </a:moveTo>
                <a:cubicBezTo>
                  <a:pt x="4088" y="7620"/>
                  <a:pt x="3879" y="7676"/>
                  <a:pt x="3720" y="7788"/>
                </a:cubicBezTo>
                <a:lnTo>
                  <a:pt x="238" y="10254"/>
                </a:lnTo>
                <a:cubicBezTo>
                  <a:pt x="-79" y="10478"/>
                  <a:pt x="-79" y="10842"/>
                  <a:pt x="238" y="11066"/>
                </a:cubicBezTo>
                <a:lnTo>
                  <a:pt x="3720" y="13532"/>
                </a:lnTo>
                <a:cubicBezTo>
                  <a:pt x="3847" y="13621"/>
                  <a:pt x="4104" y="13700"/>
                  <a:pt x="4294" y="13700"/>
                </a:cubicBezTo>
                <a:cubicBezTo>
                  <a:pt x="4484" y="13700"/>
                  <a:pt x="4678" y="13666"/>
                  <a:pt x="4868" y="13532"/>
                </a:cubicBezTo>
                <a:cubicBezTo>
                  <a:pt x="5184" y="13307"/>
                  <a:pt x="5184" y="12943"/>
                  <a:pt x="4868" y="12719"/>
                </a:cubicBezTo>
                <a:lnTo>
                  <a:pt x="2711" y="11192"/>
                </a:lnTo>
                <a:lnTo>
                  <a:pt x="18719" y="11192"/>
                </a:lnTo>
                <a:lnTo>
                  <a:pt x="16582" y="12719"/>
                </a:lnTo>
                <a:cubicBezTo>
                  <a:pt x="16265" y="12943"/>
                  <a:pt x="16265" y="13307"/>
                  <a:pt x="16582" y="13532"/>
                </a:cubicBezTo>
                <a:cubicBezTo>
                  <a:pt x="16709" y="13621"/>
                  <a:pt x="16946" y="13700"/>
                  <a:pt x="17136" y="13700"/>
                </a:cubicBezTo>
                <a:cubicBezTo>
                  <a:pt x="17326" y="13700"/>
                  <a:pt x="17520" y="13666"/>
                  <a:pt x="17710" y="13532"/>
                </a:cubicBezTo>
                <a:lnTo>
                  <a:pt x="21192" y="11066"/>
                </a:lnTo>
                <a:cubicBezTo>
                  <a:pt x="21256" y="11021"/>
                  <a:pt x="21268" y="11013"/>
                  <a:pt x="21331" y="10968"/>
                </a:cubicBezTo>
                <a:cubicBezTo>
                  <a:pt x="21521" y="10744"/>
                  <a:pt x="21509" y="10433"/>
                  <a:pt x="21192" y="10254"/>
                </a:cubicBezTo>
                <a:lnTo>
                  <a:pt x="17710" y="7788"/>
                </a:lnTo>
                <a:cubicBezTo>
                  <a:pt x="17393" y="7564"/>
                  <a:pt x="16899" y="7564"/>
                  <a:pt x="16582" y="7788"/>
                </a:cubicBezTo>
                <a:cubicBezTo>
                  <a:pt x="16265" y="8012"/>
                  <a:pt x="16265" y="8377"/>
                  <a:pt x="16582" y="8601"/>
                </a:cubicBezTo>
                <a:lnTo>
                  <a:pt x="18719" y="10114"/>
                </a:lnTo>
                <a:lnTo>
                  <a:pt x="2711" y="10114"/>
                </a:lnTo>
                <a:lnTo>
                  <a:pt x="4868" y="8601"/>
                </a:lnTo>
                <a:cubicBezTo>
                  <a:pt x="5184" y="8377"/>
                  <a:pt x="5184" y="8012"/>
                  <a:pt x="4868" y="7788"/>
                </a:cubicBezTo>
                <a:cubicBezTo>
                  <a:pt x="4710" y="7676"/>
                  <a:pt x="4500" y="7620"/>
                  <a:pt x="4294" y="7620"/>
                </a:cubicBezTo>
                <a:close/>
                <a:moveTo>
                  <a:pt x="3977" y="15240"/>
                </a:moveTo>
                <a:cubicBezTo>
                  <a:pt x="3772" y="15240"/>
                  <a:pt x="3562" y="15296"/>
                  <a:pt x="3404" y="15409"/>
                </a:cubicBezTo>
                <a:cubicBezTo>
                  <a:pt x="3087" y="15633"/>
                  <a:pt x="3087" y="15997"/>
                  <a:pt x="3404" y="16221"/>
                </a:cubicBezTo>
                <a:lnTo>
                  <a:pt x="11002" y="21600"/>
                </a:lnTo>
                <a:lnTo>
                  <a:pt x="18600" y="16221"/>
                </a:lnTo>
                <a:cubicBezTo>
                  <a:pt x="18917" y="15997"/>
                  <a:pt x="18917" y="15633"/>
                  <a:pt x="18600" y="15409"/>
                </a:cubicBezTo>
                <a:cubicBezTo>
                  <a:pt x="18220" y="15184"/>
                  <a:pt x="17706" y="15184"/>
                  <a:pt x="17453" y="15409"/>
                </a:cubicBezTo>
                <a:lnTo>
                  <a:pt x="11002" y="19975"/>
                </a:lnTo>
                <a:lnTo>
                  <a:pt x="4551" y="15409"/>
                </a:lnTo>
                <a:cubicBezTo>
                  <a:pt x="4393" y="15296"/>
                  <a:pt x="4183" y="15240"/>
                  <a:pt x="3977" y="1524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9" name="Form"/>
          <p:cNvSpPr/>
          <p:nvPr/>
        </p:nvSpPr>
        <p:spPr>
          <a:xfrm>
            <a:off x="17205738" y="27377426"/>
            <a:ext cx="681873" cy="694158"/>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20802" y="13648"/>
                </a:lnTo>
                <a:cubicBezTo>
                  <a:pt x="21238" y="13648"/>
                  <a:pt x="21600" y="13273"/>
                  <a:pt x="21600" y="12845"/>
                </a:cubicBezTo>
                <a:lnTo>
                  <a:pt x="21600" y="8755"/>
                </a:lnTo>
                <a:cubicBezTo>
                  <a:pt x="21600" y="8327"/>
                  <a:pt x="21238" y="7952"/>
                  <a:pt x="20802" y="7952"/>
                </a:cubicBezTo>
                <a:lnTo>
                  <a:pt x="817" y="7952"/>
                </a:lnTo>
                <a:close/>
                <a:moveTo>
                  <a:pt x="1615" y="9596"/>
                </a:moveTo>
                <a:lnTo>
                  <a:pt x="19985" y="9596"/>
                </a:lnTo>
                <a:lnTo>
                  <a:pt x="19985"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0" name="Form"/>
          <p:cNvSpPr/>
          <p:nvPr/>
        </p:nvSpPr>
        <p:spPr>
          <a:xfrm>
            <a:off x="19230468" y="27397081"/>
            <a:ext cx="694158" cy="680029"/>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8755" y="0"/>
                </a:moveTo>
                <a:cubicBezTo>
                  <a:pt x="8327" y="0"/>
                  <a:pt x="7952" y="383"/>
                  <a:pt x="7952" y="820"/>
                </a:cubicBezTo>
                <a:lnTo>
                  <a:pt x="7952" y="20800"/>
                </a:lnTo>
                <a:cubicBezTo>
                  <a:pt x="7952" y="21237"/>
                  <a:pt x="8327" y="21600"/>
                  <a:pt x="8755" y="21600"/>
                </a:cubicBezTo>
                <a:lnTo>
                  <a:pt x="12845" y="21600"/>
                </a:lnTo>
                <a:cubicBezTo>
                  <a:pt x="13273" y="21600"/>
                  <a:pt x="13648" y="21237"/>
                  <a:pt x="13648" y="20800"/>
                </a:cubicBezTo>
                <a:lnTo>
                  <a:pt x="13648" y="820"/>
                </a:lnTo>
                <a:cubicBezTo>
                  <a:pt x="13648" y="383"/>
                  <a:pt x="13273" y="0"/>
                  <a:pt x="12845" y="0"/>
                </a:cubicBezTo>
                <a:lnTo>
                  <a:pt x="8755" y="0"/>
                </a:lnTo>
                <a:close/>
                <a:moveTo>
                  <a:pt x="16707" y="0"/>
                </a:moveTo>
                <a:cubicBezTo>
                  <a:pt x="16278" y="0"/>
                  <a:pt x="15904" y="383"/>
                  <a:pt x="15904" y="820"/>
                </a:cubicBezTo>
                <a:lnTo>
                  <a:pt x="15904" y="20800"/>
                </a:lnTo>
                <a:cubicBezTo>
                  <a:pt x="15904" y="21237"/>
                  <a:pt x="16278" y="21600"/>
                  <a:pt x="16707" y="21600"/>
                </a:cubicBezTo>
                <a:lnTo>
                  <a:pt x="20740" y="21600"/>
                </a:lnTo>
                <a:cubicBezTo>
                  <a:pt x="21168" y="21600"/>
                  <a:pt x="21539" y="21237"/>
                  <a:pt x="21600" y="20800"/>
                </a:cubicBezTo>
                <a:lnTo>
                  <a:pt x="21600" y="820"/>
                </a:lnTo>
                <a:cubicBezTo>
                  <a:pt x="21600" y="383"/>
                  <a:pt x="21225" y="0"/>
                  <a:pt x="20797" y="0"/>
                </a:cubicBezTo>
                <a:lnTo>
                  <a:pt x="16707" y="0"/>
                </a:lnTo>
                <a:close/>
                <a:moveTo>
                  <a:pt x="1644" y="1620"/>
                </a:moveTo>
                <a:lnTo>
                  <a:pt x="4167" y="1620"/>
                </a:lnTo>
                <a:lnTo>
                  <a:pt x="4167" y="20039"/>
                </a:lnTo>
                <a:lnTo>
                  <a:pt x="1644" y="20039"/>
                </a:lnTo>
                <a:lnTo>
                  <a:pt x="1644" y="1620"/>
                </a:lnTo>
                <a:close/>
                <a:moveTo>
                  <a:pt x="9538" y="1620"/>
                </a:moveTo>
                <a:lnTo>
                  <a:pt x="12042" y="1620"/>
                </a:lnTo>
                <a:lnTo>
                  <a:pt x="12042" y="20039"/>
                </a:lnTo>
                <a:lnTo>
                  <a:pt x="9538" y="20039"/>
                </a:lnTo>
                <a:lnTo>
                  <a:pt x="9538" y="1620"/>
                </a:lnTo>
                <a:close/>
                <a:moveTo>
                  <a:pt x="17490" y="1620"/>
                </a:moveTo>
                <a:lnTo>
                  <a:pt x="19994" y="1620"/>
                </a:lnTo>
                <a:lnTo>
                  <a:pt x="19994" y="20039"/>
                </a:lnTo>
                <a:lnTo>
                  <a:pt x="17490" y="20039"/>
                </a:lnTo>
                <a:lnTo>
                  <a:pt x="17490" y="162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1" name="Form"/>
          <p:cNvSpPr/>
          <p:nvPr/>
        </p:nvSpPr>
        <p:spPr>
          <a:xfrm>
            <a:off x="21255195" y="27397081"/>
            <a:ext cx="674501" cy="680029"/>
          </a:xfrm>
          <a:custGeom>
            <a:avLst/>
            <a:gdLst/>
            <a:ahLst/>
            <a:cxnLst>
              <a:cxn ang="0">
                <a:pos x="wd2" y="hd2"/>
              </a:cxn>
              <a:cxn ang="5400000">
                <a:pos x="wd2" y="hd2"/>
              </a:cxn>
              <a:cxn ang="10800000">
                <a:pos x="wd2" y="hd2"/>
              </a:cxn>
              <a:cxn ang="16200000">
                <a:pos x="wd2" y="hd2"/>
              </a:cxn>
            </a:cxnLst>
            <a:rect l="0" t="0" r="r" b="b"/>
            <a:pathLst>
              <a:path w="21600" h="21600" extrusionOk="0">
                <a:moveTo>
                  <a:pt x="16564" y="0"/>
                </a:moveTo>
                <a:cubicBezTo>
                  <a:pt x="16123" y="0"/>
                  <a:pt x="15738" y="383"/>
                  <a:pt x="15738" y="820"/>
                </a:cubicBezTo>
                <a:lnTo>
                  <a:pt x="15738" y="20800"/>
                </a:lnTo>
                <a:cubicBezTo>
                  <a:pt x="15738" y="21237"/>
                  <a:pt x="16123" y="21600"/>
                  <a:pt x="16564" y="21600"/>
                </a:cubicBezTo>
                <a:lnTo>
                  <a:pt x="20774" y="21600"/>
                </a:lnTo>
                <a:cubicBezTo>
                  <a:pt x="21277" y="21600"/>
                  <a:pt x="21600" y="21237"/>
                  <a:pt x="21600" y="20800"/>
                </a:cubicBezTo>
                <a:lnTo>
                  <a:pt x="21600" y="820"/>
                </a:lnTo>
                <a:cubicBezTo>
                  <a:pt x="21600" y="383"/>
                  <a:pt x="21214" y="0"/>
                  <a:pt x="20774" y="0"/>
                </a:cubicBezTo>
                <a:lnTo>
                  <a:pt x="16564" y="0"/>
                </a:lnTo>
                <a:close/>
                <a:moveTo>
                  <a:pt x="17430" y="1620"/>
                </a:moveTo>
                <a:lnTo>
                  <a:pt x="20026" y="1620"/>
                </a:lnTo>
                <a:lnTo>
                  <a:pt x="20026" y="20039"/>
                </a:lnTo>
                <a:lnTo>
                  <a:pt x="17430" y="20039"/>
                </a:lnTo>
                <a:lnTo>
                  <a:pt x="17430" y="1620"/>
                </a:lnTo>
                <a:close/>
                <a:moveTo>
                  <a:pt x="9010" y="4995"/>
                </a:moveTo>
                <a:cubicBezTo>
                  <a:pt x="8569" y="4995"/>
                  <a:pt x="8184" y="5378"/>
                  <a:pt x="8184" y="5815"/>
                </a:cubicBezTo>
                <a:lnTo>
                  <a:pt x="8184" y="20800"/>
                </a:lnTo>
                <a:cubicBezTo>
                  <a:pt x="8184" y="21237"/>
                  <a:pt x="8569" y="21600"/>
                  <a:pt x="9010" y="21600"/>
                </a:cubicBezTo>
                <a:lnTo>
                  <a:pt x="13220" y="21600"/>
                </a:lnTo>
                <a:cubicBezTo>
                  <a:pt x="13660" y="21600"/>
                  <a:pt x="14046" y="21237"/>
                  <a:pt x="14046" y="20800"/>
                </a:cubicBezTo>
                <a:lnTo>
                  <a:pt x="14046" y="5815"/>
                </a:lnTo>
                <a:cubicBezTo>
                  <a:pt x="14046" y="5378"/>
                  <a:pt x="13660" y="4995"/>
                  <a:pt x="13220" y="4995"/>
                </a:cubicBezTo>
                <a:lnTo>
                  <a:pt x="9010" y="4995"/>
                </a:lnTo>
                <a:close/>
                <a:moveTo>
                  <a:pt x="9816" y="6615"/>
                </a:moveTo>
                <a:lnTo>
                  <a:pt x="12393" y="6615"/>
                </a:lnTo>
                <a:lnTo>
                  <a:pt x="12393" y="20039"/>
                </a:lnTo>
                <a:lnTo>
                  <a:pt x="9816" y="20039"/>
                </a:lnTo>
                <a:lnTo>
                  <a:pt x="9816" y="6615"/>
                </a:lnTo>
                <a:close/>
                <a:moveTo>
                  <a:pt x="826" y="9990"/>
                </a:moveTo>
                <a:cubicBezTo>
                  <a:pt x="386" y="9990"/>
                  <a:pt x="0" y="10373"/>
                  <a:pt x="0" y="10810"/>
                </a:cubicBezTo>
                <a:lnTo>
                  <a:pt x="0" y="20800"/>
                </a:lnTo>
                <a:cubicBezTo>
                  <a:pt x="0" y="21237"/>
                  <a:pt x="386" y="21600"/>
                  <a:pt x="826" y="21600"/>
                </a:cubicBezTo>
                <a:lnTo>
                  <a:pt x="5036" y="21600"/>
                </a:lnTo>
                <a:cubicBezTo>
                  <a:pt x="5540" y="21600"/>
                  <a:pt x="5862" y="21237"/>
                  <a:pt x="5862" y="20800"/>
                </a:cubicBezTo>
                <a:lnTo>
                  <a:pt x="5862" y="10810"/>
                </a:lnTo>
                <a:cubicBezTo>
                  <a:pt x="5862" y="10373"/>
                  <a:pt x="5477" y="9990"/>
                  <a:pt x="5036" y="9990"/>
                </a:cubicBezTo>
                <a:lnTo>
                  <a:pt x="826" y="9990"/>
                </a:lnTo>
                <a:close/>
                <a:moveTo>
                  <a:pt x="1692" y="11610"/>
                </a:moveTo>
                <a:lnTo>
                  <a:pt x="4289" y="11610"/>
                </a:lnTo>
                <a:lnTo>
                  <a:pt x="4289" y="20039"/>
                </a:lnTo>
                <a:lnTo>
                  <a:pt x="1692" y="20039"/>
                </a:lnTo>
                <a:lnTo>
                  <a:pt x="1692" y="1161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2" name="Form"/>
          <p:cNvSpPr/>
          <p:nvPr/>
        </p:nvSpPr>
        <p:spPr>
          <a:xfrm>
            <a:off x="23279923" y="27377426"/>
            <a:ext cx="681872" cy="694158"/>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10780" y="5696"/>
                </a:lnTo>
                <a:cubicBezTo>
                  <a:pt x="11216" y="5696"/>
                  <a:pt x="11578" y="5322"/>
                  <a:pt x="11578" y="4893"/>
                </a:cubicBezTo>
                <a:lnTo>
                  <a:pt x="11578" y="803"/>
                </a:lnTo>
                <a:cubicBezTo>
                  <a:pt x="11578" y="375"/>
                  <a:pt x="11216" y="0"/>
                  <a:pt x="10780" y="0"/>
                </a:cubicBezTo>
                <a:lnTo>
                  <a:pt x="817" y="0"/>
                </a:lnTo>
                <a:close/>
                <a:moveTo>
                  <a:pt x="1557" y="1587"/>
                </a:moveTo>
                <a:lnTo>
                  <a:pt x="9963" y="1587"/>
                </a:lnTo>
                <a:lnTo>
                  <a:pt x="9963" y="4091"/>
                </a:lnTo>
                <a:lnTo>
                  <a:pt x="1557" y="4091"/>
                </a:lnTo>
                <a:lnTo>
                  <a:pt x="1557" y="1587"/>
                </a:lnTo>
                <a:close/>
                <a:moveTo>
                  <a:pt x="817" y="7952"/>
                </a:moveTo>
                <a:cubicBezTo>
                  <a:pt x="381" y="7952"/>
                  <a:pt x="0" y="8327"/>
                  <a:pt x="0" y="8755"/>
                </a:cubicBezTo>
                <a:lnTo>
                  <a:pt x="0" y="12845"/>
                </a:lnTo>
                <a:cubicBezTo>
                  <a:pt x="0" y="13273"/>
                  <a:pt x="381" y="13648"/>
                  <a:pt x="817" y="13648"/>
                </a:cubicBezTo>
                <a:lnTo>
                  <a:pt x="15820" y="13648"/>
                </a:lnTo>
                <a:cubicBezTo>
                  <a:pt x="16256" y="13648"/>
                  <a:pt x="16618" y="13273"/>
                  <a:pt x="16618" y="12845"/>
                </a:cubicBezTo>
                <a:lnTo>
                  <a:pt x="16618" y="8755"/>
                </a:lnTo>
                <a:cubicBezTo>
                  <a:pt x="16618" y="8327"/>
                  <a:pt x="16256" y="7952"/>
                  <a:pt x="15820" y="7952"/>
                </a:cubicBezTo>
                <a:lnTo>
                  <a:pt x="817" y="7952"/>
                </a:lnTo>
                <a:close/>
                <a:moveTo>
                  <a:pt x="1615" y="9596"/>
                </a:moveTo>
                <a:lnTo>
                  <a:pt x="15003" y="9596"/>
                </a:lnTo>
                <a:lnTo>
                  <a:pt x="15003"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3" name="Form"/>
          <p:cNvSpPr/>
          <p:nvPr/>
        </p:nvSpPr>
        <p:spPr>
          <a:xfrm>
            <a:off x="23265209" y="30888623"/>
            <a:ext cx="681872" cy="694158"/>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538"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69"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79" y="13648"/>
                  <a:pt x="21479" y="13273"/>
                  <a:pt x="21542" y="12845"/>
                </a:cubicBezTo>
                <a:lnTo>
                  <a:pt x="21542" y="8755"/>
                </a:lnTo>
                <a:cubicBezTo>
                  <a:pt x="21542" y="8327"/>
                  <a:pt x="21180" y="7952"/>
                  <a:pt x="20744" y="7952"/>
                </a:cubicBezTo>
                <a:lnTo>
                  <a:pt x="15762" y="7952"/>
                </a:lnTo>
                <a:close/>
                <a:moveTo>
                  <a:pt x="1615" y="9596"/>
                </a:moveTo>
                <a:lnTo>
                  <a:pt x="4982" y="9596"/>
                </a:lnTo>
                <a:lnTo>
                  <a:pt x="4982" y="12042"/>
                </a:lnTo>
                <a:lnTo>
                  <a:pt x="1615" y="12042"/>
                </a:lnTo>
                <a:lnTo>
                  <a:pt x="1615" y="9596"/>
                </a:lnTo>
                <a:close/>
                <a:moveTo>
                  <a:pt x="9088" y="9596"/>
                </a:moveTo>
                <a:lnTo>
                  <a:pt x="12454" y="9596"/>
                </a:lnTo>
                <a:lnTo>
                  <a:pt x="12454" y="12042"/>
                </a:lnTo>
                <a:lnTo>
                  <a:pt x="9088" y="12042"/>
                </a:lnTo>
                <a:lnTo>
                  <a:pt x="9088" y="9596"/>
                </a:lnTo>
                <a:close/>
                <a:moveTo>
                  <a:pt x="16502" y="9596"/>
                </a:moveTo>
                <a:lnTo>
                  <a:pt x="19868" y="9596"/>
                </a:lnTo>
                <a:lnTo>
                  <a:pt x="19868" y="12042"/>
                </a:lnTo>
                <a:lnTo>
                  <a:pt x="16502" y="12042"/>
                </a:lnTo>
                <a:lnTo>
                  <a:pt x="16502"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538"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4" name="Form"/>
          <p:cNvSpPr/>
          <p:nvPr/>
        </p:nvSpPr>
        <p:spPr>
          <a:xfrm>
            <a:off x="25302088" y="30910761"/>
            <a:ext cx="674500" cy="680029"/>
          </a:xfrm>
          <a:custGeom>
            <a:avLst/>
            <a:gdLst/>
            <a:ahLst/>
            <a:cxnLst>
              <a:cxn ang="0">
                <a:pos x="wd2" y="hd2"/>
              </a:cxn>
              <a:cxn ang="5400000">
                <a:pos x="wd2" y="hd2"/>
              </a:cxn>
              <a:cxn ang="10800000">
                <a:pos x="wd2" y="hd2"/>
              </a:cxn>
              <a:cxn ang="16200000">
                <a:pos x="wd2" y="hd2"/>
              </a:cxn>
            </a:cxnLst>
            <a:rect l="0" t="0" r="r" b="b"/>
            <a:pathLst>
              <a:path w="21600" h="21600" extrusionOk="0">
                <a:moveTo>
                  <a:pt x="826" y="0"/>
                </a:moveTo>
                <a:cubicBezTo>
                  <a:pt x="385" y="0"/>
                  <a:pt x="0" y="383"/>
                  <a:pt x="0" y="820"/>
                </a:cubicBezTo>
                <a:lnTo>
                  <a:pt x="0" y="20800"/>
                </a:lnTo>
                <a:cubicBezTo>
                  <a:pt x="0" y="21237"/>
                  <a:pt x="386" y="21600"/>
                  <a:pt x="826" y="21600"/>
                </a:cubicBezTo>
                <a:lnTo>
                  <a:pt x="5036" y="21600"/>
                </a:lnTo>
                <a:cubicBezTo>
                  <a:pt x="5477" y="21600"/>
                  <a:pt x="5862" y="21299"/>
                  <a:pt x="5862" y="20800"/>
                </a:cubicBezTo>
                <a:lnTo>
                  <a:pt x="5862" y="820"/>
                </a:lnTo>
                <a:cubicBezTo>
                  <a:pt x="5862" y="383"/>
                  <a:pt x="5477" y="0"/>
                  <a:pt x="5036" y="0"/>
                </a:cubicBezTo>
                <a:lnTo>
                  <a:pt x="826" y="0"/>
                </a:lnTo>
                <a:close/>
                <a:moveTo>
                  <a:pt x="8813" y="0"/>
                </a:moveTo>
                <a:cubicBezTo>
                  <a:pt x="8372" y="0"/>
                  <a:pt x="7987" y="383"/>
                  <a:pt x="7987" y="820"/>
                </a:cubicBezTo>
                <a:lnTo>
                  <a:pt x="7987" y="5815"/>
                </a:lnTo>
                <a:cubicBezTo>
                  <a:pt x="7987" y="6252"/>
                  <a:pt x="8372" y="6615"/>
                  <a:pt x="8813" y="6615"/>
                </a:cubicBezTo>
                <a:lnTo>
                  <a:pt x="13023" y="6615"/>
                </a:lnTo>
                <a:cubicBezTo>
                  <a:pt x="13464" y="6615"/>
                  <a:pt x="13849" y="6252"/>
                  <a:pt x="13849" y="5815"/>
                </a:cubicBezTo>
                <a:lnTo>
                  <a:pt x="13849" y="820"/>
                </a:lnTo>
                <a:cubicBezTo>
                  <a:pt x="13849" y="383"/>
                  <a:pt x="13464" y="0"/>
                  <a:pt x="13023" y="0"/>
                </a:cubicBezTo>
                <a:lnTo>
                  <a:pt x="8813" y="0"/>
                </a:lnTo>
                <a:close/>
                <a:moveTo>
                  <a:pt x="16564" y="0"/>
                </a:moveTo>
                <a:cubicBezTo>
                  <a:pt x="16123" y="0"/>
                  <a:pt x="15738" y="383"/>
                  <a:pt x="15738" y="820"/>
                </a:cubicBezTo>
                <a:lnTo>
                  <a:pt x="15738" y="20800"/>
                </a:lnTo>
                <a:cubicBezTo>
                  <a:pt x="15738" y="21237"/>
                  <a:pt x="16123" y="21600"/>
                  <a:pt x="16564" y="21600"/>
                </a:cubicBezTo>
                <a:lnTo>
                  <a:pt x="20774" y="21600"/>
                </a:lnTo>
                <a:cubicBezTo>
                  <a:pt x="21215" y="21600"/>
                  <a:pt x="21600" y="21299"/>
                  <a:pt x="21600" y="20800"/>
                </a:cubicBezTo>
                <a:lnTo>
                  <a:pt x="21600" y="820"/>
                </a:lnTo>
                <a:cubicBezTo>
                  <a:pt x="21600" y="383"/>
                  <a:pt x="21214" y="0"/>
                  <a:pt x="20774" y="0"/>
                </a:cubicBezTo>
                <a:lnTo>
                  <a:pt x="16564" y="0"/>
                </a:lnTo>
                <a:close/>
                <a:moveTo>
                  <a:pt x="1633" y="1620"/>
                </a:moveTo>
                <a:lnTo>
                  <a:pt x="4210" y="1620"/>
                </a:lnTo>
                <a:lnTo>
                  <a:pt x="4210" y="20039"/>
                </a:lnTo>
                <a:lnTo>
                  <a:pt x="1633" y="20039"/>
                </a:lnTo>
                <a:lnTo>
                  <a:pt x="1633" y="1620"/>
                </a:lnTo>
                <a:close/>
                <a:moveTo>
                  <a:pt x="9620" y="1620"/>
                </a:moveTo>
                <a:lnTo>
                  <a:pt x="12216" y="1620"/>
                </a:lnTo>
                <a:lnTo>
                  <a:pt x="12216" y="4995"/>
                </a:lnTo>
                <a:lnTo>
                  <a:pt x="9620" y="4995"/>
                </a:lnTo>
                <a:lnTo>
                  <a:pt x="9620" y="1620"/>
                </a:lnTo>
                <a:close/>
                <a:moveTo>
                  <a:pt x="17370" y="1620"/>
                </a:moveTo>
                <a:lnTo>
                  <a:pt x="19948" y="1620"/>
                </a:lnTo>
                <a:lnTo>
                  <a:pt x="19948" y="20039"/>
                </a:lnTo>
                <a:lnTo>
                  <a:pt x="17370" y="20039"/>
                </a:lnTo>
                <a:lnTo>
                  <a:pt x="17370" y="1620"/>
                </a:lnTo>
                <a:close/>
                <a:moveTo>
                  <a:pt x="8813" y="7493"/>
                </a:moveTo>
                <a:cubicBezTo>
                  <a:pt x="8372" y="7493"/>
                  <a:pt x="7987" y="7875"/>
                  <a:pt x="7987" y="8312"/>
                </a:cubicBezTo>
                <a:lnTo>
                  <a:pt x="7987" y="13307"/>
                </a:lnTo>
                <a:cubicBezTo>
                  <a:pt x="7987" y="13744"/>
                  <a:pt x="8372" y="14107"/>
                  <a:pt x="8813" y="14107"/>
                </a:cubicBezTo>
                <a:lnTo>
                  <a:pt x="13023" y="14107"/>
                </a:lnTo>
                <a:cubicBezTo>
                  <a:pt x="13464" y="14107"/>
                  <a:pt x="13849" y="13744"/>
                  <a:pt x="13849" y="13307"/>
                </a:cubicBezTo>
                <a:lnTo>
                  <a:pt x="13849" y="8312"/>
                </a:lnTo>
                <a:cubicBezTo>
                  <a:pt x="13849" y="7875"/>
                  <a:pt x="13464" y="7493"/>
                  <a:pt x="13023" y="7493"/>
                </a:cubicBezTo>
                <a:lnTo>
                  <a:pt x="8813" y="7493"/>
                </a:lnTo>
                <a:close/>
                <a:moveTo>
                  <a:pt x="9620" y="9112"/>
                </a:moveTo>
                <a:lnTo>
                  <a:pt x="12216" y="9112"/>
                </a:lnTo>
                <a:lnTo>
                  <a:pt x="12216" y="12488"/>
                </a:lnTo>
                <a:lnTo>
                  <a:pt x="9620" y="12488"/>
                </a:lnTo>
                <a:lnTo>
                  <a:pt x="9620" y="9112"/>
                </a:lnTo>
                <a:close/>
                <a:moveTo>
                  <a:pt x="8813" y="14985"/>
                </a:moveTo>
                <a:cubicBezTo>
                  <a:pt x="8372" y="14985"/>
                  <a:pt x="7987" y="15368"/>
                  <a:pt x="7987" y="15805"/>
                </a:cubicBezTo>
                <a:lnTo>
                  <a:pt x="7987" y="20800"/>
                </a:lnTo>
                <a:cubicBezTo>
                  <a:pt x="7987" y="21237"/>
                  <a:pt x="8372" y="21600"/>
                  <a:pt x="8813" y="21600"/>
                </a:cubicBezTo>
                <a:lnTo>
                  <a:pt x="13023" y="21600"/>
                </a:lnTo>
                <a:cubicBezTo>
                  <a:pt x="13464" y="21600"/>
                  <a:pt x="13849" y="21299"/>
                  <a:pt x="13849" y="20800"/>
                </a:cubicBezTo>
                <a:lnTo>
                  <a:pt x="13849" y="15805"/>
                </a:lnTo>
                <a:cubicBezTo>
                  <a:pt x="13849" y="15368"/>
                  <a:pt x="13464" y="14985"/>
                  <a:pt x="13023" y="14985"/>
                </a:cubicBezTo>
                <a:lnTo>
                  <a:pt x="8813" y="14985"/>
                </a:lnTo>
                <a:close/>
                <a:moveTo>
                  <a:pt x="9620" y="16663"/>
                </a:moveTo>
                <a:lnTo>
                  <a:pt x="12216" y="16663"/>
                </a:lnTo>
                <a:lnTo>
                  <a:pt x="12216" y="20039"/>
                </a:lnTo>
                <a:lnTo>
                  <a:pt x="9620" y="20039"/>
                </a:lnTo>
                <a:lnTo>
                  <a:pt x="9620" y="1666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5" name="Form"/>
          <p:cNvSpPr/>
          <p:nvPr/>
        </p:nvSpPr>
        <p:spPr>
          <a:xfrm>
            <a:off x="27331596" y="30918767"/>
            <a:ext cx="681873" cy="694158"/>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5799" y="5696"/>
                </a:lnTo>
                <a:cubicBezTo>
                  <a:pt x="6235" y="5696"/>
                  <a:pt x="6597" y="5322"/>
                  <a:pt x="6597" y="4893"/>
                </a:cubicBezTo>
                <a:lnTo>
                  <a:pt x="6597" y="803"/>
                </a:lnTo>
                <a:cubicBezTo>
                  <a:pt x="6597" y="375"/>
                  <a:pt x="6235" y="0"/>
                  <a:pt x="5799" y="0"/>
                </a:cubicBezTo>
                <a:lnTo>
                  <a:pt x="817" y="0"/>
                </a:lnTo>
                <a:close/>
                <a:moveTo>
                  <a:pt x="8290" y="0"/>
                </a:moveTo>
                <a:cubicBezTo>
                  <a:pt x="7854" y="0"/>
                  <a:pt x="7472" y="375"/>
                  <a:pt x="7472" y="803"/>
                </a:cubicBezTo>
                <a:lnTo>
                  <a:pt x="7472" y="4893"/>
                </a:lnTo>
                <a:cubicBezTo>
                  <a:pt x="7473" y="5322"/>
                  <a:pt x="7854" y="5696"/>
                  <a:pt x="8290" y="5696"/>
                </a:cubicBezTo>
                <a:lnTo>
                  <a:pt x="13271" y="5696"/>
                </a:lnTo>
                <a:cubicBezTo>
                  <a:pt x="13707" y="5696"/>
                  <a:pt x="14007" y="5322"/>
                  <a:pt x="14069" y="4893"/>
                </a:cubicBezTo>
                <a:lnTo>
                  <a:pt x="14069" y="803"/>
                </a:lnTo>
                <a:cubicBezTo>
                  <a:pt x="14069" y="375"/>
                  <a:pt x="13707" y="0"/>
                  <a:pt x="13271" y="0"/>
                </a:cubicBezTo>
                <a:lnTo>
                  <a:pt x="8290" y="0"/>
                </a:lnTo>
                <a:close/>
                <a:moveTo>
                  <a:pt x="15762" y="0"/>
                </a:moveTo>
                <a:cubicBezTo>
                  <a:pt x="15326" y="0"/>
                  <a:pt x="14945" y="375"/>
                  <a:pt x="14945" y="803"/>
                </a:cubicBezTo>
                <a:lnTo>
                  <a:pt x="14945" y="4893"/>
                </a:lnTo>
                <a:cubicBezTo>
                  <a:pt x="14945" y="5322"/>
                  <a:pt x="15326" y="5696"/>
                  <a:pt x="15762" y="5696"/>
                </a:cubicBezTo>
                <a:lnTo>
                  <a:pt x="20744" y="5696"/>
                </a:lnTo>
                <a:cubicBezTo>
                  <a:pt x="21180" y="5696"/>
                  <a:pt x="21542" y="5322"/>
                  <a:pt x="21542" y="4893"/>
                </a:cubicBezTo>
                <a:lnTo>
                  <a:pt x="21542" y="803"/>
                </a:lnTo>
                <a:cubicBezTo>
                  <a:pt x="21542" y="375"/>
                  <a:pt x="21180" y="0"/>
                  <a:pt x="20744" y="0"/>
                </a:cubicBezTo>
                <a:lnTo>
                  <a:pt x="15762" y="0"/>
                </a:lnTo>
                <a:close/>
                <a:moveTo>
                  <a:pt x="1615" y="1587"/>
                </a:moveTo>
                <a:lnTo>
                  <a:pt x="4982" y="1587"/>
                </a:lnTo>
                <a:lnTo>
                  <a:pt x="4982" y="4091"/>
                </a:lnTo>
                <a:lnTo>
                  <a:pt x="1615" y="4091"/>
                </a:lnTo>
                <a:lnTo>
                  <a:pt x="1615" y="1587"/>
                </a:lnTo>
                <a:close/>
                <a:moveTo>
                  <a:pt x="9029" y="1587"/>
                </a:moveTo>
                <a:lnTo>
                  <a:pt x="12396" y="1587"/>
                </a:lnTo>
                <a:lnTo>
                  <a:pt x="12396" y="4091"/>
                </a:lnTo>
                <a:lnTo>
                  <a:pt x="9029" y="4091"/>
                </a:lnTo>
                <a:lnTo>
                  <a:pt x="9029" y="1587"/>
                </a:lnTo>
                <a:close/>
                <a:moveTo>
                  <a:pt x="16560" y="1587"/>
                </a:moveTo>
                <a:lnTo>
                  <a:pt x="19926" y="1587"/>
                </a:lnTo>
                <a:lnTo>
                  <a:pt x="19926" y="4091"/>
                </a:lnTo>
                <a:lnTo>
                  <a:pt x="16560" y="4091"/>
                </a:lnTo>
                <a:lnTo>
                  <a:pt x="16560"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07"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80" y="13648"/>
                  <a:pt x="21542" y="13273"/>
                  <a:pt x="21542" y="12845"/>
                </a:cubicBezTo>
                <a:lnTo>
                  <a:pt x="21542" y="8755"/>
                </a:lnTo>
                <a:cubicBezTo>
                  <a:pt x="21542" y="8327"/>
                  <a:pt x="21180" y="7952"/>
                  <a:pt x="20744" y="7952"/>
                </a:cubicBezTo>
                <a:lnTo>
                  <a:pt x="15762" y="7952"/>
                </a:lnTo>
                <a:close/>
                <a:moveTo>
                  <a:pt x="1615" y="9596"/>
                </a:moveTo>
                <a:lnTo>
                  <a:pt x="4982" y="9596"/>
                </a:lnTo>
                <a:lnTo>
                  <a:pt x="4982" y="12119"/>
                </a:lnTo>
                <a:lnTo>
                  <a:pt x="1615" y="12119"/>
                </a:lnTo>
                <a:lnTo>
                  <a:pt x="1615" y="9596"/>
                </a:lnTo>
                <a:close/>
                <a:moveTo>
                  <a:pt x="9029" y="9596"/>
                </a:moveTo>
                <a:lnTo>
                  <a:pt x="12396" y="9596"/>
                </a:lnTo>
                <a:lnTo>
                  <a:pt x="12396" y="12119"/>
                </a:lnTo>
                <a:lnTo>
                  <a:pt x="9029" y="12119"/>
                </a:lnTo>
                <a:lnTo>
                  <a:pt x="9029" y="9596"/>
                </a:lnTo>
                <a:close/>
                <a:moveTo>
                  <a:pt x="16560" y="9596"/>
                </a:moveTo>
                <a:lnTo>
                  <a:pt x="19926" y="9596"/>
                </a:lnTo>
                <a:lnTo>
                  <a:pt x="19926" y="12119"/>
                </a:lnTo>
                <a:lnTo>
                  <a:pt x="16560" y="12119"/>
                </a:lnTo>
                <a:lnTo>
                  <a:pt x="16560"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6294" tIns="46294" rIns="46294" bIns="46294" anchor="ctr"/>
          <a:lstStyle/>
          <a:p>
            <a:pPr algn="ctr" defTabSz="1396999">
              <a:defRPr sz="8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6" name="Form"/>
          <p:cNvSpPr/>
          <p:nvPr/>
        </p:nvSpPr>
        <p:spPr>
          <a:xfrm>
            <a:off x="25284993" y="27377426"/>
            <a:ext cx="681872" cy="694158"/>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309" y="7952"/>
                </a:moveTo>
                <a:cubicBezTo>
                  <a:pt x="7873" y="7952"/>
                  <a:pt x="7511" y="8327"/>
                  <a:pt x="7511" y="8755"/>
                </a:cubicBezTo>
                <a:lnTo>
                  <a:pt x="7511" y="12845"/>
                </a:lnTo>
                <a:cubicBezTo>
                  <a:pt x="7511" y="13273"/>
                  <a:pt x="7873" y="13648"/>
                  <a:pt x="8309" y="13648"/>
                </a:cubicBezTo>
                <a:lnTo>
                  <a:pt x="13291" y="13648"/>
                </a:lnTo>
                <a:cubicBezTo>
                  <a:pt x="13727" y="13648"/>
                  <a:pt x="14108" y="13273"/>
                  <a:pt x="14108" y="12845"/>
                </a:cubicBezTo>
                <a:lnTo>
                  <a:pt x="14108" y="8755"/>
                </a:lnTo>
                <a:cubicBezTo>
                  <a:pt x="14108" y="8327"/>
                  <a:pt x="13727" y="7952"/>
                  <a:pt x="13291" y="7952"/>
                </a:cubicBezTo>
                <a:lnTo>
                  <a:pt x="8309" y="7952"/>
                </a:lnTo>
                <a:close/>
                <a:moveTo>
                  <a:pt x="9126" y="9596"/>
                </a:moveTo>
                <a:lnTo>
                  <a:pt x="12493" y="9596"/>
                </a:lnTo>
                <a:lnTo>
                  <a:pt x="12493" y="12042"/>
                </a:lnTo>
                <a:lnTo>
                  <a:pt x="9126" y="12042"/>
                </a:lnTo>
                <a:lnTo>
                  <a:pt x="9126"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7" name="Form"/>
          <p:cNvSpPr/>
          <p:nvPr/>
        </p:nvSpPr>
        <p:spPr>
          <a:xfrm>
            <a:off x="27309722" y="27397081"/>
            <a:ext cx="694158" cy="680029"/>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16707" y="0"/>
                </a:moveTo>
                <a:cubicBezTo>
                  <a:pt x="16278" y="0"/>
                  <a:pt x="15904" y="383"/>
                  <a:pt x="15904" y="820"/>
                </a:cubicBezTo>
                <a:lnTo>
                  <a:pt x="15904" y="20800"/>
                </a:lnTo>
                <a:cubicBezTo>
                  <a:pt x="15904" y="21237"/>
                  <a:pt x="16278" y="21600"/>
                  <a:pt x="16707" y="21600"/>
                </a:cubicBezTo>
                <a:lnTo>
                  <a:pt x="20797" y="21600"/>
                </a:lnTo>
                <a:cubicBezTo>
                  <a:pt x="21225" y="21600"/>
                  <a:pt x="21600" y="21237"/>
                  <a:pt x="21600" y="20800"/>
                </a:cubicBezTo>
                <a:lnTo>
                  <a:pt x="21600" y="820"/>
                </a:lnTo>
                <a:cubicBezTo>
                  <a:pt x="21600" y="383"/>
                  <a:pt x="21225" y="0"/>
                  <a:pt x="20797" y="0"/>
                </a:cubicBezTo>
                <a:lnTo>
                  <a:pt x="16707" y="0"/>
                </a:lnTo>
                <a:close/>
                <a:moveTo>
                  <a:pt x="1587" y="1620"/>
                </a:moveTo>
                <a:lnTo>
                  <a:pt x="4091" y="1620"/>
                </a:lnTo>
                <a:lnTo>
                  <a:pt x="4091" y="20039"/>
                </a:lnTo>
                <a:lnTo>
                  <a:pt x="1587" y="20039"/>
                </a:lnTo>
                <a:lnTo>
                  <a:pt x="1587" y="1620"/>
                </a:lnTo>
                <a:close/>
                <a:moveTo>
                  <a:pt x="17490" y="1620"/>
                </a:moveTo>
                <a:lnTo>
                  <a:pt x="19994" y="1620"/>
                </a:lnTo>
                <a:lnTo>
                  <a:pt x="19994" y="20039"/>
                </a:lnTo>
                <a:lnTo>
                  <a:pt x="17490" y="20039"/>
                </a:lnTo>
                <a:lnTo>
                  <a:pt x="17490" y="1620"/>
                </a:lnTo>
                <a:close/>
                <a:moveTo>
                  <a:pt x="8755" y="7493"/>
                </a:moveTo>
                <a:cubicBezTo>
                  <a:pt x="8326" y="7493"/>
                  <a:pt x="7952" y="7875"/>
                  <a:pt x="7952" y="8312"/>
                </a:cubicBezTo>
                <a:lnTo>
                  <a:pt x="7952" y="13307"/>
                </a:lnTo>
                <a:cubicBezTo>
                  <a:pt x="7952" y="13744"/>
                  <a:pt x="8327" y="14107"/>
                  <a:pt x="8755" y="14107"/>
                </a:cubicBezTo>
                <a:lnTo>
                  <a:pt x="12845" y="14107"/>
                </a:lnTo>
                <a:cubicBezTo>
                  <a:pt x="13274" y="14107"/>
                  <a:pt x="13648" y="13744"/>
                  <a:pt x="13648" y="13307"/>
                </a:cubicBezTo>
                <a:lnTo>
                  <a:pt x="13648" y="8312"/>
                </a:lnTo>
                <a:cubicBezTo>
                  <a:pt x="13648" y="7875"/>
                  <a:pt x="13273" y="7493"/>
                  <a:pt x="12845" y="7493"/>
                </a:cubicBezTo>
                <a:lnTo>
                  <a:pt x="8755" y="7493"/>
                </a:lnTo>
                <a:close/>
                <a:moveTo>
                  <a:pt x="9596" y="9112"/>
                </a:moveTo>
                <a:lnTo>
                  <a:pt x="12119" y="9112"/>
                </a:lnTo>
                <a:lnTo>
                  <a:pt x="12119" y="12488"/>
                </a:lnTo>
                <a:lnTo>
                  <a:pt x="9596" y="12488"/>
                </a:lnTo>
                <a:lnTo>
                  <a:pt x="9596" y="911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8" name="Form"/>
          <p:cNvSpPr/>
          <p:nvPr/>
        </p:nvSpPr>
        <p:spPr>
          <a:xfrm>
            <a:off x="21086734" y="30971225"/>
            <a:ext cx="972436" cy="498812"/>
          </a:xfrm>
          <a:custGeom>
            <a:avLst/>
            <a:gdLst/>
            <a:ahLst/>
            <a:cxnLst>
              <a:cxn ang="0">
                <a:pos x="wd2" y="hd2"/>
              </a:cxn>
              <a:cxn ang="5400000">
                <a:pos x="wd2" y="hd2"/>
              </a:cxn>
              <a:cxn ang="10800000">
                <a:pos x="wd2" y="hd2"/>
              </a:cxn>
              <a:cxn ang="16200000">
                <a:pos x="wd2" y="hd2"/>
              </a:cxn>
            </a:cxnLst>
            <a:rect l="0" t="0" r="r" b="b"/>
            <a:pathLst>
              <a:path w="21600" h="21600" extrusionOk="0">
                <a:moveTo>
                  <a:pt x="5758" y="0"/>
                </a:moveTo>
                <a:cubicBezTo>
                  <a:pt x="5616" y="0"/>
                  <a:pt x="5485" y="106"/>
                  <a:pt x="5376" y="319"/>
                </a:cubicBezTo>
                <a:lnTo>
                  <a:pt x="0" y="10800"/>
                </a:lnTo>
                <a:lnTo>
                  <a:pt x="5376" y="21254"/>
                </a:lnTo>
                <a:cubicBezTo>
                  <a:pt x="5507" y="21510"/>
                  <a:pt x="5627" y="21600"/>
                  <a:pt x="5758" y="21600"/>
                </a:cubicBezTo>
                <a:cubicBezTo>
                  <a:pt x="5889" y="21600"/>
                  <a:pt x="6067" y="21510"/>
                  <a:pt x="6154" y="21254"/>
                </a:cubicBezTo>
                <a:cubicBezTo>
                  <a:pt x="6372" y="20829"/>
                  <a:pt x="6372" y="20164"/>
                  <a:pt x="6154" y="19738"/>
                </a:cubicBezTo>
                <a:lnTo>
                  <a:pt x="1610" y="10694"/>
                </a:lnTo>
                <a:lnTo>
                  <a:pt x="6154" y="1862"/>
                </a:lnTo>
                <a:cubicBezTo>
                  <a:pt x="6372" y="1436"/>
                  <a:pt x="6372" y="745"/>
                  <a:pt x="6154" y="319"/>
                </a:cubicBezTo>
                <a:cubicBezTo>
                  <a:pt x="6045" y="106"/>
                  <a:pt x="5900" y="0"/>
                  <a:pt x="5758" y="0"/>
                </a:cubicBezTo>
                <a:close/>
                <a:moveTo>
                  <a:pt x="15842" y="0"/>
                </a:moveTo>
                <a:cubicBezTo>
                  <a:pt x="15700" y="0"/>
                  <a:pt x="15555" y="106"/>
                  <a:pt x="15446" y="319"/>
                </a:cubicBezTo>
                <a:cubicBezTo>
                  <a:pt x="15228" y="745"/>
                  <a:pt x="15228" y="1436"/>
                  <a:pt x="15446" y="1862"/>
                </a:cubicBezTo>
                <a:lnTo>
                  <a:pt x="19990" y="10694"/>
                </a:lnTo>
                <a:lnTo>
                  <a:pt x="15446" y="19552"/>
                </a:lnTo>
                <a:cubicBezTo>
                  <a:pt x="15228" y="19977"/>
                  <a:pt x="15228" y="20669"/>
                  <a:pt x="15446" y="21095"/>
                </a:cubicBezTo>
                <a:cubicBezTo>
                  <a:pt x="15577" y="21350"/>
                  <a:pt x="15711" y="21440"/>
                  <a:pt x="15842" y="21440"/>
                </a:cubicBezTo>
                <a:cubicBezTo>
                  <a:pt x="15973" y="21440"/>
                  <a:pt x="16150" y="21350"/>
                  <a:pt x="16238" y="21095"/>
                </a:cubicBezTo>
                <a:lnTo>
                  <a:pt x="21600" y="10614"/>
                </a:lnTo>
                <a:lnTo>
                  <a:pt x="16238" y="319"/>
                </a:lnTo>
                <a:cubicBezTo>
                  <a:pt x="16128" y="106"/>
                  <a:pt x="15984" y="0"/>
                  <a:pt x="15842"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9" name="Form"/>
          <p:cNvSpPr/>
          <p:nvPr/>
        </p:nvSpPr>
        <p:spPr>
          <a:xfrm>
            <a:off x="27526943" y="29106232"/>
            <a:ext cx="486525" cy="947250"/>
          </a:xfrm>
          <a:custGeom>
            <a:avLst/>
            <a:gdLst/>
            <a:ahLst/>
            <a:cxnLst>
              <a:cxn ang="0">
                <a:pos x="wd2" y="hd2"/>
              </a:cxn>
              <a:cxn ang="5400000">
                <a:pos x="wd2" y="hd2"/>
              </a:cxn>
              <a:cxn ang="10800000">
                <a:pos x="wd2" y="hd2"/>
              </a:cxn>
              <a:cxn ang="16200000">
                <a:pos x="wd2" y="hd2"/>
              </a:cxn>
            </a:cxnLst>
            <a:rect l="0" t="0" r="r" b="b"/>
            <a:pathLst>
              <a:path w="21384" h="21600" extrusionOk="0">
                <a:moveTo>
                  <a:pt x="10692" y="0"/>
                </a:moveTo>
                <a:lnTo>
                  <a:pt x="324" y="5379"/>
                </a:lnTo>
                <a:cubicBezTo>
                  <a:pt x="-108" y="5603"/>
                  <a:pt x="-108" y="5967"/>
                  <a:pt x="324" y="6191"/>
                </a:cubicBezTo>
                <a:cubicBezTo>
                  <a:pt x="497" y="6326"/>
                  <a:pt x="761" y="6359"/>
                  <a:pt x="1107" y="6360"/>
                </a:cubicBezTo>
                <a:cubicBezTo>
                  <a:pt x="1366" y="6360"/>
                  <a:pt x="1631" y="6326"/>
                  <a:pt x="1890" y="6191"/>
                </a:cubicBezTo>
                <a:lnTo>
                  <a:pt x="10692" y="1611"/>
                </a:lnTo>
                <a:lnTo>
                  <a:pt x="19494" y="6191"/>
                </a:lnTo>
                <a:cubicBezTo>
                  <a:pt x="19926" y="6416"/>
                  <a:pt x="20628" y="6416"/>
                  <a:pt x="21060" y="6191"/>
                </a:cubicBezTo>
                <a:cubicBezTo>
                  <a:pt x="21492" y="5967"/>
                  <a:pt x="21492" y="5603"/>
                  <a:pt x="21060" y="5379"/>
                </a:cubicBezTo>
                <a:lnTo>
                  <a:pt x="10692" y="0"/>
                </a:lnTo>
                <a:close/>
                <a:moveTo>
                  <a:pt x="1107" y="15240"/>
                </a:moveTo>
                <a:cubicBezTo>
                  <a:pt x="826" y="15240"/>
                  <a:pt x="540" y="15296"/>
                  <a:pt x="324" y="15409"/>
                </a:cubicBezTo>
                <a:cubicBezTo>
                  <a:pt x="-108" y="15633"/>
                  <a:pt x="-108" y="15997"/>
                  <a:pt x="324" y="16221"/>
                </a:cubicBezTo>
                <a:lnTo>
                  <a:pt x="10692" y="21600"/>
                </a:lnTo>
                <a:lnTo>
                  <a:pt x="21060" y="16221"/>
                </a:lnTo>
                <a:cubicBezTo>
                  <a:pt x="21492" y="15997"/>
                  <a:pt x="21492" y="15633"/>
                  <a:pt x="21060" y="15409"/>
                </a:cubicBezTo>
                <a:cubicBezTo>
                  <a:pt x="20628" y="15184"/>
                  <a:pt x="19926" y="15184"/>
                  <a:pt x="19494" y="15409"/>
                </a:cubicBezTo>
                <a:lnTo>
                  <a:pt x="10692" y="19975"/>
                </a:lnTo>
                <a:lnTo>
                  <a:pt x="1890" y="15409"/>
                </a:lnTo>
                <a:cubicBezTo>
                  <a:pt x="1674" y="15296"/>
                  <a:pt x="1388" y="15240"/>
                  <a:pt x="1107" y="1524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0" name="Form"/>
          <p:cNvSpPr/>
          <p:nvPr/>
        </p:nvSpPr>
        <p:spPr>
          <a:xfrm>
            <a:off x="11033266" y="15150427"/>
            <a:ext cx="947250" cy="947249"/>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1" name="Form"/>
          <p:cNvSpPr/>
          <p:nvPr/>
        </p:nvSpPr>
        <p:spPr>
          <a:xfrm>
            <a:off x="13038475" y="15150427"/>
            <a:ext cx="951411" cy="946022"/>
          </a:xfrm>
          <a:custGeom>
            <a:avLst/>
            <a:gdLst/>
            <a:ahLst/>
            <a:cxnLst>
              <a:cxn ang="0">
                <a:pos x="wd2" y="hd2"/>
              </a:cxn>
              <a:cxn ang="5400000">
                <a:pos x="wd2" y="hd2"/>
              </a:cxn>
              <a:cxn ang="10800000">
                <a:pos x="wd2" y="hd2"/>
              </a:cxn>
              <a:cxn ang="16200000">
                <a:pos x="wd2" y="hd2"/>
              </a:cxn>
            </a:cxnLst>
            <a:rect l="0" t="0" r="r" b="b"/>
            <a:pathLst>
              <a:path w="21519" h="21564" extrusionOk="0">
                <a:moveTo>
                  <a:pt x="15030" y="0"/>
                </a:moveTo>
                <a:cubicBezTo>
                  <a:pt x="14897" y="0"/>
                  <a:pt x="14716" y="48"/>
                  <a:pt x="14627" y="182"/>
                </a:cubicBezTo>
                <a:cubicBezTo>
                  <a:pt x="14538" y="272"/>
                  <a:pt x="14447" y="454"/>
                  <a:pt x="14447" y="588"/>
                </a:cubicBezTo>
                <a:lnTo>
                  <a:pt x="14447" y="1708"/>
                </a:lnTo>
                <a:cubicBezTo>
                  <a:pt x="14447" y="1798"/>
                  <a:pt x="14408" y="1832"/>
                  <a:pt x="14363" y="1876"/>
                </a:cubicBezTo>
                <a:cubicBezTo>
                  <a:pt x="14319" y="1921"/>
                  <a:pt x="14227" y="1879"/>
                  <a:pt x="14183" y="1834"/>
                </a:cubicBezTo>
                <a:lnTo>
                  <a:pt x="13419" y="1036"/>
                </a:lnTo>
                <a:cubicBezTo>
                  <a:pt x="13196" y="812"/>
                  <a:pt x="12849" y="812"/>
                  <a:pt x="12627" y="1036"/>
                </a:cubicBezTo>
                <a:lnTo>
                  <a:pt x="11334" y="2282"/>
                </a:lnTo>
                <a:cubicBezTo>
                  <a:pt x="11246" y="2372"/>
                  <a:pt x="11154" y="2554"/>
                  <a:pt x="11154" y="2688"/>
                </a:cubicBezTo>
                <a:cubicBezTo>
                  <a:pt x="11154" y="2823"/>
                  <a:pt x="11201" y="3005"/>
                  <a:pt x="11334" y="3095"/>
                </a:cubicBezTo>
                <a:lnTo>
                  <a:pt x="12085" y="3893"/>
                </a:lnTo>
                <a:cubicBezTo>
                  <a:pt x="12129" y="3937"/>
                  <a:pt x="12140" y="4030"/>
                  <a:pt x="12140" y="4075"/>
                </a:cubicBezTo>
                <a:cubicBezTo>
                  <a:pt x="12096" y="4119"/>
                  <a:pt x="12049" y="4173"/>
                  <a:pt x="11960" y="4173"/>
                </a:cubicBezTo>
                <a:lnTo>
                  <a:pt x="10848" y="4173"/>
                </a:lnTo>
                <a:cubicBezTo>
                  <a:pt x="10715" y="4173"/>
                  <a:pt x="10534" y="4206"/>
                  <a:pt x="10445" y="4341"/>
                </a:cubicBezTo>
                <a:cubicBezTo>
                  <a:pt x="10356" y="4430"/>
                  <a:pt x="10265" y="4612"/>
                  <a:pt x="10265" y="4747"/>
                </a:cubicBezTo>
                <a:lnTo>
                  <a:pt x="10223" y="6539"/>
                </a:lnTo>
                <a:cubicBezTo>
                  <a:pt x="10223" y="6674"/>
                  <a:pt x="10270" y="6856"/>
                  <a:pt x="10404" y="6945"/>
                </a:cubicBezTo>
                <a:cubicBezTo>
                  <a:pt x="10492" y="7035"/>
                  <a:pt x="10673" y="7127"/>
                  <a:pt x="10806" y="7127"/>
                </a:cubicBezTo>
                <a:lnTo>
                  <a:pt x="11918" y="7127"/>
                </a:lnTo>
                <a:cubicBezTo>
                  <a:pt x="12007" y="7127"/>
                  <a:pt x="12040" y="7166"/>
                  <a:pt x="12085" y="7211"/>
                </a:cubicBezTo>
                <a:cubicBezTo>
                  <a:pt x="12129" y="7256"/>
                  <a:pt x="12088" y="7348"/>
                  <a:pt x="12043" y="7393"/>
                </a:cubicBezTo>
                <a:lnTo>
                  <a:pt x="11251" y="8149"/>
                </a:lnTo>
                <a:cubicBezTo>
                  <a:pt x="11162" y="8239"/>
                  <a:pt x="11071" y="8421"/>
                  <a:pt x="11070" y="8555"/>
                </a:cubicBezTo>
                <a:cubicBezTo>
                  <a:pt x="11070" y="8690"/>
                  <a:pt x="11118" y="8872"/>
                  <a:pt x="11251" y="8961"/>
                </a:cubicBezTo>
                <a:lnTo>
                  <a:pt x="12488" y="10264"/>
                </a:lnTo>
                <a:cubicBezTo>
                  <a:pt x="12577" y="10353"/>
                  <a:pt x="12757" y="10446"/>
                  <a:pt x="12891" y="10446"/>
                </a:cubicBezTo>
                <a:cubicBezTo>
                  <a:pt x="13024" y="10446"/>
                  <a:pt x="13205" y="10398"/>
                  <a:pt x="13294" y="10264"/>
                </a:cubicBezTo>
                <a:lnTo>
                  <a:pt x="14086" y="9494"/>
                </a:lnTo>
                <a:cubicBezTo>
                  <a:pt x="14130" y="9449"/>
                  <a:pt x="14222" y="9452"/>
                  <a:pt x="14266" y="9452"/>
                </a:cubicBezTo>
                <a:cubicBezTo>
                  <a:pt x="14311" y="9496"/>
                  <a:pt x="14363" y="9544"/>
                  <a:pt x="14363" y="9634"/>
                </a:cubicBezTo>
                <a:lnTo>
                  <a:pt x="14363" y="10754"/>
                </a:lnTo>
                <a:cubicBezTo>
                  <a:pt x="14363" y="11067"/>
                  <a:pt x="14622" y="11342"/>
                  <a:pt x="14933" y="11342"/>
                </a:cubicBezTo>
                <a:lnTo>
                  <a:pt x="16712" y="11384"/>
                </a:lnTo>
                <a:cubicBezTo>
                  <a:pt x="16845" y="11384"/>
                  <a:pt x="17026" y="11336"/>
                  <a:pt x="17114" y="11202"/>
                </a:cubicBezTo>
                <a:cubicBezTo>
                  <a:pt x="17203" y="11112"/>
                  <a:pt x="17295" y="10930"/>
                  <a:pt x="17295" y="10796"/>
                </a:cubicBezTo>
                <a:lnTo>
                  <a:pt x="17295" y="9676"/>
                </a:lnTo>
                <a:cubicBezTo>
                  <a:pt x="17295" y="9586"/>
                  <a:pt x="17334" y="9538"/>
                  <a:pt x="17378" y="9494"/>
                </a:cubicBezTo>
                <a:cubicBezTo>
                  <a:pt x="17423" y="9449"/>
                  <a:pt x="17515" y="9505"/>
                  <a:pt x="17559" y="9550"/>
                </a:cubicBezTo>
                <a:lnTo>
                  <a:pt x="18309" y="10348"/>
                </a:lnTo>
                <a:cubicBezTo>
                  <a:pt x="18532" y="10572"/>
                  <a:pt x="18893" y="10572"/>
                  <a:pt x="19115" y="10348"/>
                </a:cubicBezTo>
                <a:lnTo>
                  <a:pt x="20407" y="9102"/>
                </a:lnTo>
                <a:cubicBezTo>
                  <a:pt x="20630" y="8877"/>
                  <a:pt x="20630" y="8513"/>
                  <a:pt x="20407" y="8289"/>
                </a:cubicBezTo>
                <a:lnTo>
                  <a:pt x="19643" y="7477"/>
                </a:lnTo>
                <a:cubicBezTo>
                  <a:pt x="19599" y="7432"/>
                  <a:pt x="19602" y="7354"/>
                  <a:pt x="19602" y="7309"/>
                </a:cubicBezTo>
                <a:cubicBezTo>
                  <a:pt x="19646" y="7264"/>
                  <a:pt x="19693" y="7211"/>
                  <a:pt x="19782" y="7211"/>
                </a:cubicBezTo>
                <a:lnTo>
                  <a:pt x="20894" y="7211"/>
                </a:lnTo>
                <a:cubicBezTo>
                  <a:pt x="21205" y="7211"/>
                  <a:pt x="21477" y="6951"/>
                  <a:pt x="21477" y="6637"/>
                </a:cubicBezTo>
                <a:lnTo>
                  <a:pt x="21519" y="4845"/>
                </a:lnTo>
                <a:cubicBezTo>
                  <a:pt x="21519" y="4710"/>
                  <a:pt x="21427" y="4573"/>
                  <a:pt x="21338" y="4439"/>
                </a:cubicBezTo>
                <a:cubicBezTo>
                  <a:pt x="21249" y="4349"/>
                  <a:pt x="21069" y="4257"/>
                  <a:pt x="20935" y="4257"/>
                </a:cubicBezTo>
                <a:lnTo>
                  <a:pt x="19824" y="4257"/>
                </a:lnTo>
                <a:cubicBezTo>
                  <a:pt x="19735" y="4257"/>
                  <a:pt x="19688" y="4217"/>
                  <a:pt x="19643" y="4173"/>
                </a:cubicBezTo>
                <a:cubicBezTo>
                  <a:pt x="19599" y="4128"/>
                  <a:pt x="19654" y="4036"/>
                  <a:pt x="19699" y="3991"/>
                </a:cubicBezTo>
                <a:lnTo>
                  <a:pt x="20491" y="3221"/>
                </a:lnTo>
                <a:cubicBezTo>
                  <a:pt x="20713" y="2997"/>
                  <a:pt x="20713" y="2646"/>
                  <a:pt x="20491" y="2422"/>
                </a:cubicBezTo>
                <a:lnTo>
                  <a:pt x="19254" y="1120"/>
                </a:lnTo>
                <a:cubicBezTo>
                  <a:pt x="19165" y="1031"/>
                  <a:pt x="18985" y="938"/>
                  <a:pt x="18851" y="938"/>
                </a:cubicBezTo>
                <a:cubicBezTo>
                  <a:pt x="18718" y="938"/>
                  <a:pt x="18537" y="986"/>
                  <a:pt x="18448" y="1120"/>
                </a:cubicBezTo>
                <a:lnTo>
                  <a:pt x="17642" y="1876"/>
                </a:lnTo>
                <a:cubicBezTo>
                  <a:pt x="17598" y="1921"/>
                  <a:pt x="17520" y="1932"/>
                  <a:pt x="17476" y="1932"/>
                </a:cubicBezTo>
                <a:cubicBezTo>
                  <a:pt x="17431" y="1888"/>
                  <a:pt x="17378" y="1840"/>
                  <a:pt x="17378" y="1750"/>
                </a:cubicBezTo>
                <a:lnTo>
                  <a:pt x="17378" y="630"/>
                </a:lnTo>
                <a:cubicBezTo>
                  <a:pt x="17378" y="496"/>
                  <a:pt x="17331" y="314"/>
                  <a:pt x="17198" y="224"/>
                </a:cubicBezTo>
                <a:cubicBezTo>
                  <a:pt x="17109" y="134"/>
                  <a:pt x="16942" y="42"/>
                  <a:pt x="16809" y="42"/>
                </a:cubicBezTo>
                <a:lnTo>
                  <a:pt x="15030" y="0"/>
                </a:lnTo>
                <a:close/>
                <a:moveTo>
                  <a:pt x="15600" y="1162"/>
                </a:moveTo>
                <a:lnTo>
                  <a:pt x="16225" y="1162"/>
                </a:lnTo>
                <a:lnTo>
                  <a:pt x="16225" y="1708"/>
                </a:lnTo>
                <a:cubicBezTo>
                  <a:pt x="16225" y="2246"/>
                  <a:pt x="16542" y="2730"/>
                  <a:pt x="17031" y="2954"/>
                </a:cubicBezTo>
                <a:cubicBezTo>
                  <a:pt x="17520" y="3179"/>
                  <a:pt x="18093" y="3092"/>
                  <a:pt x="18448" y="2688"/>
                </a:cubicBezTo>
                <a:lnTo>
                  <a:pt x="18810" y="2324"/>
                </a:lnTo>
                <a:lnTo>
                  <a:pt x="19254" y="2772"/>
                </a:lnTo>
                <a:lnTo>
                  <a:pt x="18893" y="3137"/>
                </a:lnTo>
                <a:cubicBezTo>
                  <a:pt x="18493" y="3495"/>
                  <a:pt x="18409" y="4072"/>
                  <a:pt x="18587" y="4565"/>
                </a:cubicBezTo>
                <a:cubicBezTo>
                  <a:pt x="18765" y="5058"/>
                  <a:pt x="19249" y="5419"/>
                  <a:pt x="19782" y="5419"/>
                </a:cubicBezTo>
                <a:lnTo>
                  <a:pt x="20310" y="5419"/>
                </a:lnTo>
                <a:lnTo>
                  <a:pt x="20310" y="6049"/>
                </a:lnTo>
                <a:lnTo>
                  <a:pt x="19782" y="6049"/>
                </a:lnTo>
                <a:cubicBezTo>
                  <a:pt x="19249" y="6049"/>
                  <a:pt x="18754" y="6368"/>
                  <a:pt x="18532" y="6861"/>
                </a:cubicBezTo>
                <a:cubicBezTo>
                  <a:pt x="18309" y="7354"/>
                  <a:pt x="18409" y="7931"/>
                  <a:pt x="18810" y="8289"/>
                </a:cubicBezTo>
                <a:lnTo>
                  <a:pt x="19157" y="8653"/>
                </a:lnTo>
                <a:lnTo>
                  <a:pt x="18712" y="9102"/>
                </a:lnTo>
                <a:lnTo>
                  <a:pt x="18365" y="8737"/>
                </a:lnTo>
                <a:cubicBezTo>
                  <a:pt x="18009" y="8334"/>
                  <a:pt x="17423" y="8250"/>
                  <a:pt x="16934" y="8429"/>
                </a:cubicBezTo>
                <a:cubicBezTo>
                  <a:pt x="16445" y="8609"/>
                  <a:pt x="16086" y="9096"/>
                  <a:pt x="16086" y="9634"/>
                </a:cubicBezTo>
                <a:lnTo>
                  <a:pt x="16086" y="10166"/>
                </a:lnTo>
                <a:lnTo>
                  <a:pt x="15475" y="10166"/>
                </a:lnTo>
                <a:lnTo>
                  <a:pt x="15475" y="9634"/>
                </a:lnTo>
                <a:cubicBezTo>
                  <a:pt x="15475" y="9096"/>
                  <a:pt x="15158" y="8597"/>
                  <a:pt x="14669" y="8373"/>
                </a:cubicBezTo>
                <a:cubicBezTo>
                  <a:pt x="14180" y="8149"/>
                  <a:pt x="13608" y="8250"/>
                  <a:pt x="13252" y="8653"/>
                </a:cubicBezTo>
                <a:lnTo>
                  <a:pt x="12891" y="9004"/>
                </a:lnTo>
                <a:lnTo>
                  <a:pt x="12446" y="8555"/>
                </a:lnTo>
                <a:lnTo>
                  <a:pt x="12807" y="8205"/>
                </a:lnTo>
                <a:cubicBezTo>
                  <a:pt x="13207" y="7847"/>
                  <a:pt x="13291" y="7256"/>
                  <a:pt x="13113" y="6763"/>
                </a:cubicBezTo>
                <a:cubicBezTo>
                  <a:pt x="12935" y="6270"/>
                  <a:pt x="12452" y="5909"/>
                  <a:pt x="11918" y="5909"/>
                </a:cubicBezTo>
                <a:lnTo>
                  <a:pt x="11376" y="5909"/>
                </a:lnTo>
                <a:lnTo>
                  <a:pt x="11376" y="5293"/>
                </a:lnTo>
                <a:lnTo>
                  <a:pt x="11918" y="5293"/>
                </a:lnTo>
                <a:cubicBezTo>
                  <a:pt x="12452" y="5293"/>
                  <a:pt x="12932" y="4974"/>
                  <a:pt x="13155" y="4481"/>
                </a:cubicBezTo>
                <a:cubicBezTo>
                  <a:pt x="13377" y="3988"/>
                  <a:pt x="13291" y="3411"/>
                  <a:pt x="12891" y="3053"/>
                </a:cubicBezTo>
                <a:lnTo>
                  <a:pt x="12529" y="2688"/>
                </a:lnTo>
                <a:lnTo>
                  <a:pt x="12974" y="2240"/>
                </a:lnTo>
                <a:lnTo>
                  <a:pt x="13335" y="2604"/>
                </a:lnTo>
                <a:cubicBezTo>
                  <a:pt x="13691" y="3008"/>
                  <a:pt x="14263" y="3092"/>
                  <a:pt x="14752" y="2912"/>
                </a:cubicBezTo>
                <a:cubicBezTo>
                  <a:pt x="15242" y="2733"/>
                  <a:pt x="15600" y="2246"/>
                  <a:pt x="15600" y="1708"/>
                </a:cubicBezTo>
                <a:lnTo>
                  <a:pt x="15600" y="1162"/>
                </a:lnTo>
                <a:close/>
                <a:moveTo>
                  <a:pt x="15864" y="3893"/>
                </a:moveTo>
                <a:cubicBezTo>
                  <a:pt x="15408" y="3893"/>
                  <a:pt x="14961" y="4074"/>
                  <a:pt x="14614" y="4425"/>
                </a:cubicBezTo>
                <a:cubicBezTo>
                  <a:pt x="13918" y="5125"/>
                  <a:pt x="13918" y="6259"/>
                  <a:pt x="14614" y="6959"/>
                </a:cubicBezTo>
                <a:cubicBezTo>
                  <a:pt x="15309" y="7660"/>
                  <a:pt x="16433" y="7660"/>
                  <a:pt x="17128" y="6959"/>
                </a:cubicBezTo>
                <a:cubicBezTo>
                  <a:pt x="17823" y="6259"/>
                  <a:pt x="17823" y="5125"/>
                  <a:pt x="17128" y="4425"/>
                </a:cubicBezTo>
                <a:cubicBezTo>
                  <a:pt x="16781" y="4074"/>
                  <a:pt x="16320" y="3893"/>
                  <a:pt x="15864" y="3893"/>
                </a:cubicBezTo>
                <a:close/>
                <a:moveTo>
                  <a:pt x="15864" y="4789"/>
                </a:moveTo>
                <a:cubicBezTo>
                  <a:pt x="16092" y="4789"/>
                  <a:pt x="16329" y="4880"/>
                  <a:pt x="16503" y="5055"/>
                </a:cubicBezTo>
                <a:cubicBezTo>
                  <a:pt x="16851" y="5405"/>
                  <a:pt x="16851" y="5979"/>
                  <a:pt x="16503" y="6329"/>
                </a:cubicBezTo>
                <a:cubicBezTo>
                  <a:pt x="16156" y="6679"/>
                  <a:pt x="15600" y="6679"/>
                  <a:pt x="15253" y="6329"/>
                </a:cubicBezTo>
                <a:cubicBezTo>
                  <a:pt x="14905" y="5979"/>
                  <a:pt x="14905" y="5405"/>
                  <a:pt x="15253" y="5055"/>
                </a:cubicBezTo>
                <a:cubicBezTo>
                  <a:pt x="15426" y="4880"/>
                  <a:pt x="15636" y="4789"/>
                  <a:pt x="15864" y="4789"/>
                </a:cubicBezTo>
                <a:close/>
                <a:moveTo>
                  <a:pt x="5832" y="7659"/>
                </a:moveTo>
                <a:cubicBezTo>
                  <a:pt x="5699" y="7603"/>
                  <a:pt x="5543" y="7606"/>
                  <a:pt x="5388" y="7673"/>
                </a:cubicBezTo>
                <a:lnTo>
                  <a:pt x="3290" y="8527"/>
                </a:lnTo>
                <a:cubicBezTo>
                  <a:pt x="3156" y="8572"/>
                  <a:pt x="3029" y="8701"/>
                  <a:pt x="2984" y="8835"/>
                </a:cubicBezTo>
                <a:cubicBezTo>
                  <a:pt x="2940" y="8970"/>
                  <a:pt x="2940" y="9149"/>
                  <a:pt x="2984" y="9284"/>
                </a:cubicBezTo>
                <a:lnTo>
                  <a:pt x="3470" y="10586"/>
                </a:lnTo>
                <a:cubicBezTo>
                  <a:pt x="3515" y="10720"/>
                  <a:pt x="3476" y="10902"/>
                  <a:pt x="3387" y="10992"/>
                </a:cubicBezTo>
                <a:cubicBezTo>
                  <a:pt x="3298" y="11081"/>
                  <a:pt x="3117" y="11121"/>
                  <a:pt x="2984" y="11076"/>
                </a:cubicBezTo>
                <a:lnTo>
                  <a:pt x="1734" y="10544"/>
                </a:lnTo>
                <a:cubicBezTo>
                  <a:pt x="1422" y="10409"/>
                  <a:pt x="1117" y="10538"/>
                  <a:pt x="983" y="10852"/>
                </a:cubicBezTo>
                <a:lnTo>
                  <a:pt x="94" y="12910"/>
                </a:lnTo>
                <a:cubicBezTo>
                  <a:pt x="-39" y="13224"/>
                  <a:pt x="88" y="13546"/>
                  <a:pt x="400" y="13680"/>
                </a:cubicBezTo>
                <a:lnTo>
                  <a:pt x="1650" y="14212"/>
                </a:lnTo>
                <a:cubicBezTo>
                  <a:pt x="1784" y="14257"/>
                  <a:pt x="1872" y="14397"/>
                  <a:pt x="1872" y="14576"/>
                </a:cubicBezTo>
                <a:cubicBezTo>
                  <a:pt x="1872" y="14711"/>
                  <a:pt x="1784" y="14840"/>
                  <a:pt x="1650" y="14884"/>
                </a:cubicBezTo>
                <a:lnTo>
                  <a:pt x="358" y="15375"/>
                </a:lnTo>
                <a:cubicBezTo>
                  <a:pt x="47" y="15509"/>
                  <a:pt x="-81" y="15831"/>
                  <a:pt x="52" y="16145"/>
                </a:cubicBezTo>
                <a:lnTo>
                  <a:pt x="900" y="18245"/>
                </a:lnTo>
                <a:cubicBezTo>
                  <a:pt x="944" y="18379"/>
                  <a:pt x="1072" y="18508"/>
                  <a:pt x="1206" y="18553"/>
                </a:cubicBezTo>
                <a:cubicBezTo>
                  <a:pt x="1339" y="18598"/>
                  <a:pt x="1517" y="18598"/>
                  <a:pt x="1650" y="18553"/>
                </a:cubicBezTo>
                <a:lnTo>
                  <a:pt x="2942" y="18063"/>
                </a:lnTo>
                <a:cubicBezTo>
                  <a:pt x="3076" y="18018"/>
                  <a:pt x="3256" y="18071"/>
                  <a:pt x="3345" y="18161"/>
                </a:cubicBezTo>
                <a:cubicBezTo>
                  <a:pt x="3434" y="18251"/>
                  <a:pt x="3473" y="18419"/>
                  <a:pt x="3429" y="18553"/>
                </a:cubicBezTo>
                <a:lnTo>
                  <a:pt x="2901" y="19813"/>
                </a:lnTo>
                <a:cubicBezTo>
                  <a:pt x="2856" y="19948"/>
                  <a:pt x="2856" y="20127"/>
                  <a:pt x="2901" y="20261"/>
                </a:cubicBezTo>
                <a:cubicBezTo>
                  <a:pt x="2945" y="20396"/>
                  <a:pt x="3073" y="20525"/>
                  <a:pt x="3206" y="20569"/>
                </a:cubicBezTo>
                <a:lnTo>
                  <a:pt x="5249" y="21466"/>
                </a:lnTo>
                <a:cubicBezTo>
                  <a:pt x="5560" y="21600"/>
                  <a:pt x="5880" y="21471"/>
                  <a:pt x="6013" y="21158"/>
                </a:cubicBezTo>
                <a:lnTo>
                  <a:pt x="6541" y="19897"/>
                </a:lnTo>
                <a:cubicBezTo>
                  <a:pt x="6585" y="19763"/>
                  <a:pt x="6724" y="19673"/>
                  <a:pt x="6902" y="19673"/>
                </a:cubicBezTo>
                <a:cubicBezTo>
                  <a:pt x="7036" y="19673"/>
                  <a:pt x="7163" y="19763"/>
                  <a:pt x="7208" y="19897"/>
                </a:cubicBezTo>
                <a:lnTo>
                  <a:pt x="7694" y="21200"/>
                </a:lnTo>
                <a:cubicBezTo>
                  <a:pt x="7783" y="21424"/>
                  <a:pt x="8014" y="21564"/>
                  <a:pt x="8236" y="21564"/>
                </a:cubicBezTo>
                <a:cubicBezTo>
                  <a:pt x="8325" y="21564"/>
                  <a:pt x="8369" y="21566"/>
                  <a:pt x="8458" y="21522"/>
                </a:cubicBezTo>
                <a:lnTo>
                  <a:pt x="10542" y="20667"/>
                </a:lnTo>
                <a:cubicBezTo>
                  <a:pt x="10676" y="20623"/>
                  <a:pt x="10804" y="20480"/>
                  <a:pt x="10848" y="20345"/>
                </a:cubicBezTo>
                <a:cubicBezTo>
                  <a:pt x="10893" y="20211"/>
                  <a:pt x="10893" y="20032"/>
                  <a:pt x="10848" y="19897"/>
                </a:cubicBezTo>
                <a:lnTo>
                  <a:pt x="10362" y="18609"/>
                </a:lnTo>
                <a:cubicBezTo>
                  <a:pt x="10317" y="18475"/>
                  <a:pt x="10370" y="18293"/>
                  <a:pt x="10459" y="18203"/>
                </a:cubicBezTo>
                <a:cubicBezTo>
                  <a:pt x="10548" y="18113"/>
                  <a:pt x="10715" y="18060"/>
                  <a:pt x="10848" y="18105"/>
                </a:cubicBezTo>
                <a:lnTo>
                  <a:pt x="12099" y="18651"/>
                </a:lnTo>
                <a:cubicBezTo>
                  <a:pt x="12410" y="18786"/>
                  <a:pt x="12716" y="18643"/>
                  <a:pt x="12849" y="18329"/>
                </a:cubicBezTo>
                <a:lnTo>
                  <a:pt x="13738" y="16271"/>
                </a:lnTo>
                <a:cubicBezTo>
                  <a:pt x="13872" y="15957"/>
                  <a:pt x="13744" y="15649"/>
                  <a:pt x="13432" y="15515"/>
                </a:cubicBezTo>
                <a:lnTo>
                  <a:pt x="12182" y="14968"/>
                </a:lnTo>
                <a:cubicBezTo>
                  <a:pt x="12049" y="14924"/>
                  <a:pt x="11960" y="14798"/>
                  <a:pt x="11960" y="14618"/>
                </a:cubicBezTo>
                <a:cubicBezTo>
                  <a:pt x="11960" y="14484"/>
                  <a:pt x="12049" y="14341"/>
                  <a:pt x="12182" y="14296"/>
                </a:cubicBezTo>
                <a:lnTo>
                  <a:pt x="13474" y="13806"/>
                </a:lnTo>
                <a:cubicBezTo>
                  <a:pt x="13785" y="13672"/>
                  <a:pt x="13927" y="13364"/>
                  <a:pt x="13794" y="13050"/>
                </a:cubicBezTo>
                <a:lnTo>
                  <a:pt x="12946" y="10936"/>
                </a:lnTo>
                <a:cubicBezTo>
                  <a:pt x="12902" y="10801"/>
                  <a:pt x="12760" y="10673"/>
                  <a:pt x="12627" y="10628"/>
                </a:cubicBezTo>
                <a:cubicBezTo>
                  <a:pt x="12493" y="10583"/>
                  <a:pt x="12315" y="10583"/>
                  <a:pt x="12182" y="10628"/>
                </a:cubicBezTo>
                <a:lnTo>
                  <a:pt x="10904" y="11118"/>
                </a:lnTo>
                <a:cubicBezTo>
                  <a:pt x="10770" y="11163"/>
                  <a:pt x="10590" y="11123"/>
                  <a:pt x="10501" y="11034"/>
                </a:cubicBezTo>
                <a:cubicBezTo>
                  <a:pt x="10412" y="10944"/>
                  <a:pt x="10359" y="10762"/>
                  <a:pt x="10404" y="10628"/>
                </a:cubicBezTo>
                <a:lnTo>
                  <a:pt x="10945" y="9368"/>
                </a:lnTo>
                <a:cubicBezTo>
                  <a:pt x="11079" y="9054"/>
                  <a:pt x="10937" y="8746"/>
                  <a:pt x="10626" y="8611"/>
                </a:cubicBezTo>
                <a:lnTo>
                  <a:pt x="8583" y="7715"/>
                </a:lnTo>
                <a:cubicBezTo>
                  <a:pt x="8272" y="7581"/>
                  <a:pt x="7967" y="7710"/>
                  <a:pt x="7833" y="8023"/>
                </a:cubicBezTo>
                <a:lnTo>
                  <a:pt x="7291" y="9284"/>
                </a:lnTo>
                <a:cubicBezTo>
                  <a:pt x="7247" y="9418"/>
                  <a:pt x="7122" y="9508"/>
                  <a:pt x="6944" y="9508"/>
                </a:cubicBezTo>
                <a:cubicBezTo>
                  <a:pt x="6811" y="9508"/>
                  <a:pt x="6669" y="9418"/>
                  <a:pt x="6624" y="9284"/>
                </a:cubicBezTo>
                <a:lnTo>
                  <a:pt x="6138" y="7981"/>
                </a:lnTo>
                <a:cubicBezTo>
                  <a:pt x="6071" y="7825"/>
                  <a:pt x="5966" y="7715"/>
                  <a:pt x="5832" y="7659"/>
                </a:cubicBezTo>
                <a:close/>
                <a:moveTo>
                  <a:pt x="5249" y="8975"/>
                </a:moveTo>
                <a:lnTo>
                  <a:pt x="5568" y="9732"/>
                </a:lnTo>
                <a:cubicBezTo>
                  <a:pt x="5791" y="10314"/>
                  <a:pt x="6321" y="10670"/>
                  <a:pt x="6944" y="10670"/>
                </a:cubicBezTo>
                <a:cubicBezTo>
                  <a:pt x="7566" y="10670"/>
                  <a:pt x="8097" y="10314"/>
                  <a:pt x="8319" y="9732"/>
                </a:cubicBezTo>
                <a:lnTo>
                  <a:pt x="8625" y="9018"/>
                </a:lnTo>
                <a:lnTo>
                  <a:pt x="9653" y="9466"/>
                </a:lnTo>
                <a:lnTo>
                  <a:pt x="9348" y="10180"/>
                </a:lnTo>
                <a:cubicBezTo>
                  <a:pt x="9125" y="10762"/>
                  <a:pt x="9209" y="11384"/>
                  <a:pt x="9653" y="11832"/>
                </a:cubicBezTo>
                <a:cubicBezTo>
                  <a:pt x="10098" y="12280"/>
                  <a:pt x="10715" y="12420"/>
                  <a:pt x="11293" y="12196"/>
                </a:cubicBezTo>
                <a:lnTo>
                  <a:pt x="12057" y="11888"/>
                </a:lnTo>
                <a:lnTo>
                  <a:pt x="12460" y="12910"/>
                </a:lnTo>
                <a:lnTo>
                  <a:pt x="11696" y="13232"/>
                </a:lnTo>
                <a:cubicBezTo>
                  <a:pt x="11118" y="13456"/>
                  <a:pt x="10765" y="13991"/>
                  <a:pt x="10765" y="14618"/>
                </a:cubicBezTo>
                <a:cubicBezTo>
                  <a:pt x="10765" y="15246"/>
                  <a:pt x="11162" y="15778"/>
                  <a:pt x="11696" y="16047"/>
                </a:cubicBezTo>
                <a:lnTo>
                  <a:pt x="12404" y="16369"/>
                </a:lnTo>
                <a:lnTo>
                  <a:pt x="11960" y="17391"/>
                </a:lnTo>
                <a:lnTo>
                  <a:pt x="11251" y="17083"/>
                </a:lnTo>
                <a:cubicBezTo>
                  <a:pt x="10673" y="16859"/>
                  <a:pt x="10056" y="16943"/>
                  <a:pt x="9612" y="17391"/>
                </a:cubicBezTo>
                <a:cubicBezTo>
                  <a:pt x="9167" y="17839"/>
                  <a:pt x="9028" y="18475"/>
                  <a:pt x="9250" y="19057"/>
                </a:cubicBezTo>
                <a:lnTo>
                  <a:pt x="9570" y="19813"/>
                </a:lnTo>
                <a:lnTo>
                  <a:pt x="8542" y="20219"/>
                </a:lnTo>
                <a:lnTo>
                  <a:pt x="8236" y="19449"/>
                </a:lnTo>
                <a:cubicBezTo>
                  <a:pt x="8014" y="18867"/>
                  <a:pt x="7469" y="18511"/>
                  <a:pt x="6847" y="18511"/>
                </a:cubicBezTo>
                <a:cubicBezTo>
                  <a:pt x="6224" y="18511"/>
                  <a:pt x="5693" y="18867"/>
                  <a:pt x="5471" y="19449"/>
                </a:cubicBezTo>
                <a:lnTo>
                  <a:pt x="5165" y="20177"/>
                </a:lnTo>
                <a:lnTo>
                  <a:pt x="4137" y="19729"/>
                </a:lnTo>
                <a:lnTo>
                  <a:pt x="4457" y="19001"/>
                </a:lnTo>
                <a:cubicBezTo>
                  <a:pt x="4679" y="18419"/>
                  <a:pt x="4582" y="17797"/>
                  <a:pt x="4137" y="17349"/>
                </a:cubicBezTo>
                <a:cubicBezTo>
                  <a:pt x="3693" y="16901"/>
                  <a:pt x="3076" y="16761"/>
                  <a:pt x="2498" y="16985"/>
                </a:cubicBezTo>
                <a:lnTo>
                  <a:pt x="1734" y="17307"/>
                </a:lnTo>
                <a:lnTo>
                  <a:pt x="1345" y="16271"/>
                </a:lnTo>
                <a:lnTo>
                  <a:pt x="2095" y="15963"/>
                </a:lnTo>
                <a:cubicBezTo>
                  <a:pt x="2673" y="15739"/>
                  <a:pt x="3026" y="15204"/>
                  <a:pt x="3026" y="14576"/>
                </a:cubicBezTo>
                <a:cubicBezTo>
                  <a:pt x="3026" y="13949"/>
                  <a:pt x="2673" y="13403"/>
                  <a:pt x="2095" y="13134"/>
                </a:cubicBezTo>
                <a:lnTo>
                  <a:pt x="1386" y="12826"/>
                </a:lnTo>
                <a:lnTo>
                  <a:pt x="1831" y="11790"/>
                </a:lnTo>
                <a:lnTo>
                  <a:pt x="2539" y="12112"/>
                </a:lnTo>
                <a:cubicBezTo>
                  <a:pt x="3117" y="12336"/>
                  <a:pt x="3734" y="12238"/>
                  <a:pt x="4179" y="11790"/>
                </a:cubicBezTo>
                <a:cubicBezTo>
                  <a:pt x="4624" y="11342"/>
                  <a:pt x="4763" y="10720"/>
                  <a:pt x="4540" y="10138"/>
                </a:cubicBezTo>
                <a:lnTo>
                  <a:pt x="4235" y="9368"/>
                </a:lnTo>
                <a:lnTo>
                  <a:pt x="5249" y="8975"/>
                </a:lnTo>
                <a:close/>
                <a:moveTo>
                  <a:pt x="7222" y="12546"/>
                </a:moveTo>
                <a:cubicBezTo>
                  <a:pt x="6653" y="12546"/>
                  <a:pt x="6086" y="12767"/>
                  <a:pt x="5652" y="13204"/>
                </a:cubicBezTo>
                <a:cubicBezTo>
                  <a:pt x="4784" y="14079"/>
                  <a:pt x="4784" y="15494"/>
                  <a:pt x="5652" y="16369"/>
                </a:cubicBezTo>
                <a:cubicBezTo>
                  <a:pt x="6520" y="17244"/>
                  <a:pt x="7924" y="17244"/>
                  <a:pt x="8792" y="16369"/>
                </a:cubicBezTo>
                <a:cubicBezTo>
                  <a:pt x="9660" y="15494"/>
                  <a:pt x="9660" y="14079"/>
                  <a:pt x="8792" y="13204"/>
                </a:cubicBezTo>
                <a:cubicBezTo>
                  <a:pt x="8358" y="12767"/>
                  <a:pt x="7791" y="12546"/>
                  <a:pt x="7222" y="12546"/>
                </a:cubicBezTo>
                <a:close/>
                <a:moveTo>
                  <a:pt x="7222" y="13666"/>
                </a:moveTo>
                <a:cubicBezTo>
                  <a:pt x="7506" y="13666"/>
                  <a:pt x="7797" y="13770"/>
                  <a:pt x="8014" y="13988"/>
                </a:cubicBezTo>
                <a:cubicBezTo>
                  <a:pt x="8448" y="14426"/>
                  <a:pt x="8448" y="15147"/>
                  <a:pt x="8014" y="15585"/>
                </a:cubicBezTo>
                <a:cubicBezTo>
                  <a:pt x="7580" y="16022"/>
                  <a:pt x="6878" y="16022"/>
                  <a:pt x="6444" y="15585"/>
                </a:cubicBezTo>
                <a:cubicBezTo>
                  <a:pt x="6010" y="15147"/>
                  <a:pt x="6010" y="14426"/>
                  <a:pt x="6444" y="13988"/>
                </a:cubicBezTo>
                <a:cubicBezTo>
                  <a:pt x="6661" y="13770"/>
                  <a:pt x="6937" y="13666"/>
                  <a:pt x="7222" y="1366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2" name="Form"/>
          <p:cNvSpPr/>
          <p:nvPr/>
        </p:nvSpPr>
        <p:spPr>
          <a:xfrm>
            <a:off x="15063065" y="15288026"/>
            <a:ext cx="943563" cy="681872"/>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817"/>
                </a:lnTo>
                <a:cubicBezTo>
                  <a:pt x="21600" y="381"/>
                  <a:pt x="21324" y="0"/>
                  <a:pt x="21009" y="0"/>
                </a:cubicBezTo>
                <a:lnTo>
                  <a:pt x="591" y="0"/>
                </a:lnTo>
                <a:close/>
                <a:moveTo>
                  <a:pt x="1167" y="1674"/>
                </a:moveTo>
                <a:lnTo>
                  <a:pt x="20475" y="1674"/>
                </a:lnTo>
                <a:lnTo>
                  <a:pt x="20475" y="19985"/>
                </a:lnTo>
                <a:lnTo>
                  <a:pt x="20433" y="19985"/>
                </a:lnTo>
                <a:lnTo>
                  <a:pt x="18309" y="19985"/>
                </a:lnTo>
                <a:lnTo>
                  <a:pt x="14850" y="10469"/>
                </a:lnTo>
                <a:cubicBezTo>
                  <a:pt x="14760" y="10220"/>
                  <a:pt x="14622" y="10084"/>
                  <a:pt x="14442" y="10022"/>
                </a:cubicBezTo>
                <a:cubicBezTo>
                  <a:pt x="14262" y="9959"/>
                  <a:pt x="14085" y="10088"/>
                  <a:pt x="13950" y="10275"/>
                </a:cubicBezTo>
                <a:lnTo>
                  <a:pt x="10941" y="14439"/>
                </a:lnTo>
                <a:lnTo>
                  <a:pt x="8733" y="7044"/>
                </a:lnTo>
                <a:cubicBezTo>
                  <a:pt x="8643" y="6733"/>
                  <a:pt x="8466" y="6538"/>
                  <a:pt x="8241" y="6538"/>
                </a:cubicBezTo>
                <a:cubicBezTo>
                  <a:pt x="8016" y="6538"/>
                  <a:pt x="7827" y="6717"/>
                  <a:pt x="7692" y="6966"/>
                </a:cubicBezTo>
                <a:lnTo>
                  <a:pt x="3108" y="20043"/>
                </a:lnTo>
                <a:lnTo>
                  <a:pt x="1167" y="20043"/>
                </a:lnTo>
                <a:lnTo>
                  <a:pt x="1167" y="1674"/>
                </a:lnTo>
                <a:close/>
                <a:moveTo>
                  <a:pt x="17775" y="4806"/>
                </a:moveTo>
                <a:cubicBezTo>
                  <a:pt x="17429" y="4806"/>
                  <a:pt x="17082" y="4987"/>
                  <a:pt x="16819" y="5351"/>
                </a:cubicBezTo>
                <a:cubicBezTo>
                  <a:pt x="16291" y="6081"/>
                  <a:pt x="16292" y="7268"/>
                  <a:pt x="16819" y="7998"/>
                </a:cubicBezTo>
                <a:cubicBezTo>
                  <a:pt x="17346" y="8727"/>
                  <a:pt x="18204" y="8727"/>
                  <a:pt x="18731" y="7998"/>
                </a:cubicBezTo>
                <a:cubicBezTo>
                  <a:pt x="19258" y="7268"/>
                  <a:pt x="19258" y="6081"/>
                  <a:pt x="18731" y="5351"/>
                </a:cubicBezTo>
                <a:cubicBezTo>
                  <a:pt x="18468" y="4987"/>
                  <a:pt x="18120" y="4806"/>
                  <a:pt x="17775" y="4806"/>
                </a:cubicBezTo>
                <a:close/>
                <a:moveTo>
                  <a:pt x="8142" y="9224"/>
                </a:moveTo>
                <a:lnTo>
                  <a:pt x="10209" y="16132"/>
                </a:lnTo>
                <a:cubicBezTo>
                  <a:pt x="10299" y="16381"/>
                  <a:pt x="10437" y="16556"/>
                  <a:pt x="10617" y="16618"/>
                </a:cubicBezTo>
                <a:cubicBezTo>
                  <a:pt x="10797" y="16681"/>
                  <a:pt x="11031" y="16634"/>
                  <a:pt x="11166" y="16385"/>
                </a:cubicBezTo>
                <a:lnTo>
                  <a:pt x="14217" y="12143"/>
                </a:lnTo>
                <a:lnTo>
                  <a:pt x="17058" y="19985"/>
                </a:lnTo>
                <a:lnTo>
                  <a:pt x="4359" y="19985"/>
                </a:lnTo>
                <a:lnTo>
                  <a:pt x="8142" y="922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3" name="Form"/>
          <p:cNvSpPr/>
          <p:nvPr/>
        </p:nvSpPr>
        <p:spPr>
          <a:xfrm>
            <a:off x="25214423" y="18637798"/>
            <a:ext cx="884447" cy="884520"/>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1144"/>
                </a:moveTo>
                <a:cubicBezTo>
                  <a:pt x="12078" y="1144"/>
                  <a:pt x="14323" y="2046"/>
                  <a:pt x="16031" y="3833"/>
                </a:cubicBezTo>
                <a:cubicBezTo>
                  <a:pt x="19447" y="7408"/>
                  <a:pt x="19447" y="13203"/>
                  <a:pt x="16031" y="16777"/>
                </a:cubicBezTo>
                <a:cubicBezTo>
                  <a:pt x="12614" y="20352"/>
                  <a:pt x="7063" y="20352"/>
                  <a:pt x="3647" y="16777"/>
                </a:cubicBezTo>
                <a:cubicBezTo>
                  <a:pt x="231" y="13203"/>
                  <a:pt x="231" y="7408"/>
                  <a:pt x="3647" y="3833"/>
                </a:cubicBezTo>
                <a:cubicBezTo>
                  <a:pt x="5356" y="2046"/>
                  <a:pt x="7600" y="1144"/>
                  <a:pt x="9839" y="1144"/>
                </a:cubicBezTo>
                <a:close/>
                <a:moveTo>
                  <a:pt x="9839" y="2803"/>
                </a:moveTo>
                <a:cubicBezTo>
                  <a:pt x="8007" y="2803"/>
                  <a:pt x="6179" y="3529"/>
                  <a:pt x="4782" y="4992"/>
                </a:cubicBezTo>
                <a:cubicBezTo>
                  <a:pt x="1987" y="7917"/>
                  <a:pt x="1987" y="12665"/>
                  <a:pt x="4782" y="15590"/>
                </a:cubicBezTo>
                <a:cubicBezTo>
                  <a:pt x="7577" y="18515"/>
                  <a:pt x="12101" y="18515"/>
                  <a:pt x="14896" y="15590"/>
                </a:cubicBezTo>
                <a:cubicBezTo>
                  <a:pt x="17691" y="12665"/>
                  <a:pt x="17691" y="7917"/>
                  <a:pt x="14896" y="4992"/>
                </a:cubicBezTo>
                <a:cubicBezTo>
                  <a:pt x="13499" y="3529"/>
                  <a:pt x="11671" y="2803"/>
                  <a:pt x="9839" y="2803"/>
                </a:cubicBezTo>
                <a:close/>
                <a:moveTo>
                  <a:pt x="9839" y="4119"/>
                </a:moveTo>
                <a:cubicBezTo>
                  <a:pt x="11350" y="4119"/>
                  <a:pt x="12855" y="4715"/>
                  <a:pt x="14008" y="5921"/>
                </a:cubicBezTo>
                <a:cubicBezTo>
                  <a:pt x="16314" y="8334"/>
                  <a:pt x="16314" y="12248"/>
                  <a:pt x="14008" y="14661"/>
                </a:cubicBezTo>
                <a:cubicBezTo>
                  <a:pt x="11702" y="17074"/>
                  <a:pt x="7962" y="17073"/>
                  <a:pt x="5657" y="14661"/>
                </a:cubicBezTo>
                <a:cubicBezTo>
                  <a:pt x="3351" y="12248"/>
                  <a:pt x="3351" y="8334"/>
                  <a:pt x="5657" y="5921"/>
                </a:cubicBezTo>
                <a:cubicBezTo>
                  <a:pt x="6810" y="4715"/>
                  <a:pt x="8328" y="4119"/>
                  <a:pt x="9839" y="4119"/>
                </a:cubicBezTo>
                <a:close/>
                <a:moveTo>
                  <a:pt x="9839" y="6637"/>
                </a:moveTo>
                <a:cubicBezTo>
                  <a:pt x="8944" y="6637"/>
                  <a:pt x="8048" y="6994"/>
                  <a:pt x="7365" y="7709"/>
                </a:cubicBezTo>
                <a:cubicBezTo>
                  <a:pt x="5999" y="9139"/>
                  <a:pt x="5999" y="11457"/>
                  <a:pt x="7365" y="12887"/>
                </a:cubicBezTo>
                <a:cubicBezTo>
                  <a:pt x="8732" y="14317"/>
                  <a:pt x="10946" y="14317"/>
                  <a:pt x="12313" y="12887"/>
                </a:cubicBezTo>
                <a:cubicBezTo>
                  <a:pt x="13679" y="11457"/>
                  <a:pt x="13679" y="9139"/>
                  <a:pt x="12313" y="7709"/>
                </a:cubicBezTo>
                <a:cubicBezTo>
                  <a:pt x="11630" y="6994"/>
                  <a:pt x="10735" y="6637"/>
                  <a:pt x="9839" y="6637"/>
                </a:cubicBezTo>
                <a:close/>
                <a:moveTo>
                  <a:pt x="9839" y="7781"/>
                </a:moveTo>
                <a:cubicBezTo>
                  <a:pt x="10455" y="7781"/>
                  <a:pt x="11078" y="8033"/>
                  <a:pt x="11547" y="8525"/>
                </a:cubicBezTo>
                <a:cubicBezTo>
                  <a:pt x="12487" y="9508"/>
                  <a:pt x="12487" y="11103"/>
                  <a:pt x="11547" y="12086"/>
                </a:cubicBezTo>
                <a:cubicBezTo>
                  <a:pt x="10608" y="13069"/>
                  <a:pt x="9084" y="13069"/>
                  <a:pt x="8144" y="12086"/>
                </a:cubicBezTo>
                <a:cubicBezTo>
                  <a:pt x="7205" y="11103"/>
                  <a:pt x="7205" y="9508"/>
                  <a:pt x="8144" y="8525"/>
                </a:cubicBezTo>
                <a:cubicBezTo>
                  <a:pt x="8614" y="8033"/>
                  <a:pt x="9223" y="7781"/>
                  <a:pt x="9839" y="778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4" name="Form"/>
          <p:cNvSpPr/>
          <p:nvPr/>
        </p:nvSpPr>
        <p:spPr>
          <a:xfrm>
            <a:off x="6983810" y="18610155"/>
            <a:ext cx="945775" cy="942335"/>
          </a:xfrm>
          <a:custGeom>
            <a:avLst/>
            <a:gdLst/>
            <a:ahLst/>
            <a:cxnLst>
              <a:cxn ang="0">
                <a:pos x="wd2" y="hd2"/>
              </a:cxn>
              <a:cxn ang="5400000">
                <a:pos x="wd2" y="hd2"/>
              </a:cxn>
              <a:cxn ang="10800000">
                <a:pos x="wd2" y="hd2"/>
              </a:cxn>
              <a:cxn ang="16200000">
                <a:pos x="wd2" y="hd2"/>
              </a:cxn>
            </a:cxnLst>
            <a:rect l="0" t="0" r="r" b="b"/>
            <a:pathLst>
              <a:path w="21518" h="21571" extrusionOk="0">
                <a:moveTo>
                  <a:pt x="11393" y="16"/>
                </a:moveTo>
                <a:cubicBezTo>
                  <a:pt x="11214" y="-29"/>
                  <a:pt x="10996" y="22"/>
                  <a:pt x="10861" y="157"/>
                </a:cubicBezTo>
                <a:lnTo>
                  <a:pt x="168" y="10913"/>
                </a:lnTo>
                <a:cubicBezTo>
                  <a:pt x="-56" y="11138"/>
                  <a:pt x="-56" y="11489"/>
                  <a:pt x="168" y="11714"/>
                </a:cubicBezTo>
                <a:lnTo>
                  <a:pt x="9827" y="21388"/>
                </a:lnTo>
                <a:cubicBezTo>
                  <a:pt x="9916" y="21523"/>
                  <a:pt x="10098" y="21571"/>
                  <a:pt x="10232" y="21571"/>
                </a:cubicBezTo>
                <a:cubicBezTo>
                  <a:pt x="10367" y="21571"/>
                  <a:pt x="10501" y="21532"/>
                  <a:pt x="10680" y="21487"/>
                </a:cubicBezTo>
                <a:lnTo>
                  <a:pt x="21373" y="10730"/>
                </a:lnTo>
                <a:cubicBezTo>
                  <a:pt x="21508" y="10595"/>
                  <a:pt x="21544" y="10362"/>
                  <a:pt x="21499" y="10182"/>
                </a:cubicBezTo>
                <a:lnTo>
                  <a:pt x="19626" y="2364"/>
                </a:lnTo>
                <a:cubicBezTo>
                  <a:pt x="19537" y="2139"/>
                  <a:pt x="19402" y="1959"/>
                  <a:pt x="19179" y="1914"/>
                </a:cubicBezTo>
                <a:lnTo>
                  <a:pt x="11393" y="16"/>
                </a:lnTo>
                <a:close/>
                <a:moveTo>
                  <a:pt x="11435" y="1183"/>
                </a:moveTo>
                <a:lnTo>
                  <a:pt x="18550" y="2898"/>
                </a:lnTo>
                <a:lnTo>
                  <a:pt x="20255" y="10055"/>
                </a:lnTo>
                <a:lnTo>
                  <a:pt x="10190" y="20179"/>
                </a:lnTo>
                <a:lnTo>
                  <a:pt x="1370" y="11307"/>
                </a:lnTo>
                <a:lnTo>
                  <a:pt x="11435" y="1183"/>
                </a:lnTo>
                <a:close/>
                <a:moveTo>
                  <a:pt x="14230" y="4768"/>
                </a:moveTo>
                <a:cubicBezTo>
                  <a:pt x="13772" y="4769"/>
                  <a:pt x="13322" y="4951"/>
                  <a:pt x="12972" y="5303"/>
                </a:cubicBezTo>
                <a:cubicBezTo>
                  <a:pt x="12273" y="6006"/>
                  <a:pt x="12273" y="7145"/>
                  <a:pt x="12972" y="7848"/>
                </a:cubicBezTo>
                <a:cubicBezTo>
                  <a:pt x="13671" y="8551"/>
                  <a:pt x="14804" y="8551"/>
                  <a:pt x="15502" y="7848"/>
                </a:cubicBezTo>
                <a:cubicBezTo>
                  <a:pt x="16201" y="7145"/>
                  <a:pt x="16201" y="6006"/>
                  <a:pt x="15502" y="5303"/>
                </a:cubicBezTo>
                <a:cubicBezTo>
                  <a:pt x="15153" y="4951"/>
                  <a:pt x="14688" y="4768"/>
                  <a:pt x="14230" y="4768"/>
                </a:cubicBezTo>
                <a:close/>
                <a:moveTo>
                  <a:pt x="14230" y="5893"/>
                </a:moveTo>
                <a:cubicBezTo>
                  <a:pt x="14402" y="5893"/>
                  <a:pt x="14575" y="5958"/>
                  <a:pt x="14706" y="6090"/>
                </a:cubicBezTo>
                <a:cubicBezTo>
                  <a:pt x="14968" y="6354"/>
                  <a:pt x="14968" y="6783"/>
                  <a:pt x="14706" y="7046"/>
                </a:cubicBezTo>
                <a:cubicBezTo>
                  <a:pt x="14444" y="7310"/>
                  <a:pt x="14017" y="7310"/>
                  <a:pt x="13755" y="7046"/>
                </a:cubicBezTo>
                <a:cubicBezTo>
                  <a:pt x="13493" y="6783"/>
                  <a:pt x="13493" y="6354"/>
                  <a:pt x="13755" y="6090"/>
                </a:cubicBezTo>
                <a:cubicBezTo>
                  <a:pt x="13886" y="5958"/>
                  <a:pt x="14059" y="5893"/>
                  <a:pt x="14230" y="5893"/>
                </a:cubicBezTo>
                <a:close/>
                <a:moveTo>
                  <a:pt x="7730" y="9451"/>
                </a:moveTo>
                <a:cubicBezTo>
                  <a:pt x="7585" y="9451"/>
                  <a:pt x="7437" y="9507"/>
                  <a:pt x="7325" y="9619"/>
                </a:cubicBezTo>
                <a:cubicBezTo>
                  <a:pt x="7101" y="9844"/>
                  <a:pt x="7101" y="10210"/>
                  <a:pt x="7325" y="10435"/>
                </a:cubicBezTo>
                <a:lnTo>
                  <a:pt x="10722" y="13852"/>
                </a:lnTo>
                <a:cubicBezTo>
                  <a:pt x="10811" y="13987"/>
                  <a:pt x="10993" y="14034"/>
                  <a:pt x="11127" y="14034"/>
                </a:cubicBezTo>
                <a:cubicBezTo>
                  <a:pt x="11306" y="14034"/>
                  <a:pt x="11443" y="13987"/>
                  <a:pt x="11532" y="13852"/>
                </a:cubicBezTo>
                <a:cubicBezTo>
                  <a:pt x="11756" y="13627"/>
                  <a:pt x="11756" y="13261"/>
                  <a:pt x="11532" y="13036"/>
                </a:cubicBezTo>
                <a:lnTo>
                  <a:pt x="8136" y="9619"/>
                </a:lnTo>
                <a:cubicBezTo>
                  <a:pt x="8024" y="9507"/>
                  <a:pt x="7876" y="9451"/>
                  <a:pt x="7730" y="9451"/>
                </a:cubicBezTo>
                <a:close/>
                <a:moveTo>
                  <a:pt x="5494" y="11700"/>
                </a:moveTo>
                <a:cubicBezTo>
                  <a:pt x="5348" y="11700"/>
                  <a:pt x="5200" y="11757"/>
                  <a:pt x="5088" y="11869"/>
                </a:cubicBezTo>
                <a:cubicBezTo>
                  <a:pt x="4865" y="12094"/>
                  <a:pt x="4865" y="12460"/>
                  <a:pt x="5088" y="12685"/>
                </a:cubicBezTo>
                <a:lnTo>
                  <a:pt x="8485" y="16101"/>
                </a:lnTo>
                <a:cubicBezTo>
                  <a:pt x="8574" y="16236"/>
                  <a:pt x="8756" y="16284"/>
                  <a:pt x="8890" y="16284"/>
                </a:cubicBezTo>
                <a:cubicBezTo>
                  <a:pt x="9025" y="16284"/>
                  <a:pt x="9162" y="16236"/>
                  <a:pt x="9296" y="16101"/>
                </a:cubicBezTo>
                <a:cubicBezTo>
                  <a:pt x="9519" y="15876"/>
                  <a:pt x="9519" y="15511"/>
                  <a:pt x="9296" y="15286"/>
                </a:cubicBezTo>
                <a:lnTo>
                  <a:pt x="5899" y="11869"/>
                </a:lnTo>
                <a:cubicBezTo>
                  <a:pt x="5787" y="11757"/>
                  <a:pt x="5639" y="11700"/>
                  <a:pt x="5494" y="117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5" name="Form"/>
          <p:cNvSpPr/>
          <p:nvPr/>
        </p:nvSpPr>
        <p:spPr>
          <a:xfrm>
            <a:off x="5077028" y="18610033"/>
            <a:ext cx="680029" cy="944300"/>
          </a:xfrm>
          <a:custGeom>
            <a:avLst/>
            <a:gdLst/>
            <a:ahLst/>
            <a:cxnLst>
              <a:cxn ang="0">
                <a:pos x="wd2" y="hd2"/>
              </a:cxn>
              <a:cxn ang="5400000">
                <a:pos x="wd2" y="hd2"/>
              </a:cxn>
              <a:cxn ang="10800000">
                <a:pos x="wd2" y="hd2"/>
              </a:cxn>
              <a:cxn ang="16200000">
                <a:pos x="wd2" y="hd2"/>
              </a:cxn>
            </a:cxnLst>
            <a:rect l="0" t="0" r="r" b="b"/>
            <a:pathLst>
              <a:path w="21600" h="21566" extrusionOk="0">
                <a:moveTo>
                  <a:pt x="10361" y="101"/>
                </a:moveTo>
                <a:lnTo>
                  <a:pt x="371" y="4548"/>
                </a:lnTo>
                <a:cubicBezTo>
                  <a:pt x="121" y="4638"/>
                  <a:pt x="0" y="4860"/>
                  <a:pt x="0" y="5039"/>
                </a:cubicBezTo>
                <a:lnTo>
                  <a:pt x="0" y="20977"/>
                </a:lnTo>
                <a:cubicBezTo>
                  <a:pt x="0" y="21291"/>
                  <a:pt x="382" y="21566"/>
                  <a:pt x="820" y="21566"/>
                </a:cubicBezTo>
                <a:lnTo>
                  <a:pt x="20859" y="21566"/>
                </a:lnTo>
                <a:cubicBezTo>
                  <a:pt x="21296" y="21566"/>
                  <a:pt x="21600" y="21288"/>
                  <a:pt x="21600" y="21019"/>
                </a:cubicBezTo>
                <a:lnTo>
                  <a:pt x="21600" y="5039"/>
                </a:lnTo>
                <a:cubicBezTo>
                  <a:pt x="21600" y="4815"/>
                  <a:pt x="21479" y="4638"/>
                  <a:pt x="21229" y="4548"/>
                </a:cubicBezTo>
                <a:lnTo>
                  <a:pt x="11180" y="101"/>
                </a:lnTo>
                <a:cubicBezTo>
                  <a:pt x="10931" y="-34"/>
                  <a:pt x="10611" y="-34"/>
                  <a:pt x="10361" y="101"/>
                </a:cubicBezTo>
                <a:close/>
                <a:moveTo>
                  <a:pt x="10810" y="1223"/>
                </a:moveTo>
                <a:lnTo>
                  <a:pt x="20039" y="5306"/>
                </a:lnTo>
                <a:lnTo>
                  <a:pt x="20039" y="20401"/>
                </a:lnTo>
                <a:lnTo>
                  <a:pt x="1561" y="20401"/>
                </a:lnTo>
                <a:lnTo>
                  <a:pt x="1561" y="5306"/>
                </a:lnTo>
                <a:lnTo>
                  <a:pt x="10810" y="1223"/>
                </a:lnTo>
                <a:close/>
                <a:moveTo>
                  <a:pt x="11239" y="5390"/>
                </a:moveTo>
                <a:cubicBezTo>
                  <a:pt x="10600" y="5390"/>
                  <a:pt x="9971" y="5572"/>
                  <a:pt x="9483" y="5923"/>
                </a:cubicBezTo>
                <a:cubicBezTo>
                  <a:pt x="8508" y="6624"/>
                  <a:pt x="8508" y="7761"/>
                  <a:pt x="9483" y="8462"/>
                </a:cubicBezTo>
                <a:cubicBezTo>
                  <a:pt x="10458" y="9164"/>
                  <a:pt x="12039" y="9164"/>
                  <a:pt x="13015" y="8462"/>
                </a:cubicBezTo>
                <a:cubicBezTo>
                  <a:pt x="13990" y="7761"/>
                  <a:pt x="13990" y="6624"/>
                  <a:pt x="13015" y="5923"/>
                </a:cubicBezTo>
                <a:cubicBezTo>
                  <a:pt x="12527" y="5572"/>
                  <a:pt x="11878" y="5390"/>
                  <a:pt x="11239" y="5390"/>
                </a:cubicBezTo>
                <a:close/>
                <a:moveTo>
                  <a:pt x="11239" y="6512"/>
                </a:moveTo>
                <a:cubicBezTo>
                  <a:pt x="11479" y="6512"/>
                  <a:pt x="11720" y="6577"/>
                  <a:pt x="11902" y="6709"/>
                </a:cubicBezTo>
                <a:cubicBezTo>
                  <a:pt x="12268" y="6972"/>
                  <a:pt x="12268" y="7400"/>
                  <a:pt x="11902" y="7663"/>
                </a:cubicBezTo>
                <a:cubicBezTo>
                  <a:pt x="11537" y="7926"/>
                  <a:pt x="10941" y="7926"/>
                  <a:pt x="10576" y="7663"/>
                </a:cubicBezTo>
                <a:cubicBezTo>
                  <a:pt x="10210" y="7400"/>
                  <a:pt x="10210" y="6972"/>
                  <a:pt x="10576" y="6709"/>
                </a:cubicBezTo>
                <a:cubicBezTo>
                  <a:pt x="10758" y="6577"/>
                  <a:pt x="10999" y="6512"/>
                  <a:pt x="11239" y="6512"/>
                </a:cubicBezTo>
                <a:close/>
                <a:moveTo>
                  <a:pt x="7688" y="13471"/>
                </a:moveTo>
                <a:cubicBezTo>
                  <a:pt x="7251" y="13471"/>
                  <a:pt x="6868" y="13746"/>
                  <a:pt x="6868" y="14060"/>
                </a:cubicBezTo>
                <a:cubicBezTo>
                  <a:pt x="6868" y="14374"/>
                  <a:pt x="7251" y="14635"/>
                  <a:pt x="7688" y="14635"/>
                </a:cubicBezTo>
                <a:lnTo>
                  <a:pt x="14790" y="14635"/>
                </a:lnTo>
                <a:cubicBezTo>
                  <a:pt x="15227" y="14635"/>
                  <a:pt x="15610" y="14419"/>
                  <a:pt x="15610" y="14060"/>
                </a:cubicBezTo>
                <a:cubicBezTo>
                  <a:pt x="15610" y="13746"/>
                  <a:pt x="15227" y="13471"/>
                  <a:pt x="14790" y="13471"/>
                </a:cubicBezTo>
                <a:lnTo>
                  <a:pt x="7688" y="13471"/>
                </a:lnTo>
                <a:close/>
                <a:moveTo>
                  <a:pt x="7688" y="17511"/>
                </a:moveTo>
                <a:cubicBezTo>
                  <a:pt x="7251" y="17511"/>
                  <a:pt x="6868" y="17786"/>
                  <a:pt x="6868" y="18101"/>
                </a:cubicBezTo>
                <a:cubicBezTo>
                  <a:pt x="6868" y="18415"/>
                  <a:pt x="7251" y="18676"/>
                  <a:pt x="7688" y="18676"/>
                </a:cubicBezTo>
                <a:lnTo>
                  <a:pt x="14790" y="18676"/>
                </a:lnTo>
                <a:cubicBezTo>
                  <a:pt x="15227" y="18676"/>
                  <a:pt x="15610" y="18415"/>
                  <a:pt x="15610" y="18101"/>
                </a:cubicBezTo>
                <a:cubicBezTo>
                  <a:pt x="15610" y="17786"/>
                  <a:pt x="15227" y="17511"/>
                  <a:pt x="14790" y="17511"/>
                </a:cubicBezTo>
                <a:lnTo>
                  <a:pt x="7688" y="1751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6" name="Form"/>
          <p:cNvSpPr/>
          <p:nvPr/>
        </p:nvSpPr>
        <p:spPr>
          <a:xfrm>
            <a:off x="7007461" y="23815599"/>
            <a:ext cx="896263" cy="89626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6899" y="10422"/>
                </a:moveTo>
                <a:cubicBezTo>
                  <a:pt x="6567" y="10422"/>
                  <a:pt x="6277" y="10713"/>
                  <a:pt x="6277" y="11044"/>
                </a:cubicBezTo>
                <a:cubicBezTo>
                  <a:pt x="6277" y="11376"/>
                  <a:pt x="6567" y="11651"/>
                  <a:pt x="6899" y="11651"/>
                </a:cubicBezTo>
                <a:lnTo>
                  <a:pt x="14716" y="11651"/>
                </a:lnTo>
                <a:cubicBezTo>
                  <a:pt x="15095" y="11651"/>
                  <a:pt x="15323" y="11423"/>
                  <a:pt x="15323" y="11044"/>
                </a:cubicBezTo>
                <a:cubicBezTo>
                  <a:pt x="15323" y="10713"/>
                  <a:pt x="15047" y="10422"/>
                  <a:pt x="14716" y="10422"/>
                </a:cubicBezTo>
                <a:lnTo>
                  <a:pt x="6899" y="1042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7" name="Form"/>
          <p:cNvSpPr/>
          <p:nvPr/>
        </p:nvSpPr>
        <p:spPr>
          <a:xfrm>
            <a:off x="9026291" y="23819408"/>
            <a:ext cx="896263" cy="89626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90"/>
                  <a:pt x="20371" y="10748"/>
                </a:cubicBezTo>
                <a:cubicBezTo>
                  <a:pt x="20371" y="16054"/>
                  <a:pt x="16113" y="20327"/>
                  <a:pt x="10807" y="20327"/>
                </a:cubicBezTo>
                <a:cubicBezTo>
                  <a:pt x="5549" y="20327"/>
                  <a:pt x="1229" y="16007"/>
                  <a:pt x="1229" y="10748"/>
                </a:cubicBezTo>
                <a:cubicBezTo>
                  <a:pt x="1229" y="5490"/>
                  <a:pt x="5549" y="1184"/>
                  <a:pt x="10807" y="1184"/>
                </a:cubicBezTo>
                <a:close/>
                <a:moveTo>
                  <a:pt x="10793" y="6366"/>
                </a:moveTo>
                <a:cubicBezTo>
                  <a:pt x="10461" y="6366"/>
                  <a:pt x="10171" y="6656"/>
                  <a:pt x="10171" y="6988"/>
                </a:cubicBezTo>
                <a:lnTo>
                  <a:pt x="10171" y="14612"/>
                </a:lnTo>
                <a:cubicBezTo>
                  <a:pt x="10171" y="14944"/>
                  <a:pt x="10461" y="15234"/>
                  <a:pt x="10793" y="15234"/>
                </a:cubicBezTo>
                <a:cubicBezTo>
                  <a:pt x="11172" y="15234"/>
                  <a:pt x="11414" y="14944"/>
                  <a:pt x="11414" y="14612"/>
                </a:cubicBezTo>
                <a:lnTo>
                  <a:pt x="11414" y="6988"/>
                </a:lnTo>
                <a:cubicBezTo>
                  <a:pt x="11414" y="6656"/>
                  <a:pt x="11124" y="6366"/>
                  <a:pt x="10793" y="636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8" name="Form"/>
          <p:cNvSpPr/>
          <p:nvPr/>
        </p:nvSpPr>
        <p:spPr>
          <a:xfrm>
            <a:off x="13077652" y="23819408"/>
            <a:ext cx="896263" cy="89626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3591" y="7580"/>
                </a:moveTo>
                <a:cubicBezTo>
                  <a:pt x="13437" y="7580"/>
                  <a:pt x="13280" y="7639"/>
                  <a:pt x="13161" y="7758"/>
                </a:cubicBezTo>
                <a:lnTo>
                  <a:pt x="7758" y="13161"/>
                </a:lnTo>
                <a:cubicBezTo>
                  <a:pt x="7521" y="13398"/>
                  <a:pt x="7521" y="13768"/>
                  <a:pt x="7758" y="14005"/>
                </a:cubicBezTo>
                <a:cubicBezTo>
                  <a:pt x="7852" y="14147"/>
                  <a:pt x="8045" y="14198"/>
                  <a:pt x="8187" y="14198"/>
                </a:cubicBezTo>
                <a:cubicBezTo>
                  <a:pt x="8329" y="14198"/>
                  <a:pt x="8474" y="14100"/>
                  <a:pt x="8616" y="14005"/>
                </a:cubicBezTo>
                <a:lnTo>
                  <a:pt x="14005" y="8616"/>
                </a:lnTo>
                <a:cubicBezTo>
                  <a:pt x="14242" y="8379"/>
                  <a:pt x="14242" y="7995"/>
                  <a:pt x="14005" y="7758"/>
                </a:cubicBezTo>
                <a:cubicBezTo>
                  <a:pt x="13887" y="7639"/>
                  <a:pt x="13745" y="7580"/>
                  <a:pt x="13591" y="758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9" name="Form"/>
          <p:cNvSpPr/>
          <p:nvPr/>
        </p:nvSpPr>
        <p:spPr>
          <a:xfrm>
            <a:off x="15101766" y="23815723"/>
            <a:ext cx="896263" cy="89626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7728" y="7669"/>
                </a:moveTo>
                <a:cubicBezTo>
                  <a:pt x="7574" y="7669"/>
                  <a:pt x="7417" y="7728"/>
                  <a:pt x="7299" y="7846"/>
                </a:cubicBezTo>
                <a:cubicBezTo>
                  <a:pt x="7062" y="8083"/>
                  <a:pt x="7062" y="8468"/>
                  <a:pt x="7299" y="8705"/>
                </a:cubicBezTo>
                <a:lnTo>
                  <a:pt x="12702" y="14094"/>
                </a:lnTo>
                <a:cubicBezTo>
                  <a:pt x="12797" y="14236"/>
                  <a:pt x="12990" y="14286"/>
                  <a:pt x="13132" y="14286"/>
                </a:cubicBezTo>
                <a:cubicBezTo>
                  <a:pt x="13321" y="14287"/>
                  <a:pt x="13452" y="14189"/>
                  <a:pt x="13546" y="14094"/>
                </a:cubicBezTo>
                <a:cubicBezTo>
                  <a:pt x="13783" y="13857"/>
                  <a:pt x="13783" y="13487"/>
                  <a:pt x="13546" y="13250"/>
                </a:cubicBezTo>
                <a:lnTo>
                  <a:pt x="8157" y="7846"/>
                </a:lnTo>
                <a:cubicBezTo>
                  <a:pt x="8039" y="7728"/>
                  <a:pt x="7882" y="7669"/>
                  <a:pt x="7728" y="766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0" name="Form"/>
          <p:cNvSpPr/>
          <p:nvPr/>
        </p:nvSpPr>
        <p:spPr>
          <a:xfrm>
            <a:off x="27223107" y="23815723"/>
            <a:ext cx="896263" cy="896262"/>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1" name="Rectangle 27"/>
          <p:cNvSpPr txBox="1"/>
          <p:nvPr/>
        </p:nvSpPr>
        <p:spPr>
          <a:xfrm>
            <a:off x="5011518" y="5376140"/>
            <a:ext cx="15017047" cy="14573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Vector Line Icons</a:t>
            </a:r>
          </a:p>
        </p:txBody>
      </p:sp>
      <p:sp>
        <p:nvSpPr>
          <p:cNvPr id="2632" name="General"/>
          <p:cNvSpPr/>
          <p:nvPr/>
        </p:nvSpPr>
        <p:spPr>
          <a:xfrm>
            <a:off x="4978740" y="12868148"/>
            <a:ext cx="10077625"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General</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919C96A1-1170-664D-AECA-B6DFEA8D7119}"/>
              </a:ext>
            </a:extLst>
          </p:cNvPr>
          <p:cNvSpPr>
            <a:spLocks noGrp="1"/>
          </p:cNvSpPr>
          <p:nvPr>
            <p:ph type="pic" sz="quarter" idx="13"/>
          </p:nvPr>
        </p:nvSpPr>
        <p:spPr/>
      </p:sp>
      <p:sp>
        <p:nvSpPr>
          <p:cNvPr id="584" name="MONA STYLE…"/>
          <p:cNvSpPr txBox="1"/>
          <p:nvPr/>
        </p:nvSpPr>
        <p:spPr>
          <a:xfrm>
            <a:off x="4962340" y="5393097"/>
            <a:ext cx="10802061" cy="39719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MONA STYLE</a:t>
            </a:r>
          </a:p>
          <a:p>
            <a:r>
              <a:t>NEW ART</a:t>
            </a:r>
          </a:p>
        </p:txBody>
      </p:sp>
      <p:sp>
        <p:nvSpPr>
          <p:cNvPr id="585" name="Uno etoa jaom froan modern clean creative form in design."/>
          <p:cNvSpPr txBox="1"/>
          <p:nvPr/>
        </p:nvSpPr>
        <p:spPr>
          <a:xfrm>
            <a:off x="4962340" y="11990401"/>
            <a:ext cx="17730749"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586" name="At vero eos et accusam eto justo fosduo dolores etoma jam rebum. Steot clita kuasd gubergren, nosotrad sea takimata sanctus est Lorem ipsusit frand drin for the druamet esnod vordas mir indasu merada porda verinsa burdsa mesa."/>
          <p:cNvSpPr txBox="1"/>
          <p:nvPr/>
        </p:nvSpPr>
        <p:spPr>
          <a:xfrm>
            <a:off x="4962340" y="31949594"/>
            <a:ext cx="20656327" cy="45510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 Lorem ipsusit frand drin for the druamet esnod vordas mir indasu merada porda verinsa burdsa mesa.</a:t>
            </a:r>
          </a:p>
        </p:txBody>
      </p:sp>
      <p:sp>
        <p:nvSpPr>
          <p:cNvPr id="587" name="Rechteck"/>
          <p:cNvSpPr/>
          <p:nvPr/>
        </p:nvSpPr>
        <p:spPr>
          <a:xfrm>
            <a:off x="14448240" y="20978894"/>
            <a:ext cx="3584095" cy="1308195"/>
          </a:xfrm>
          <a:prstGeom prst="rect">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4" name="Form"/>
          <p:cNvSpPr/>
          <p:nvPr/>
        </p:nvSpPr>
        <p:spPr>
          <a:xfrm>
            <a:off x="4962340" y="12400111"/>
            <a:ext cx="944254" cy="944198"/>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5" name="Form"/>
          <p:cNvSpPr/>
          <p:nvPr/>
        </p:nvSpPr>
        <p:spPr>
          <a:xfrm>
            <a:off x="6988674" y="12400111"/>
            <a:ext cx="944200" cy="942968"/>
          </a:xfrm>
          <a:custGeom>
            <a:avLst/>
            <a:gdLst/>
            <a:ahLst/>
            <a:cxnLst>
              <a:cxn ang="0">
                <a:pos x="wd2" y="hd2"/>
              </a:cxn>
              <a:cxn ang="5400000">
                <a:pos x="wd2" y="hd2"/>
              </a:cxn>
              <a:cxn ang="10800000">
                <a:pos x="wd2" y="hd2"/>
              </a:cxn>
              <a:cxn ang="16200000">
                <a:pos x="wd2" y="hd2"/>
              </a:cxn>
            </a:cxnLst>
            <a:rect l="0" t="0" r="r" b="b"/>
            <a:pathLst>
              <a:path w="19674" h="21600" extrusionOk="0">
                <a:moveTo>
                  <a:pt x="9819" y="0"/>
                </a:moveTo>
                <a:cubicBezTo>
                  <a:pt x="7304" y="0"/>
                  <a:pt x="4796" y="1065"/>
                  <a:pt x="2890" y="3182"/>
                </a:cubicBezTo>
                <a:cubicBezTo>
                  <a:pt x="-963" y="7418"/>
                  <a:pt x="-963" y="14255"/>
                  <a:pt x="2890" y="18446"/>
                </a:cubicBezTo>
                <a:cubicBezTo>
                  <a:pt x="4816" y="20564"/>
                  <a:pt x="7316" y="21600"/>
                  <a:pt x="9857" y="21600"/>
                </a:cubicBezTo>
                <a:cubicBezTo>
                  <a:pt x="12358" y="21600"/>
                  <a:pt x="14899" y="20564"/>
                  <a:pt x="16825" y="18446"/>
                </a:cubicBezTo>
                <a:cubicBezTo>
                  <a:pt x="20637" y="14255"/>
                  <a:pt x="20627" y="7418"/>
                  <a:pt x="16774" y="3182"/>
                </a:cubicBezTo>
                <a:cubicBezTo>
                  <a:pt x="14848" y="1065"/>
                  <a:pt x="12335" y="0"/>
                  <a:pt x="9819" y="0"/>
                </a:cubicBezTo>
                <a:close/>
                <a:moveTo>
                  <a:pt x="9806" y="1155"/>
                </a:moveTo>
                <a:cubicBezTo>
                  <a:pt x="12061" y="1155"/>
                  <a:pt x="14325" y="2092"/>
                  <a:pt x="16005" y="3985"/>
                </a:cubicBezTo>
                <a:cubicBezTo>
                  <a:pt x="19489" y="7770"/>
                  <a:pt x="19487" y="13903"/>
                  <a:pt x="16044" y="17643"/>
                </a:cubicBezTo>
                <a:cubicBezTo>
                  <a:pt x="12601" y="21428"/>
                  <a:pt x="7063" y="21428"/>
                  <a:pt x="3620" y="17643"/>
                </a:cubicBezTo>
                <a:cubicBezTo>
                  <a:pt x="177" y="13858"/>
                  <a:pt x="177" y="7770"/>
                  <a:pt x="3620" y="3985"/>
                </a:cubicBezTo>
                <a:cubicBezTo>
                  <a:pt x="5341" y="2092"/>
                  <a:pt x="7593" y="1155"/>
                  <a:pt x="9806" y="1155"/>
                </a:cubicBezTo>
                <a:close/>
                <a:moveTo>
                  <a:pt x="9819" y="3154"/>
                </a:moveTo>
                <a:cubicBezTo>
                  <a:pt x="9532" y="3154"/>
                  <a:pt x="9294" y="3430"/>
                  <a:pt x="9294" y="3746"/>
                </a:cubicBezTo>
                <a:lnTo>
                  <a:pt x="9294" y="10772"/>
                </a:lnTo>
                <a:lnTo>
                  <a:pt x="7117" y="13152"/>
                </a:lnTo>
                <a:cubicBezTo>
                  <a:pt x="6912" y="13377"/>
                  <a:pt x="6912" y="13743"/>
                  <a:pt x="7117" y="13968"/>
                </a:cubicBezTo>
                <a:cubicBezTo>
                  <a:pt x="7239" y="14103"/>
                  <a:pt x="7365" y="14151"/>
                  <a:pt x="7488" y="14151"/>
                </a:cubicBezTo>
                <a:cubicBezTo>
                  <a:pt x="7611" y="14151"/>
                  <a:pt x="7777" y="14103"/>
                  <a:pt x="7859" y="13968"/>
                </a:cubicBezTo>
                <a:lnTo>
                  <a:pt x="10191" y="11405"/>
                </a:lnTo>
                <a:cubicBezTo>
                  <a:pt x="10272" y="11315"/>
                  <a:pt x="10316" y="11217"/>
                  <a:pt x="10357" y="11082"/>
                </a:cubicBezTo>
                <a:cubicBezTo>
                  <a:pt x="10357" y="11082"/>
                  <a:pt x="10357" y="11039"/>
                  <a:pt x="10357" y="11039"/>
                </a:cubicBezTo>
                <a:cubicBezTo>
                  <a:pt x="10357" y="11039"/>
                  <a:pt x="10357" y="10997"/>
                  <a:pt x="10357" y="10997"/>
                </a:cubicBezTo>
                <a:lnTo>
                  <a:pt x="10357" y="3746"/>
                </a:lnTo>
                <a:cubicBezTo>
                  <a:pt x="10357" y="3430"/>
                  <a:pt x="10106" y="3154"/>
                  <a:pt x="9819" y="315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6" name="Form"/>
          <p:cNvSpPr/>
          <p:nvPr/>
        </p:nvSpPr>
        <p:spPr>
          <a:xfrm>
            <a:off x="9014763" y="12400111"/>
            <a:ext cx="942724" cy="942968"/>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786" y="1155"/>
                </a:moveTo>
                <a:cubicBezTo>
                  <a:pt x="12045" y="1155"/>
                  <a:pt x="14301" y="2092"/>
                  <a:pt x="15984" y="3985"/>
                </a:cubicBezTo>
                <a:cubicBezTo>
                  <a:pt x="19475" y="7770"/>
                  <a:pt x="19485" y="13903"/>
                  <a:pt x="16036" y="17643"/>
                </a:cubicBezTo>
                <a:cubicBezTo>
                  <a:pt x="12586" y="21428"/>
                  <a:pt x="7037" y="21428"/>
                  <a:pt x="3588" y="17643"/>
                </a:cubicBezTo>
                <a:cubicBezTo>
                  <a:pt x="139" y="13858"/>
                  <a:pt x="139" y="7770"/>
                  <a:pt x="3588" y="3985"/>
                </a:cubicBezTo>
                <a:cubicBezTo>
                  <a:pt x="5313" y="2092"/>
                  <a:pt x="7569" y="1155"/>
                  <a:pt x="9786" y="1155"/>
                </a:cubicBezTo>
                <a:close/>
                <a:moveTo>
                  <a:pt x="9568" y="6759"/>
                </a:moveTo>
                <a:cubicBezTo>
                  <a:pt x="9281" y="6759"/>
                  <a:pt x="9029" y="7035"/>
                  <a:pt x="9029" y="7350"/>
                </a:cubicBezTo>
                <a:lnTo>
                  <a:pt x="9029" y="10955"/>
                </a:lnTo>
                <a:cubicBezTo>
                  <a:pt x="9029" y="11270"/>
                  <a:pt x="9281" y="11532"/>
                  <a:pt x="9568" y="11532"/>
                </a:cubicBezTo>
                <a:lnTo>
                  <a:pt x="16177" y="11532"/>
                </a:lnTo>
                <a:cubicBezTo>
                  <a:pt x="16464" y="11532"/>
                  <a:pt x="16703" y="11270"/>
                  <a:pt x="16703" y="10955"/>
                </a:cubicBezTo>
                <a:cubicBezTo>
                  <a:pt x="16703" y="10639"/>
                  <a:pt x="16464" y="10364"/>
                  <a:pt x="16177" y="10363"/>
                </a:cubicBezTo>
                <a:lnTo>
                  <a:pt x="10094" y="10363"/>
                </a:lnTo>
                <a:lnTo>
                  <a:pt x="10094" y="7350"/>
                </a:lnTo>
                <a:cubicBezTo>
                  <a:pt x="10094" y="7035"/>
                  <a:pt x="9856" y="6759"/>
                  <a:pt x="9568" y="675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7" name="Form"/>
          <p:cNvSpPr/>
          <p:nvPr/>
        </p:nvSpPr>
        <p:spPr>
          <a:xfrm>
            <a:off x="13027353" y="12400111"/>
            <a:ext cx="970225" cy="944198"/>
          </a:xfrm>
          <a:custGeom>
            <a:avLst/>
            <a:gdLst/>
            <a:ahLst/>
            <a:cxnLst>
              <a:cxn ang="0">
                <a:pos x="wd2" y="hd2"/>
              </a:cxn>
              <a:cxn ang="5400000">
                <a:pos x="wd2" y="hd2"/>
              </a:cxn>
              <a:cxn ang="10800000">
                <a:pos x="wd2" y="hd2"/>
              </a:cxn>
              <a:cxn ang="16200000">
                <a:pos x="wd2" y="hd2"/>
              </a:cxn>
            </a:cxnLst>
            <a:rect l="0" t="0" r="r" b="b"/>
            <a:pathLst>
              <a:path w="21561" h="21600" extrusionOk="0">
                <a:moveTo>
                  <a:pt x="10491" y="0"/>
                </a:moveTo>
                <a:cubicBezTo>
                  <a:pt x="4721" y="0"/>
                  <a:pt x="0" y="4860"/>
                  <a:pt x="0" y="10800"/>
                </a:cubicBezTo>
                <a:cubicBezTo>
                  <a:pt x="0" y="16740"/>
                  <a:pt x="4721" y="21600"/>
                  <a:pt x="10491" y="21600"/>
                </a:cubicBezTo>
                <a:cubicBezTo>
                  <a:pt x="10797" y="21600"/>
                  <a:pt x="11065" y="21324"/>
                  <a:pt x="11065" y="21009"/>
                </a:cubicBezTo>
                <a:cubicBezTo>
                  <a:pt x="11065" y="20694"/>
                  <a:pt x="10797" y="20433"/>
                  <a:pt x="10491" y="20433"/>
                </a:cubicBezTo>
                <a:cubicBezTo>
                  <a:pt x="5333" y="20433"/>
                  <a:pt x="1134" y="16110"/>
                  <a:pt x="1134" y="10800"/>
                </a:cubicBezTo>
                <a:cubicBezTo>
                  <a:pt x="1134" y="5490"/>
                  <a:pt x="5333" y="1167"/>
                  <a:pt x="10491" y="1167"/>
                </a:cubicBezTo>
                <a:cubicBezTo>
                  <a:pt x="15649" y="1167"/>
                  <a:pt x="19849" y="5490"/>
                  <a:pt x="19849" y="10800"/>
                </a:cubicBezTo>
                <a:cubicBezTo>
                  <a:pt x="19849" y="12870"/>
                  <a:pt x="19239" y="14802"/>
                  <a:pt x="18059" y="16467"/>
                </a:cubicBezTo>
                <a:lnTo>
                  <a:pt x="18059" y="14400"/>
                </a:lnTo>
                <a:cubicBezTo>
                  <a:pt x="18059" y="14085"/>
                  <a:pt x="17791" y="13809"/>
                  <a:pt x="17485" y="13809"/>
                </a:cubicBezTo>
                <a:cubicBezTo>
                  <a:pt x="17179" y="13809"/>
                  <a:pt x="16912" y="14085"/>
                  <a:pt x="16912" y="14400"/>
                </a:cubicBezTo>
                <a:lnTo>
                  <a:pt x="16912" y="18591"/>
                </a:lnTo>
                <a:lnTo>
                  <a:pt x="17485" y="18591"/>
                </a:lnTo>
                <a:lnTo>
                  <a:pt x="20983" y="18591"/>
                </a:lnTo>
                <a:cubicBezTo>
                  <a:pt x="21289" y="18591"/>
                  <a:pt x="21556" y="18315"/>
                  <a:pt x="21556" y="18000"/>
                </a:cubicBezTo>
                <a:cubicBezTo>
                  <a:pt x="21600" y="17685"/>
                  <a:pt x="21329" y="17466"/>
                  <a:pt x="21024" y="17466"/>
                </a:cubicBezTo>
                <a:lnTo>
                  <a:pt x="18756" y="17466"/>
                </a:lnTo>
                <a:cubicBezTo>
                  <a:pt x="20198" y="15576"/>
                  <a:pt x="20983" y="13230"/>
                  <a:pt x="20983" y="10800"/>
                </a:cubicBezTo>
                <a:cubicBezTo>
                  <a:pt x="20983" y="4860"/>
                  <a:pt x="16261" y="0"/>
                  <a:pt x="10491" y="0"/>
                </a:cubicBezTo>
                <a:close/>
                <a:moveTo>
                  <a:pt x="10628" y="3150"/>
                </a:moveTo>
                <a:cubicBezTo>
                  <a:pt x="10322" y="3150"/>
                  <a:pt x="10054" y="3426"/>
                  <a:pt x="10054" y="3741"/>
                </a:cubicBezTo>
                <a:lnTo>
                  <a:pt x="10054" y="10983"/>
                </a:lnTo>
                <a:cubicBezTo>
                  <a:pt x="10054" y="10983"/>
                  <a:pt x="10054" y="10980"/>
                  <a:pt x="10054" y="11025"/>
                </a:cubicBezTo>
                <a:cubicBezTo>
                  <a:pt x="10054" y="11205"/>
                  <a:pt x="10101" y="11343"/>
                  <a:pt x="10232" y="11433"/>
                </a:cubicBezTo>
                <a:cubicBezTo>
                  <a:pt x="10319" y="11523"/>
                  <a:pt x="10497" y="11616"/>
                  <a:pt x="10628" y="11616"/>
                </a:cubicBezTo>
                <a:lnTo>
                  <a:pt x="14125" y="11559"/>
                </a:lnTo>
                <a:cubicBezTo>
                  <a:pt x="14431" y="11559"/>
                  <a:pt x="14685" y="11298"/>
                  <a:pt x="14685" y="10983"/>
                </a:cubicBezTo>
                <a:cubicBezTo>
                  <a:pt x="14685" y="10623"/>
                  <a:pt x="14431" y="10350"/>
                  <a:pt x="14125" y="10350"/>
                </a:cubicBezTo>
                <a:lnTo>
                  <a:pt x="11188" y="10392"/>
                </a:lnTo>
                <a:lnTo>
                  <a:pt x="11188" y="3741"/>
                </a:lnTo>
                <a:cubicBezTo>
                  <a:pt x="11188" y="3426"/>
                  <a:pt x="10934" y="3150"/>
                  <a:pt x="10628" y="31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8" name="Form"/>
          <p:cNvSpPr/>
          <p:nvPr/>
        </p:nvSpPr>
        <p:spPr>
          <a:xfrm>
            <a:off x="27328000" y="12400111"/>
            <a:ext cx="684157" cy="946165"/>
          </a:xfrm>
          <a:custGeom>
            <a:avLst/>
            <a:gdLst/>
            <a:ahLst/>
            <a:cxnLst>
              <a:cxn ang="0">
                <a:pos x="wd2" y="hd2"/>
              </a:cxn>
              <a:cxn ang="5400000">
                <a:pos x="wd2" y="hd2"/>
              </a:cxn>
              <a:cxn ang="10800000">
                <a:pos x="wd2" y="hd2"/>
              </a:cxn>
              <a:cxn ang="16200000">
                <a:pos x="wd2" y="hd2"/>
              </a:cxn>
            </a:cxnLst>
            <a:rect l="0" t="0" r="r" b="b"/>
            <a:pathLst>
              <a:path w="21465" h="21555" extrusionOk="0">
                <a:moveTo>
                  <a:pt x="20674" y="21555"/>
                </a:moveTo>
                <a:cubicBezTo>
                  <a:pt x="20551" y="21555"/>
                  <a:pt x="20489" y="21555"/>
                  <a:pt x="20366" y="21510"/>
                </a:cubicBezTo>
                <a:lnTo>
                  <a:pt x="10738" y="18642"/>
                </a:lnTo>
                <a:lnTo>
                  <a:pt x="1111" y="21510"/>
                </a:lnTo>
                <a:cubicBezTo>
                  <a:pt x="802" y="21600"/>
                  <a:pt x="493" y="21555"/>
                  <a:pt x="247" y="21376"/>
                </a:cubicBezTo>
                <a:cubicBezTo>
                  <a:pt x="0" y="21197"/>
                  <a:pt x="-62" y="20973"/>
                  <a:pt x="61" y="20749"/>
                </a:cubicBezTo>
                <a:lnTo>
                  <a:pt x="9997" y="403"/>
                </a:lnTo>
                <a:cubicBezTo>
                  <a:pt x="10121" y="179"/>
                  <a:pt x="10429" y="0"/>
                  <a:pt x="10738" y="0"/>
                </a:cubicBezTo>
                <a:cubicBezTo>
                  <a:pt x="11047" y="0"/>
                  <a:pt x="11355" y="134"/>
                  <a:pt x="11479" y="403"/>
                </a:cubicBezTo>
                <a:lnTo>
                  <a:pt x="21415" y="20749"/>
                </a:lnTo>
                <a:cubicBezTo>
                  <a:pt x="21538" y="20973"/>
                  <a:pt x="21415" y="21197"/>
                  <a:pt x="21229" y="21376"/>
                </a:cubicBezTo>
                <a:cubicBezTo>
                  <a:pt x="21044" y="21510"/>
                  <a:pt x="20859" y="21555"/>
                  <a:pt x="20674" y="21555"/>
                </a:cubicBezTo>
                <a:close/>
                <a:moveTo>
                  <a:pt x="10738" y="17432"/>
                </a:moveTo>
                <a:cubicBezTo>
                  <a:pt x="10861" y="17432"/>
                  <a:pt x="10923" y="17432"/>
                  <a:pt x="11047" y="17477"/>
                </a:cubicBezTo>
                <a:lnTo>
                  <a:pt x="19316" y="19942"/>
                </a:lnTo>
                <a:lnTo>
                  <a:pt x="10738" y="2330"/>
                </a:lnTo>
                <a:lnTo>
                  <a:pt x="2160" y="19942"/>
                </a:lnTo>
                <a:lnTo>
                  <a:pt x="10430" y="17477"/>
                </a:lnTo>
                <a:cubicBezTo>
                  <a:pt x="10553" y="17432"/>
                  <a:pt x="10676" y="17432"/>
                  <a:pt x="10738" y="1743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9" name="Form"/>
          <p:cNvSpPr/>
          <p:nvPr/>
        </p:nvSpPr>
        <p:spPr>
          <a:xfrm>
            <a:off x="15073114" y="14146877"/>
            <a:ext cx="906822" cy="906823"/>
          </a:xfrm>
          <a:custGeom>
            <a:avLst/>
            <a:gdLst/>
            <a:ahLst/>
            <a:cxnLst>
              <a:cxn ang="0">
                <a:pos x="wd2" y="hd2"/>
              </a:cxn>
              <a:cxn ang="5400000">
                <a:pos x="wd2" y="hd2"/>
              </a:cxn>
              <a:cxn ang="10800000">
                <a:pos x="wd2" y="hd2"/>
              </a:cxn>
              <a:cxn ang="16200000">
                <a:pos x="wd2" y="hd2"/>
              </a:cxn>
            </a:cxnLst>
            <a:rect l="0" t="0" r="r" b="b"/>
            <a:pathLst>
              <a:path w="21553" h="21553" extrusionOk="0">
                <a:moveTo>
                  <a:pt x="11221" y="21553"/>
                </a:moveTo>
                <a:cubicBezTo>
                  <a:pt x="11221" y="21553"/>
                  <a:pt x="11221" y="21553"/>
                  <a:pt x="11221" y="21553"/>
                </a:cubicBezTo>
                <a:cubicBezTo>
                  <a:pt x="10987" y="21553"/>
                  <a:pt x="10753" y="21413"/>
                  <a:pt x="10660" y="21179"/>
                </a:cubicBezTo>
                <a:lnTo>
                  <a:pt x="7668" y="13885"/>
                </a:lnTo>
                <a:lnTo>
                  <a:pt x="374" y="10893"/>
                </a:lnTo>
                <a:cubicBezTo>
                  <a:pt x="140" y="10800"/>
                  <a:pt x="0" y="10613"/>
                  <a:pt x="0" y="10332"/>
                </a:cubicBezTo>
                <a:cubicBezTo>
                  <a:pt x="0" y="10098"/>
                  <a:pt x="140" y="9865"/>
                  <a:pt x="327" y="9771"/>
                </a:cubicBezTo>
                <a:lnTo>
                  <a:pt x="20665" y="47"/>
                </a:lnTo>
                <a:cubicBezTo>
                  <a:pt x="20899" y="-47"/>
                  <a:pt x="21179" y="0"/>
                  <a:pt x="21366" y="187"/>
                </a:cubicBezTo>
                <a:cubicBezTo>
                  <a:pt x="21553" y="374"/>
                  <a:pt x="21600" y="654"/>
                  <a:pt x="21507" y="888"/>
                </a:cubicBezTo>
                <a:lnTo>
                  <a:pt x="11782" y="21226"/>
                </a:lnTo>
                <a:cubicBezTo>
                  <a:pt x="11688" y="21413"/>
                  <a:pt x="11455" y="21553"/>
                  <a:pt x="11221" y="21553"/>
                </a:cubicBezTo>
                <a:close/>
                <a:moveTo>
                  <a:pt x="2104" y="10285"/>
                </a:moveTo>
                <a:lnTo>
                  <a:pt x="8369" y="12857"/>
                </a:lnTo>
                <a:cubicBezTo>
                  <a:pt x="8509" y="12904"/>
                  <a:pt x="8649" y="13044"/>
                  <a:pt x="8696" y="13184"/>
                </a:cubicBezTo>
                <a:lnTo>
                  <a:pt x="11268" y="19449"/>
                </a:lnTo>
                <a:lnTo>
                  <a:pt x="19683" y="1870"/>
                </a:lnTo>
                <a:lnTo>
                  <a:pt x="2104" y="1028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0" name="Form"/>
          <p:cNvSpPr/>
          <p:nvPr/>
        </p:nvSpPr>
        <p:spPr>
          <a:xfrm>
            <a:off x="25164462" y="12400111"/>
            <a:ext cx="942726" cy="942968"/>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1" name="Form"/>
          <p:cNvSpPr/>
          <p:nvPr/>
        </p:nvSpPr>
        <p:spPr>
          <a:xfrm>
            <a:off x="17197556" y="14245229"/>
            <a:ext cx="680913" cy="711869"/>
          </a:xfrm>
          <a:custGeom>
            <a:avLst/>
            <a:gdLst/>
            <a:ahLst/>
            <a:cxnLst>
              <a:cxn ang="0">
                <a:pos x="wd2" y="hd2"/>
              </a:cxn>
              <a:cxn ang="5400000">
                <a:pos x="wd2" y="hd2"/>
              </a:cxn>
              <a:cxn ang="10800000">
                <a:pos x="wd2" y="hd2"/>
              </a:cxn>
              <a:cxn ang="16200000">
                <a:pos x="wd2" y="hd2"/>
              </a:cxn>
            </a:cxnLst>
            <a:rect l="0" t="0" r="r" b="b"/>
            <a:pathLst>
              <a:path w="21547" h="21534" extrusionOk="0">
                <a:moveTo>
                  <a:pt x="21040" y="946"/>
                </a:moveTo>
                <a:cubicBezTo>
                  <a:pt x="17927" y="-66"/>
                  <a:pt x="15873" y="-66"/>
                  <a:pt x="14379" y="53"/>
                </a:cubicBezTo>
                <a:cubicBezTo>
                  <a:pt x="12823" y="172"/>
                  <a:pt x="11578" y="529"/>
                  <a:pt x="10333" y="886"/>
                </a:cubicBezTo>
                <a:cubicBezTo>
                  <a:pt x="9026" y="1243"/>
                  <a:pt x="7843" y="1600"/>
                  <a:pt x="6349" y="1660"/>
                </a:cubicBezTo>
                <a:cubicBezTo>
                  <a:pt x="4046" y="1838"/>
                  <a:pt x="2428" y="1362"/>
                  <a:pt x="1058" y="886"/>
                </a:cubicBezTo>
                <a:cubicBezTo>
                  <a:pt x="560" y="708"/>
                  <a:pt x="0" y="1065"/>
                  <a:pt x="0" y="1600"/>
                </a:cubicBezTo>
                <a:lnTo>
                  <a:pt x="0" y="3028"/>
                </a:lnTo>
                <a:lnTo>
                  <a:pt x="0" y="11180"/>
                </a:lnTo>
                <a:lnTo>
                  <a:pt x="0" y="20760"/>
                </a:lnTo>
                <a:cubicBezTo>
                  <a:pt x="0" y="21177"/>
                  <a:pt x="373" y="21534"/>
                  <a:pt x="809" y="21534"/>
                </a:cubicBezTo>
                <a:cubicBezTo>
                  <a:pt x="1245" y="21534"/>
                  <a:pt x="1619" y="21177"/>
                  <a:pt x="1619" y="20760"/>
                </a:cubicBezTo>
                <a:lnTo>
                  <a:pt x="1619" y="12430"/>
                </a:lnTo>
                <a:cubicBezTo>
                  <a:pt x="2926" y="12906"/>
                  <a:pt x="4606" y="13203"/>
                  <a:pt x="6412" y="13203"/>
                </a:cubicBezTo>
                <a:cubicBezTo>
                  <a:pt x="6412" y="13203"/>
                  <a:pt x="6474" y="13203"/>
                  <a:pt x="6474" y="13203"/>
                </a:cubicBezTo>
                <a:cubicBezTo>
                  <a:pt x="8341" y="13203"/>
                  <a:pt x="9524" y="12727"/>
                  <a:pt x="10769" y="12311"/>
                </a:cubicBezTo>
                <a:cubicBezTo>
                  <a:pt x="11827" y="11894"/>
                  <a:pt x="12885" y="11537"/>
                  <a:pt x="14504" y="11299"/>
                </a:cubicBezTo>
                <a:cubicBezTo>
                  <a:pt x="15624" y="11180"/>
                  <a:pt x="17865" y="11121"/>
                  <a:pt x="20480" y="11954"/>
                </a:cubicBezTo>
                <a:cubicBezTo>
                  <a:pt x="20978" y="12132"/>
                  <a:pt x="21538" y="11775"/>
                  <a:pt x="21538" y="11240"/>
                </a:cubicBezTo>
                <a:lnTo>
                  <a:pt x="21538" y="1660"/>
                </a:lnTo>
                <a:cubicBezTo>
                  <a:pt x="21600" y="1303"/>
                  <a:pt x="21351" y="1005"/>
                  <a:pt x="21040" y="946"/>
                </a:cubicBezTo>
                <a:close/>
                <a:moveTo>
                  <a:pt x="19981" y="10169"/>
                </a:moveTo>
                <a:cubicBezTo>
                  <a:pt x="17492" y="9514"/>
                  <a:pt x="15437" y="9633"/>
                  <a:pt x="14379" y="9752"/>
                </a:cubicBezTo>
                <a:cubicBezTo>
                  <a:pt x="12512" y="9990"/>
                  <a:pt x="11267" y="10407"/>
                  <a:pt x="10209" y="10823"/>
                </a:cubicBezTo>
                <a:cubicBezTo>
                  <a:pt x="9088" y="11240"/>
                  <a:pt x="8092" y="11656"/>
                  <a:pt x="6411" y="11656"/>
                </a:cubicBezTo>
                <a:cubicBezTo>
                  <a:pt x="4544" y="11656"/>
                  <a:pt x="2739" y="11299"/>
                  <a:pt x="1618" y="10764"/>
                </a:cubicBezTo>
                <a:lnTo>
                  <a:pt x="1618" y="3088"/>
                </a:lnTo>
                <a:lnTo>
                  <a:pt x="1618" y="2731"/>
                </a:lnTo>
                <a:cubicBezTo>
                  <a:pt x="2926" y="3088"/>
                  <a:pt x="4482" y="3385"/>
                  <a:pt x="6474" y="3266"/>
                </a:cubicBezTo>
                <a:cubicBezTo>
                  <a:pt x="8154" y="3147"/>
                  <a:pt x="9462" y="2790"/>
                  <a:pt x="10769" y="2433"/>
                </a:cubicBezTo>
                <a:cubicBezTo>
                  <a:pt x="11952" y="2076"/>
                  <a:pt x="13134" y="1779"/>
                  <a:pt x="14504" y="1660"/>
                </a:cubicBezTo>
                <a:cubicBezTo>
                  <a:pt x="15749" y="1541"/>
                  <a:pt x="17429" y="1541"/>
                  <a:pt x="19919" y="2255"/>
                </a:cubicBezTo>
                <a:lnTo>
                  <a:pt x="19919" y="1016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2" name="Form"/>
          <p:cNvSpPr/>
          <p:nvPr/>
        </p:nvSpPr>
        <p:spPr>
          <a:xfrm>
            <a:off x="19223646" y="14264901"/>
            <a:ext cx="682954" cy="682754"/>
          </a:xfrm>
          <a:custGeom>
            <a:avLst/>
            <a:gdLst/>
            <a:ahLst/>
            <a:cxnLst>
              <a:cxn ang="0">
                <a:pos x="wd2" y="hd2"/>
              </a:cxn>
              <a:cxn ang="5400000">
                <a:pos x="wd2" y="hd2"/>
              </a:cxn>
              <a:cxn ang="10800000">
                <a:pos x="wd2" y="hd2"/>
              </a:cxn>
              <a:cxn ang="16200000">
                <a:pos x="wd2" y="hd2"/>
              </a:cxn>
            </a:cxnLst>
            <a:rect l="0" t="0" r="r" b="b"/>
            <a:pathLst>
              <a:path w="21550" h="21544" extrusionOk="0">
                <a:moveTo>
                  <a:pt x="807" y="21544"/>
                </a:moveTo>
                <a:cubicBezTo>
                  <a:pt x="372" y="21544"/>
                  <a:pt x="0" y="21172"/>
                  <a:pt x="0" y="20737"/>
                </a:cubicBezTo>
                <a:lnTo>
                  <a:pt x="0" y="813"/>
                </a:lnTo>
                <a:cubicBezTo>
                  <a:pt x="0" y="565"/>
                  <a:pt x="124" y="254"/>
                  <a:pt x="372" y="130"/>
                </a:cubicBezTo>
                <a:cubicBezTo>
                  <a:pt x="621" y="6"/>
                  <a:pt x="931" y="-56"/>
                  <a:pt x="1179" y="68"/>
                </a:cubicBezTo>
                <a:lnTo>
                  <a:pt x="21103" y="10061"/>
                </a:lnTo>
                <a:cubicBezTo>
                  <a:pt x="21414" y="10247"/>
                  <a:pt x="21600" y="10620"/>
                  <a:pt x="21538" y="10930"/>
                </a:cubicBezTo>
                <a:cubicBezTo>
                  <a:pt x="21476" y="11303"/>
                  <a:pt x="21103" y="11551"/>
                  <a:pt x="20731" y="11551"/>
                </a:cubicBezTo>
                <a:lnTo>
                  <a:pt x="20731" y="11551"/>
                </a:lnTo>
                <a:lnTo>
                  <a:pt x="1614" y="11551"/>
                </a:lnTo>
                <a:lnTo>
                  <a:pt x="1614" y="20737"/>
                </a:lnTo>
                <a:cubicBezTo>
                  <a:pt x="1614" y="21234"/>
                  <a:pt x="1241" y="21544"/>
                  <a:pt x="807" y="21544"/>
                </a:cubicBezTo>
                <a:close/>
                <a:moveTo>
                  <a:pt x="1614" y="9999"/>
                </a:moveTo>
                <a:lnTo>
                  <a:pt x="17379" y="9999"/>
                </a:lnTo>
                <a:lnTo>
                  <a:pt x="1614" y="2116"/>
                </a:lnTo>
                <a:lnTo>
                  <a:pt x="1614" y="999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3" name="Form"/>
          <p:cNvSpPr/>
          <p:nvPr/>
        </p:nvSpPr>
        <p:spPr>
          <a:xfrm>
            <a:off x="4982010" y="14170480"/>
            <a:ext cx="893177" cy="893177"/>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941" y="3330"/>
                </a:moveTo>
                <a:cubicBezTo>
                  <a:pt x="6755" y="3330"/>
                  <a:pt x="3330" y="6755"/>
                  <a:pt x="3330" y="10941"/>
                </a:cubicBezTo>
                <a:cubicBezTo>
                  <a:pt x="3330" y="15127"/>
                  <a:pt x="6755" y="18552"/>
                  <a:pt x="10941" y="18552"/>
                </a:cubicBezTo>
                <a:cubicBezTo>
                  <a:pt x="15127" y="18552"/>
                  <a:pt x="18553" y="15127"/>
                  <a:pt x="18553" y="10941"/>
                </a:cubicBezTo>
                <a:cubicBezTo>
                  <a:pt x="18553" y="6755"/>
                  <a:pt x="15127" y="3330"/>
                  <a:pt x="10941" y="3330"/>
                </a:cubicBezTo>
                <a:close/>
                <a:moveTo>
                  <a:pt x="10941" y="4564"/>
                </a:moveTo>
                <a:cubicBezTo>
                  <a:pt x="14461" y="4564"/>
                  <a:pt x="17319" y="7421"/>
                  <a:pt x="17319" y="10941"/>
                </a:cubicBezTo>
                <a:cubicBezTo>
                  <a:pt x="17319" y="14461"/>
                  <a:pt x="14461" y="17319"/>
                  <a:pt x="10941" y="17319"/>
                </a:cubicBezTo>
                <a:cubicBezTo>
                  <a:pt x="7421" y="17319"/>
                  <a:pt x="4564" y="14461"/>
                  <a:pt x="4564" y="10941"/>
                </a:cubicBezTo>
                <a:cubicBezTo>
                  <a:pt x="4564" y="7421"/>
                  <a:pt x="7421" y="4564"/>
                  <a:pt x="10941" y="4564"/>
                </a:cubicBezTo>
                <a:close/>
                <a:moveTo>
                  <a:pt x="11030" y="9990"/>
                </a:moveTo>
                <a:cubicBezTo>
                  <a:pt x="10460" y="9990"/>
                  <a:pt x="9990" y="10460"/>
                  <a:pt x="9990" y="11030"/>
                </a:cubicBezTo>
                <a:cubicBezTo>
                  <a:pt x="9990" y="11601"/>
                  <a:pt x="10460" y="12086"/>
                  <a:pt x="11030" y="12086"/>
                </a:cubicBezTo>
                <a:cubicBezTo>
                  <a:pt x="11601" y="12086"/>
                  <a:pt x="12086" y="11601"/>
                  <a:pt x="12086" y="11030"/>
                </a:cubicBezTo>
                <a:cubicBezTo>
                  <a:pt x="12086" y="10460"/>
                  <a:pt x="11601" y="9990"/>
                  <a:pt x="11030" y="9990"/>
                </a:cubicBezTo>
                <a:close/>
                <a:moveTo>
                  <a:pt x="11030" y="10897"/>
                </a:moveTo>
                <a:cubicBezTo>
                  <a:pt x="11126" y="10897"/>
                  <a:pt x="11179" y="10935"/>
                  <a:pt x="11179" y="11030"/>
                </a:cubicBezTo>
                <a:cubicBezTo>
                  <a:pt x="11179" y="11126"/>
                  <a:pt x="11126" y="11179"/>
                  <a:pt x="11030" y="11179"/>
                </a:cubicBezTo>
                <a:cubicBezTo>
                  <a:pt x="10935" y="11179"/>
                  <a:pt x="10897" y="11126"/>
                  <a:pt x="10897" y="11030"/>
                </a:cubicBezTo>
                <a:cubicBezTo>
                  <a:pt x="10897" y="10935"/>
                  <a:pt x="10935" y="10897"/>
                  <a:pt x="11030" y="1089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4" name="Form"/>
          <p:cNvSpPr/>
          <p:nvPr/>
        </p:nvSpPr>
        <p:spPr>
          <a:xfrm>
            <a:off x="7146013" y="14150810"/>
            <a:ext cx="630873" cy="946042"/>
          </a:xfrm>
          <a:custGeom>
            <a:avLst/>
            <a:gdLst/>
            <a:ahLst/>
            <a:cxnLst>
              <a:cxn ang="0">
                <a:pos x="wd2" y="hd2"/>
              </a:cxn>
              <a:cxn ang="5400000">
                <a:pos x="wd2" y="hd2"/>
              </a:cxn>
              <a:cxn ang="10800000">
                <a:pos x="wd2" y="hd2"/>
              </a:cxn>
              <a:cxn ang="16200000">
                <a:pos x="wd2" y="hd2"/>
              </a:cxn>
            </a:cxnLst>
            <a:rect l="0" t="0" r="r" b="b"/>
            <a:pathLst>
              <a:path w="20621" h="21600" extrusionOk="0">
                <a:moveTo>
                  <a:pt x="9919" y="0"/>
                </a:moveTo>
                <a:cubicBezTo>
                  <a:pt x="6447" y="90"/>
                  <a:pt x="3301" y="1398"/>
                  <a:pt x="1500" y="3509"/>
                </a:cubicBezTo>
                <a:cubicBezTo>
                  <a:pt x="-364" y="5665"/>
                  <a:pt x="-489" y="8309"/>
                  <a:pt x="1118" y="10554"/>
                </a:cubicBezTo>
                <a:cubicBezTo>
                  <a:pt x="1118" y="10554"/>
                  <a:pt x="1118" y="10552"/>
                  <a:pt x="1118" y="10596"/>
                </a:cubicBezTo>
                <a:lnTo>
                  <a:pt x="9598" y="21291"/>
                </a:lnTo>
                <a:cubicBezTo>
                  <a:pt x="9726" y="21471"/>
                  <a:pt x="10044" y="21600"/>
                  <a:pt x="10301" y="21600"/>
                </a:cubicBezTo>
                <a:cubicBezTo>
                  <a:pt x="10622" y="21600"/>
                  <a:pt x="10876" y="21471"/>
                  <a:pt x="11004" y="21291"/>
                </a:cubicBezTo>
                <a:lnTo>
                  <a:pt x="19504" y="10596"/>
                </a:lnTo>
                <a:cubicBezTo>
                  <a:pt x="21111" y="8306"/>
                  <a:pt x="20986" y="5709"/>
                  <a:pt x="19122" y="3509"/>
                </a:cubicBezTo>
                <a:cubicBezTo>
                  <a:pt x="17321" y="1398"/>
                  <a:pt x="14155" y="90"/>
                  <a:pt x="10683" y="0"/>
                </a:cubicBezTo>
                <a:cubicBezTo>
                  <a:pt x="10426" y="0"/>
                  <a:pt x="10176" y="0"/>
                  <a:pt x="9919" y="0"/>
                </a:cubicBezTo>
                <a:close/>
                <a:moveTo>
                  <a:pt x="9919" y="1123"/>
                </a:moveTo>
                <a:cubicBezTo>
                  <a:pt x="10112" y="1123"/>
                  <a:pt x="10369" y="1123"/>
                  <a:pt x="10562" y="1123"/>
                </a:cubicBezTo>
                <a:cubicBezTo>
                  <a:pt x="13520" y="1213"/>
                  <a:pt x="16156" y="2288"/>
                  <a:pt x="17635" y="4084"/>
                </a:cubicBezTo>
                <a:cubicBezTo>
                  <a:pt x="19307" y="5926"/>
                  <a:pt x="19367" y="8135"/>
                  <a:pt x="18017" y="10021"/>
                </a:cubicBezTo>
                <a:lnTo>
                  <a:pt x="10301" y="19761"/>
                </a:lnTo>
                <a:lnTo>
                  <a:pt x="2525" y="10021"/>
                </a:lnTo>
                <a:cubicBezTo>
                  <a:pt x="1175" y="8135"/>
                  <a:pt x="1303" y="5926"/>
                  <a:pt x="2846" y="4084"/>
                </a:cubicBezTo>
                <a:cubicBezTo>
                  <a:pt x="4390" y="2288"/>
                  <a:pt x="6962" y="1213"/>
                  <a:pt x="9919" y="1123"/>
                </a:cubicBezTo>
                <a:close/>
                <a:moveTo>
                  <a:pt x="10482" y="4940"/>
                </a:moveTo>
                <a:cubicBezTo>
                  <a:pt x="8617" y="4940"/>
                  <a:pt x="7066" y="6024"/>
                  <a:pt x="7066" y="7326"/>
                </a:cubicBezTo>
                <a:cubicBezTo>
                  <a:pt x="7066" y="8629"/>
                  <a:pt x="8617" y="9698"/>
                  <a:pt x="10482" y="9698"/>
                </a:cubicBezTo>
                <a:cubicBezTo>
                  <a:pt x="12346" y="9698"/>
                  <a:pt x="13878" y="8629"/>
                  <a:pt x="13878" y="7326"/>
                </a:cubicBezTo>
                <a:cubicBezTo>
                  <a:pt x="13878" y="6024"/>
                  <a:pt x="12346" y="4940"/>
                  <a:pt x="10482" y="4940"/>
                </a:cubicBezTo>
                <a:close/>
                <a:moveTo>
                  <a:pt x="10482" y="6105"/>
                </a:moveTo>
                <a:cubicBezTo>
                  <a:pt x="11446" y="6105"/>
                  <a:pt x="12210" y="6653"/>
                  <a:pt x="12210" y="7326"/>
                </a:cubicBezTo>
                <a:cubicBezTo>
                  <a:pt x="12210" y="8000"/>
                  <a:pt x="11446" y="8533"/>
                  <a:pt x="10482" y="8533"/>
                </a:cubicBezTo>
                <a:cubicBezTo>
                  <a:pt x="9517" y="8533"/>
                  <a:pt x="8734" y="8000"/>
                  <a:pt x="8734" y="7326"/>
                </a:cubicBezTo>
                <a:cubicBezTo>
                  <a:pt x="8734" y="6653"/>
                  <a:pt x="9517" y="6105"/>
                  <a:pt x="10482" y="610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5" name="Form"/>
          <p:cNvSpPr/>
          <p:nvPr/>
        </p:nvSpPr>
        <p:spPr>
          <a:xfrm>
            <a:off x="9132541" y="14150810"/>
            <a:ext cx="684542" cy="938297"/>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6" name="Form"/>
          <p:cNvSpPr/>
          <p:nvPr/>
        </p:nvSpPr>
        <p:spPr>
          <a:xfrm>
            <a:off x="11060278" y="14190152"/>
            <a:ext cx="872653" cy="869449"/>
          </a:xfrm>
          <a:custGeom>
            <a:avLst/>
            <a:gdLst/>
            <a:ahLst/>
            <a:cxnLst>
              <a:cxn ang="0">
                <a:pos x="wd2" y="hd2"/>
              </a:cxn>
              <a:cxn ang="5400000">
                <a:pos x="wd2" y="hd2"/>
              </a:cxn>
              <a:cxn ang="10800000">
                <a:pos x="wd2" y="hd2"/>
              </a:cxn>
              <a:cxn ang="16200000">
                <a:pos x="wd2" y="hd2"/>
              </a:cxn>
            </a:cxnLst>
            <a:rect l="0" t="0" r="r" b="b"/>
            <a:pathLst>
              <a:path w="21389" h="21600" extrusionOk="0">
                <a:moveTo>
                  <a:pt x="20961" y="7428"/>
                </a:moveTo>
                <a:lnTo>
                  <a:pt x="14067" y="440"/>
                </a:lnTo>
                <a:cubicBezTo>
                  <a:pt x="13778" y="147"/>
                  <a:pt x="13392" y="0"/>
                  <a:pt x="12958" y="0"/>
                </a:cubicBezTo>
                <a:cubicBezTo>
                  <a:pt x="12524" y="0"/>
                  <a:pt x="12138" y="147"/>
                  <a:pt x="11849" y="440"/>
                </a:cubicBezTo>
                <a:lnTo>
                  <a:pt x="9776" y="2541"/>
                </a:lnTo>
                <a:cubicBezTo>
                  <a:pt x="9535" y="2786"/>
                  <a:pt x="9535" y="3176"/>
                  <a:pt x="9776" y="3421"/>
                </a:cubicBezTo>
                <a:lnTo>
                  <a:pt x="10306" y="3958"/>
                </a:lnTo>
                <a:lnTo>
                  <a:pt x="4810" y="7672"/>
                </a:lnTo>
                <a:lnTo>
                  <a:pt x="4424" y="7281"/>
                </a:lnTo>
                <a:cubicBezTo>
                  <a:pt x="3797" y="6646"/>
                  <a:pt x="2833" y="6646"/>
                  <a:pt x="2254" y="7281"/>
                </a:cubicBezTo>
                <a:lnTo>
                  <a:pt x="181" y="9383"/>
                </a:lnTo>
                <a:cubicBezTo>
                  <a:pt x="-60" y="9627"/>
                  <a:pt x="-60" y="10018"/>
                  <a:pt x="181" y="10262"/>
                </a:cubicBezTo>
                <a:lnTo>
                  <a:pt x="5244" y="15394"/>
                </a:lnTo>
                <a:lnTo>
                  <a:pt x="1194" y="19499"/>
                </a:lnTo>
                <a:cubicBezTo>
                  <a:pt x="952" y="19743"/>
                  <a:pt x="952" y="20134"/>
                  <a:pt x="1194" y="20378"/>
                </a:cubicBezTo>
                <a:cubicBezTo>
                  <a:pt x="1338" y="20525"/>
                  <a:pt x="1483" y="20574"/>
                  <a:pt x="1628" y="20574"/>
                </a:cubicBezTo>
                <a:cubicBezTo>
                  <a:pt x="1772" y="20574"/>
                  <a:pt x="1965" y="20525"/>
                  <a:pt x="2061" y="20378"/>
                </a:cubicBezTo>
                <a:lnTo>
                  <a:pt x="6111" y="16273"/>
                </a:lnTo>
                <a:lnTo>
                  <a:pt x="11126" y="21405"/>
                </a:lnTo>
                <a:cubicBezTo>
                  <a:pt x="11222" y="21502"/>
                  <a:pt x="11415" y="21600"/>
                  <a:pt x="11560" y="21600"/>
                </a:cubicBezTo>
                <a:cubicBezTo>
                  <a:pt x="11560" y="21600"/>
                  <a:pt x="11560" y="21600"/>
                  <a:pt x="11560" y="21600"/>
                </a:cubicBezTo>
                <a:cubicBezTo>
                  <a:pt x="11704" y="21600"/>
                  <a:pt x="11897" y="21551"/>
                  <a:pt x="11994" y="21405"/>
                </a:cubicBezTo>
                <a:lnTo>
                  <a:pt x="14067" y="19254"/>
                </a:lnTo>
                <a:cubicBezTo>
                  <a:pt x="14645" y="18619"/>
                  <a:pt x="14645" y="17642"/>
                  <a:pt x="14067" y="17055"/>
                </a:cubicBezTo>
                <a:lnTo>
                  <a:pt x="13729" y="16713"/>
                </a:lnTo>
                <a:lnTo>
                  <a:pt x="17394" y="11142"/>
                </a:lnTo>
                <a:lnTo>
                  <a:pt x="17972" y="11729"/>
                </a:lnTo>
                <a:cubicBezTo>
                  <a:pt x="18069" y="11826"/>
                  <a:pt x="18261" y="11924"/>
                  <a:pt x="18406" y="11924"/>
                </a:cubicBezTo>
                <a:cubicBezTo>
                  <a:pt x="18551" y="11924"/>
                  <a:pt x="18744" y="11875"/>
                  <a:pt x="18840" y="11729"/>
                </a:cubicBezTo>
                <a:lnTo>
                  <a:pt x="20913" y="9627"/>
                </a:lnTo>
                <a:cubicBezTo>
                  <a:pt x="21540" y="9041"/>
                  <a:pt x="21540" y="8014"/>
                  <a:pt x="20961" y="7428"/>
                </a:cubicBezTo>
                <a:close/>
                <a:moveTo>
                  <a:pt x="13199" y="18424"/>
                </a:moveTo>
                <a:lnTo>
                  <a:pt x="11560" y="20085"/>
                </a:lnTo>
                <a:lnTo>
                  <a:pt x="1483" y="9823"/>
                </a:lnTo>
                <a:lnTo>
                  <a:pt x="3122" y="8161"/>
                </a:lnTo>
                <a:cubicBezTo>
                  <a:pt x="3267" y="8014"/>
                  <a:pt x="3460" y="8014"/>
                  <a:pt x="3556" y="8161"/>
                </a:cubicBezTo>
                <a:lnTo>
                  <a:pt x="4279" y="8894"/>
                </a:lnTo>
                <a:cubicBezTo>
                  <a:pt x="4279" y="8894"/>
                  <a:pt x="4279" y="8894"/>
                  <a:pt x="4279" y="8894"/>
                </a:cubicBezTo>
                <a:lnTo>
                  <a:pt x="12476" y="17202"/>
                </a:lnTo>
                <a:lnTo>
                  <a:pt x="13199" y="17935"/>
                </a:lnTo>
                <a:cubicBezTo>
                  <a:pt x="13344" y="18130"/>
                  <a:pt x="13344" y="18326"/>
                  <a:pt x="13199" y="18424"/>
                </a:cubicBezTo>
                <a:close/>
                <a:moveTo>
                  <a:pt x="12813" y="15833"/>
                </a:moveTo>
                <a:lnTo>
                  <a:pt x="5678" y="8601"/>
                </a:lnTo>
                <a:lnTo>
                  <a:pt x="11174" y="4887"/>
                </a:lnTo>
                <a:lnTo>
                  <a:pt x="16478" y="10262"/>
                </a:lnTo>
                <a:lnTo>
                  <a:pt x="12813" y="15833"/>
                </a:lnTo>
                <a:close/>
                <a:moveTo>
                  <a:pt x="20094" y="8748"/>
                </a:moveTo>
                <a:lnTo>
                  <a:pt x="18454" y="10409"/>
                </a:lnTo>
                <a:lnTo>
                  <a:pt x="17779" y="9725"/>
                </a:lnTo>
                <a:cubicBezTo>
                  <a:pt x="17779" y="9725"/>
                  <a:pt x="17779" y="9725"/>
                  <a:pt x="17779" y="9725"/>
                </a:cubicBezTo>
                <a:lnTo>
                  <a:pt x="11752" y="3616"/>
                </a:lnTo>
                <a:cubicBezTo>
                  <a:pt x="11752" y="3616"/>
                  <a:pt x="11752" y="3616"/>
                  <a:pt x="11752" y="3616"/>
                </a:cubicBezTo>
                <a:lnTo>
                  <a:pt x="11126" y="2981"/>
                </a:lnTo>
                <a:lnTo>
                  <a:pt x="12765" y="1319"/>
                </a:lnTo>
                <a:cubicBezTo>
                  <a:pt x="12861" y="1222"/>
                  <a:pt x="12958" y="1222"/>
                  <a:pt x="13006" y="1222"/>
                </a:cubicBezTo>
                <a:cubicBezTo>
                  <a:pt x="13054" y="1222"/>
                  <a:pt x="13151" y="1222"/>
                  <a:pt x="13247" y="1319"/>
                </a:cubicBezTo>
                <a:lnTo>
                  <a:pt x="20142" y="8308"/>
                </a:lnTo>
                <a:cubicBezTo>
                  <a:pt x="20238" y="8405"/>
                  <a:pt x="20238" y="8503"/>
                  <a:pt x="20238" y="8552"/>
                </a:cubicBezTo>
                <a:cubicBezTo>
                  <a:pt x="20142" y="8601"/>
                  <a:pt x="20142" y="8699"/>
                  <a:pt x="20094" y="874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7" name="Form"/>
          <p:cNvSpPr/>
          <p:nvPr/>
        </p:nvSpPr>
        <p:spPr>
          <a:xfrm>
            <a:off x="15151797" y="12459124"/>
            <a:ext cx="772079" cy="837855"/>
          </a:xfrm>
          <a:custGeom>
            <a:avLst/>
            <a:gdLst/>
            <a:ahLst/>
            <a:cxnLst>
              <a:cxn ang="0">
                <a:pos x="wd2" y="hd2"/>
              </a:cxn>
              <a:cxn ang="5400000">
                <a:pos x="wd2" y="hd2"/>
              </a:cxn>
              <a:cxn ang="10800000">
                <a:pos x="wd2" y="hd2"/>
              </a:cxn>
              <a:cxn ang="16200000">
                <a:pos x="wd2" y="hd2"/>
              </a:cxn>
            </a:cxnLst>
            <a:rect l="0" t="0" r="r" b="b"/>
            <a:pathLst>
              <a:path w="21463" h="21597" extrusionOk="0">
                <a:moveTo>
                  <a:pt x="3264" y="0"/>
                </a:moveTo>
                <a:cubicBezTo>
                  <a:pt x="3087" y="0"/>
                  <a:pt x="2905" y="63"/>
                  <a:pt x="2769" y="190"/>
                </a:cubicBezTo>
                <a:lnTo>
                  <a:pt x="205" y="2567"/>
                </a:lnTo>
                <a:cubicBezTo>
                  <a:pt x="-68" y="2820"/>
                  <a:pt x="-68" y="3232"/>
                  <a:pt x="205" y="3486"/>
                </a:cubicBezTo>
                <a:cubicBezTo>
                  <a:pt x="369" y="3638"/>
                  <a:pt x="537" y="3692"/>
                  <a:pt x="701" y="3692"/>
                </a:cubicBezTo>
                <a:cubicBezTo>
                  <a:pt x="865" y="3692"/>
                  <a:pt x="1087" y="3638"/>
                  <a:pt x="1197" y="3486"/>
                </a:cubicBezTo>
                <a:lnTo>
                  <a:pt x="3760" y="1109"/>
                </a:lnTo>
                <a:cubicBezTo>
                  <a:pt x="4033" y="906"/>
                  <a:pt x="4033" y="444"/>
                  <a:pt x="3760" y="190"/>
                </a:cubicBezTo>
                <a:cubicBezTo>
                  <a:pt x="3623" y="63"/>
                  <a:pt x="3442" y="0"/>
                  <a:pt x="3264" y="0"/>
                </a:cubicBezTo>
                <a:close/>
                <a:moveTo>
                  <a:pt x="18200" y="0"/>
                </a:moveTo>
                <a:cubicBezTo>
                  <a:pt x="18022" y="0"/>
                  <a:pt x="17841" y="63"/>
                  <a:pt x="17704" y="190"/>
                </a:cubicBezTo>
                <a:cubicBezTo>
                  <a:pt x="17431" y="444"/>
                  <a:pt x="17431" y="856"/>
                  <a:pt x="17704" y="1109"/>
                </a:cubicBezTo>
                <a:lnTo>
                  <a:pt x="20267" y="3486"/>
                </a:lnTo>
                <a:cubicBezTo>
                  <a:pt x="20431" y="3638"/>
                  <a:pt x="20599" y="3692"/>
                  <a:pt x="20763" y="3692"/>
                </a:cubicBezTo>
                <a:cubicBezTo>
                  <a:pt x="20927" y="3692"/>
                  <a:pt x="21149" y="3638"/>
                  <a:pt x="21259" y="3486"/>
                </a:cubicBezTo>
                <a:cubicBezTo>
                  <a:pt x="21532" y="3283"/>
                  <a:pt x="21532" y="2820"/>
                  <a:pt x="21259" y="2567"/>
                </a:cubicBezTo>
                <a:lnTo>
                  <a:pt x="18695" y="190"/>
                </a:lnTo>
                <a:cubicBezTo>
                  <a:pt x="18559" y="63"/>
                  <a:pt x="18377" y="0"/>
                  <a:pt x="18200" y="0"/>
                </a:cubicBezTo>
                <a:close/>
                <a:moveTo>
                  <a:pt x="10561" y="1521"/>
                </a:moveTo>
                <a:cubicBezTo>
                  <a:pt x="5311" y="1521"/>
                  <a:pt x="1094" y="5482"/>
                  <a:pt x="1094" y="10299"/>
                </a:cubicBezTo>
                <a:cubicBezTo>
                  <a:pt x="1094" y="13595"/>
                  <a:pt x="3121" y="16625"/>
                  <a:pt x="6238" y="18095"/>
                </a:cubicBezTo>
                <a:lnTo>
                  <a:pt x="5195" y="20741"/>
                </a:lnTo>
                <a:cubicBezTo>
                  <a:pt x="5086" y="21096"/>
                  <a:pt x="5257" y="21448"/>
                  <a:pt x="5640" y="21549"/>
                </a:cubicBezTo>
                <a:cubicBezTo>
                  <a:pt x="5694" y="21600"/>
                  <a:pt x="5790" y="21597"/>
                  <a:pt x="5845" y="21597"/>
                </a:cubicBezTo>
                <a:cubicBezTo>
                  <a:pt x="6118" y="21597"/>
                  <a:pt x="6402" y="21442"/>
                  <a:pt x="6511" y="21137"/>
                </a:cubicBezTo>
                <a:lnTo>
                  <a:pt x="7485" y="18555"/>
                </a:lnTo>
                <a:cubicBezTo>
                  <a:pt x="8469" y="18859"/>
                  <a:pt x="9454" y="19014"/>
                  <a:pt x="10493" y="19014"/>
                </a:cubicBezTo>
                <a:cubicBezTo>
                  <a:pt x="11532" y="19014"/>
                  <a:pt x="12571" y="18859"/>
                  <a:pt x="13500" y="18555"/>
                </a:cubicBezTo>
                <a:lnTo>
                  <a:pt x="14491" y="21137"/>
                </a:lnTo>
                <a:cubicBezTo>
                  <a:pt x="14601" y="21391"/>
                  <a:pt x="14867" y="21597"/>
                  <a:pt x="15141" y="21597"/>
                </a:cubicBezTo>
                <a:cubicBezTo>
                  <a:pt x="15195" y="21597"/>
                  <a:pt x="15308" y="21600"/>
                  <a:pt x="15363" y="21549"/>
                </a:cubicBezTo>
                <a:cubicBezTo>
                  <a:pt x="15746" y="21448"/>
                  <a:pt x="15917" y="21045"/>
                  <a:pt x="15807" y="20741"/>
                </a:cubicBezTo>
                <a:lnTo>
                  <a:pt x="14765" y="18095"/>
                </a:lnTo>
                <a:cubicBezTo>
                  <a:pt x="17937" y="16574"/>
                  <a:pt x="19908" y="13595"/>
                  <a:pt x="19909" y="10299"/>
                </a:cubicBezTo>
                <a:cubicBezTo>
                  <a:pt x="20018" y="5482"/>
                  <a:pt x="15811" y="1521"/>
                  <a:pt x="10561" y="1521"/>
                </a:cubicBezTo>
                <a:close/>
                <a:moveTo>
                  <a:pt x="10561" y="2789"/>
                </a:moveTo>
                <a:cubicBezTo>
                  <a:pt x="15045" y="2789"/>
                  <a:pt x="18644" y="6142"/>
                  <a:pt x="18644" y="10299"/>
                </a:cubicBezTo>
                <a:cubicBezTo>
                  <a:pt x="18644" y="13342"/>
                  <a:pt x="16730" y="16026"/>
                  <a:pt x="13722" y="17192"/>
                </a:cubicBezTo>
                <a:cubicBezTo>
                  <a:pt x="12738" y="17598"/>
                  <a:pt x="11655" y="17794"/>
                  <a:pt x="10561" y="17794"/>
                </a:cubicBezTo>
                <a:cubicBezTo>
                  <a:pt x="9467" y="17794"/>
                  <a:pt x="8367" y="17598"/>
                  <a:pt x="7383" y="17192"/>
                </a:cubicBezTo>
                <a:cubicBezTo>
                  <a:pt x="4430" y="16026"/>
                  <a:pt x="2461" y="13291"/>
                  <a:pt x="2461" y="10299"/>
                </a:cubicBezTo>
                <a:cubicBezTo>
                  <a:pt x="2461" y="6192"/>
                  <a:pt x="6077" y="2789"/>
                  <a:pt x="10561" y="2789"/>
                </a:cubicBezTo>
                <a:close/>
                <a:moveTo>
                  <a:pt x="10561" y="5577"/>
                </a:moveTo>
                <a:cubicBezTo>
                  <a:pt x="10178" y="5577"/>
                  <a:pt x="9843" y="5888"/>
                  <a:pt x="9843" y="6243"/>
                </a:cubicBezTo>
                <a:lnTo>
                  <a:pt x="9843" y="10299"/>
                </a:lnTo>
                <a:cubicBezTo>
                  <a:pt x="9843" y="10654"/>
                  <a:pt x="10178" y="10949"/>
                  <a:pt x="10561" y="10949"/>
                </a:cubicBezTo>
                <a:lnTo>
                  <a:pt x="14936" y="10949"/>
                </a:lnTo>
                <a:cubicBezTo>
                  <a:pt x="15319" y="10949"/>
                  <a:pt x="15636" y="10654"/>
                  <a:pt x="15636" y="10299"/>
                </a:cubicBezTo>
                <a:cubicBezTo>
                  <a:pt x="15636" y="9944"/>
                  <a:pt x="15370" y="9634"/>
                  <a:pt x="14987" y="9634"/>
                </a:cubicBezTo>
                <a:lnTo>
                  <a:pt x="11262" y="9634"/>
                </a:lnTo>
                <a:lnTo>
                  <a:pt x="11262" y="6243"/>
                </a:lnTo>
                <a:cubicBezTo>
                  <a:pt x="11262" y="5888"/>
                  <a:pt x="10944" y="5577"/>
                  <a:pt x="10561" y="557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8" name="Form"/>
          <p:cNvSpPr/>
          <p:nvPr/>
        </p:nvSpPr>
        <p:spPr>
          <a:xfrm>
            <a:off x="17217226" y="12478796"/>
            <a:ext cx="680630" cy="814371"/>
          </a:xfrm>
          <a:custGeom>
            <a:avLst/>
            <a:gdLst/>
            <a:ahLst/>
            <a:cxnLst>
              <a:cxn ang="0">
                <a:pos x="wd2" y="hd2"/>
              </a:cxn>
              <a:cxn ang="5400000">
                <a:pos x="wd2" y="hd2"/>
              </a:cxn>
              <a:cxn ang="10800000">
                <a:pos x="wd2" y="hd2"/>
              </a:cxn>
              <a:cxn ang="16200000">
                <a:pos x="wd2" y="hd2"/>
              </a:cxn>
            </a:cxnLst>
            <a:rect l="0" t="0" r="r" b="b"/>
            <a:pathLst>
              <a:path w="21538" h="21600" extrusionOk="0">
                <a:moveTo>
                  <a:pt x="8716" y="0"/>
                </a:moveTo>
                <a:cubicBezTo>
                  <a:pt x="8280" y="0"/>
                  <a:pt x="7899" y="320"/>
                  <a:pt x="7899" y="685"/>
                </a:cubicBezTo>
                <a:cubicBezTo>
                  <a:pt x="7899" y="1050"/>
                  <a:pt x="8280" y="1353"/>
                  <a:pt x="8716" y="1353"/>
                </a:cubicBezTo>
                <a:lnTo>
                  <a:pt x="9961" y="1353"/>
                </a:lnTo>
                <a:lnTo>
                  <a:pt x="9961" y="3554"/>
                </a:lnTo>
                <a:cubicBezTo>
                  <a:pt x="4358" y="3919"/>
                  <a:pt x="0" y="7769"/>
                  <a:pt x="0" y="12569"/>
                </a:cubicBezTo>
                <a:cubicBezTo>
                  <a:pt x="0" y="16168"/>
                  <a:pt x="2553" y="19458"/>
                  <a:pt x="6537" y="20866"/>
                </a:cubicBezTo>
                <a:cubicBezTo>
                  <a:pt x="7907" y="21336"/>
                  <a:pt x="9284" y="21600"/>
                  <a:pt x="10779" y="21600"/>
                </a:cubicBezTo>
                <a:cubicBezTo>
                  <a:pt x="12273" y="21600"/>
                  <a:pt x="13631" y="21336"/>
                  <a:pt x="15001" y="20866"/>
                </a:cubicBezTo>
                <a:cubicBezTo>
                  <a:pt x="18985" y="19458"/>
                  <a:pt x="21538" y="16168"/>
                  <a:pt x="21538" y="12569"/>
                </a:cubicBezTo>
                <a:cubicBezTo>
                  <a:pt x="21600" y="7769"/>
                  <a:pt x="17180" y="3867"/>
                  <a:pt x="11576" y="3554"/>
                </a:cubicBezTo>
                <a:lnTo>
                  <a:pt x="11576" y="1353"/>
                </a:lnTo>
                <a:lnTo>
                  <a:pt x="12821" y="1353"/>
                </a:lnTo>
                <a:cubicBezTo>
                  <a:pt x="13257" y="1353"/>
                  <a:pt x="13639" y="1050"/>
                  <a:pt x="13639" y="685"/>
                </a:cubicBezTo>
                <a:cubicBezTo>
                  <a:pt x="13639" y="320"/>
                  <a:pt x="13257" y="0"/>
                  <a:pt x="12821" y="0"/>
                </a:cubicBezTo>
                <a:lnTo>
                  <a:pt x="10779" y="0"/>
                </a:lnTo>
                <a:lnTo>
                  <a:pt x="8716" y="0"/>
                </a:lnTo>
                <a:close/>
                <a:moveTo>
                  <a:pt x="10837" y="4793"/>
                </a:moveTo>
                <a:cubicBezTo>
                  <a:pt x="15942" y="4793"/>
                  <a:pt x="20040" y="8242"/>
                  <a:pt x="20040" y="12520"/>
                </a:cubicBezTo>
                <a:cubicBezTo>
                  <a:pt x="19977" y="15598"/>
                  <a:pt x="17798" y="18411"/>
                  <a:pt x="14436" y="19611"/>
                </a:cubicBezTo>
                <a:cubicBezTo>
                  <a:pt x="13316" y="20028"/>
                  <a:pt x="12082" y="20247"/>
                  <a:pt x="10837" y="20247"/>
                </a:cubicBezTo>
                <a:cubicBezTo>
                  <a:pt x="9592" y="20247"/>
                  <a:pt x="8339" y="20028"/>
                  <a:pt x="7218" y="19611"/>
                </a:cubicBezTo>
                <a:cubicBezTo>
                  <a:pt x="3856" y="18411"/>
                  <a:pt x="1615" y="15598"/>
                  <a:pt x="1615" y="12520"/>
                </a:cubicBezTo>
                <a:cubicBezTo>
                  <a:pt x="1615" y="8294"/>
                  <a:pt x="5732" y="4793"/>
                  <a:pt x="10837" y="4793"/>
                </a:cubicBezTo>
                <a:close/>
                <a:moveTo>
                  <a:pt x="10779" y="7303"/>
                </a:moveTo>
                <a:cubicBezTo>
                  <a:pt x="10343" y="7303"/>
                  <a:pt x="9961" y="7623"/>
                  <a:pt x="9961" y="7988"/>
                </a:cubicBezTo>
                <a:lnTo>
                  <a:pt x="9961" y="12161"/>
                </a:lnTo>
                <a:cubicBezTo>
                  <a:pt x="9961" y="12526"/>
                  <a:pt x="10343" y="12830"/>
                  <a:pt x="10779" y="12830"/>
                </a:cubicBezTo>
                <a:cubicBezTo>
                  <a:pt x="11214" y="12830"/>
                  <a:pt x="11576" y="12526"/>
                  <a:pt x="11576" y="12161"/>
                </a:cubicBezTo>
                <a:lnTo>
                  <a:pt x="11576" y="7988"/>
                </a:lnTo>
                <a:cubicBezTo>
                  <a:pt x="11576" y="7623"/>
                  <a:pt x="11214" y="7303"/>
                  <a:pt x="10779" y="730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9" name="Form"/>
          <p:cNvSpPr/>
          <p:nvPr/>
        </p:nvSpPr>
        <p:spPr>
          <a:xfrm>
            <a:off x="23275822" y="12400111"/>
            <a:ext cx="696348" cy="944198"/>
          </a:xfrm>
          <a:custGeom>
            <a:avLst/>
            <a:gdLst/>
            <a:ahLst/>
            <a:cxnLst>
              <a:cxn ang="0">
                <a:pos x="wd2" y="hd2"/>
              </a:cxn>
              <a:cxn ang="5400000">
                <a:pos x="wd2" y="hd2"/>
              </a:cxn>
              <a:cxn ang="10800000">
                <a:pos x="wd2" y="hd2"/>
              </a:cxn>
              <a:cxn ang="16200000">
                <a:pos x="wd2" y="hd2"/>
              </a:cxn>
            </a:cxnLst>
            <a:rect l="0" t="0" r="r" b="b"/>
            <a:pathLst>
              <a:path w="21600" h="21600" extrusionOk="0">
                <a:moveTo>
                  <a:pt x="16414" y="6615"/>
                </a:moveTo>
                <a:lnTo>
                  <a:pt x="16414" y="4185"/>
                </a:lnTo>
                <a:cubicBezTo>
                  <a:pt x="16414" y="1890"/>
                  <a:pt x="13851" y="0"/>
                  <a:pt x="10739" y="0"/>
                </a:cubicBezTo>
                <a:cubicBezTo>
                  <a:pt x="7627" y="0"/>
                  <a:pt x="5064" y="1890"/>
                  <a:pt x="5064" y="4185"/>
                </a:cubicBezTo>
                <a:lnTo>
                  <a:pt x="5064" y="6615"/>
                </a:lnTo>
                <a:cubicBezTo>
                  <a:pt x="1892" y="8055"/>
                  <a:pt x="0" y="10620"/>
                  <a:pt x="0" y="13365"/>
                </a:cubicBezTo>
                <a:lnTo>
                  <a:pt x="0" y="18045"/>
                </a:lnTo>
                <a:cubicBezTo>
                  <a:pt x="0" y="18180"/>
                  <a:pt x="61" y="18360"/>
                  <a:pt x="244" y="18450"/>
                </a:cubicBezTo>
                <a:cubicBezTo>
                  <a:pt x="366" y="18540"/>
                  <a:pt x="610" y="18630"/>
                  <a:pt x="793" y="18630"/>
                </a:cubicBezTo>
                <a:lnTo>
                  <a:pt x="7566" y="18630"/>
                </a:lnTo>
                <a:lnTo>
                  <a:pt x="7566" y="19215"/>
                </a:lnTo>
                <a:cubicBezTo>
                  <a:pt x="7566" y="20520"/>
                  <a:pt x="9031" y="21600"/>
                  <a:pt x="10800" y="21600"/>
                </a:cubicBezTo>
                <a:cubicBezTo>
                  <a:pt x="12569" y="21600"/>
                  <a:pt x="14034" y="20520"/>
                  <a:pt x="14034" y="19215"/>
                </a:cubicBezTo>
                <a:lnTo>
                  <a:pt x="14034" y="18585"/>
                </a:lnTo>
                <a:lnTo>
                  <a:pt x="20807" y="18585"/>
                </a:lnTo>
                <a:cubicBezTo>
                  <a:pt x="21234" y="18585"/>
                  <a:pt x="21600" y="18315"/>
                  <a:pt x="21600" y="18000"/>
                </a:cubicBezTo>
                <a:lnTo>
                  <a:pt x="21600" y="13320"/>
                </a:lnTo>
                <a:cubicBezTo>
                  <a:pt x="21539" y="10620"/>
                  <a:pt x="19586" y="8055"/>
                  <a:pt x="16414" y="6615"/>
                </a:cubicBezTo>
                <a:close/>
                <a:moveTo>
                  <a:pt x="12386" y="19215"/>
                </a:moveTo>
                <a:cubicBezTo>
                  <a:pt x="12386" y="19890"/>
                  <a:pt x="11654" y="20430"/>
                  <a:pt x="10739" y="20430"/>
                </a:cubicBezTo>
                <a:cubicBezTo>
                  <a:pt x="9824" y="20430"/>
                  <a:pt x="9092" y="19890"/>
                  <a:pt x="9092" y="19215"/>
                </a:cubicBezTo>
                <a:lnTo>
                  <a:pt x="9092" y="18585"/>
                </a:lnTo>
                <a:lnTo>
                  <a:pt x="12387" y="18585"/>
                </a:lnTo>
                <a:lnTo>
                  <a:pt x="12386" y="19215"/>
                </a:lnTo>
                <a:close/>
                <a:moveTo>
                  <a:pt x="19953" y="17460"/>
                </a:moveTo>
                <a:lnTo>
                  <a:pt x="13180" y="17460"/>
                </a:lnTo>
                <a:lnTo>
                  <a:pt x="8298" y="17460"/>
                </a:lnTo>
                <a:lnTo>
                  <a:pt x="1525" y="17460"/>
                </a:lnTo>
                <a:lnTo>
                  <a:pt x="1525" y="13365"/>
                </a:lnTo>
                <a:cubicBezTo>
                  <a:pt x="1525" y="10935"/>
                  <a:pt x="3295" y="8640"/>
                  <a:pt x="6224" y="7425"/>
                </a:cubicBezTo>
                <a:cubicBezTo>
                  <a:pt x="6468" y="7335"/>
                  <a:pt x="6651" y="7110"/>
                  <a:pt x="6651" y="6930"/>
                </a:cubicBezTo>
                <a:lnTo>
                  <a:pt x="6651" y="4185"/>
                </a:lnTo>
                <a:cubicBezTo>
                  <a:pt x="6651" y="2520"/>
                  <a:pt x="8481" y="1170"/>
                  <a:pt x="10739" y="1170"/>
                </a:cubicBezTo>
                <a:cubicBezTo>
                  <a:pt x="12997" y="1170"/>
                  <a:pt x="14827" y="2520"/>
                  <a:pt x="14827" y="4185"/>
                </a:cubicBezTo>
                <a:lnTo>
                  <a:pt x="14827" y="6930"/>
                </a:lnTo>
                <a:cubicBezTo>
                  <a:pt x="14827" y="7155"/>
                  <a:pt x="15010" y="7335"/>
                  <a:pt x="15254" y="7425"/>
                </a:cubicBezTo>
                <a:cubicBezTo>
                  <a:pt x="18183" y="8640"/>
                  <a:pt x="19952" y="10890"/>
                  <a:pt x="19952" y="13365"/>
                </a:cubicBezTo>
                <a:lnTo>
                  <a:pt x="19952" y="1746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0" name="Form"/>
          <p:cNvSpPr/>
          <p:nvPr/>
        </p:nvSpPr>
        <p:spPr>
          <a:xfrm>
            <a:off x="13086365" y="14190152"/>
            <a:ext cx="865034" cy="863548"/>
          </a:xfrm>
          <a:custGeom>
            <a:avLst/>
            <a:gdLst/>
            <a:ahLst/>
            <a:cxnLst>
              <a:cxn ang="0">
                <a:pos x="wd2" y="hd2"/>
              </a:cxn>
              <a:cxn ang="5400000">
                <a:pos x="wd2" y="hd2"/>
              </a:cxn>
              <a:cxn ang="10800000">
                <a:pos x="wd2" y="hd2"/>
              </a:cxn>
              <a:cxn ang="16200000">
                <a:pos x="wd2" y="hd2"/>
              </a:cxn>
            </a:cxnLst>
            <a:rect l="0" t="0" r="r" b="b"/>
            <a:pathLst>
              <a:path w="21155" h="21166" extrusionOk="0">
                <a:moveTo>
                  <a:pt x="19868" y="1302"/>
                </a:moveTo>
                <a:cubicBezTo>
                  <a:pt x="18136" y="-434"/>
                  <a:pt x="15298" y="-434"/>
                  <a:pt x="13518" y="1302"/>
                </a:cubicBezTo>
                <a:lnTo>
                  <a:pt x="12748" y="2025"/>
                </a:lnTo>
                <a:cubicBezTo>
                  <a:pt x="9910" y="1350"/>
                  <a:pt x="6879" y="2218"/>
                  <a:pt x="4811" y="4291"/>
                </a:cubicBezTo>
                <a:lnTo>
                  <a:pt x="192" y="8920"/>
                </a:lnTo>
                <a:cubicBezTo>
                  <a:pt x="96" y="9016"/>
                  <a:pt x="0" y="9209"/>
                  <a:pt x="0" y="9354"/>
                </a:cubicBezTo>
                <a:cubicBezTo>
                  <a:pt x="0" y="9498"/>
                  <a:pt x="48" y="9691"/>
                  <a:pt x="192" y="9787"/>
                </a:cubicBezTo>
                <a:lnTo>
                  <a:pt x="3945" y="13548"/>
                </a:lnTo>
                <a:lnTo>
                  <a:pt x="3464" y="14030"/>
                </a:lnTo>
                <a:cubicBezTo>
                  <a:pt x="2453" y="15043"/>
                  <a:pt x="2453" y="16634"/>
                  <a:pt x="3464" y="17646"/>
                </a:cubicBezTo>
                <a:cubicBezTo>
                  <a:pt x="3945" y="18129"/>
                  <a:pt x="4618" y="18370"/>
                  <a:pt x="5244" y="18370"/>
                </a:cubicBezTo>
                <a:cubicBezTo>
                  <a:pt x="5917" y="18370"/>
                  <a:pt x="6543" y="18129"/>
                  <a:pt x="7024" y="17646"/>
                </a:cubicBezTo>
                <a:lnTo>
                  <a:pt x="7505" y="17164"/>
                </a:lnTo>
                <a:lnTo>
                  <a:pt x="11305" y="20973"/>
                </a:lnTo>
                <a:cubicBezTo>
                  <a:pt x="11449" y="21118"/>
                  <a:pt x="11594" y="21166"/>
                  <a:pt x="11738" y="21166"/>
                </a:cubicBezTo>
                <a:cubicBezTo>
                  <a:pt x="11882" y="21166"/>
                  <a:pt x="12075" y="21118"/>
                  <a:pt x="12171" y="20973"/>
                </a:cubicBezTo>
                <a:lnTo>
                  <a:pt x="16789" y="16345"/>
                </a:lnTo>
                <a:cubicBezTo>
                  <a:pt x="18858" y="14271"/>
                  <a:pt x="19724" y="11234"/>
                  <a:pt x="19050" y="8389"/>
                </a:cubicBezTo>
                <a:lnTo>
                  <a:pt x="19772" y="7666"/>
                </a:lnTo>
                <a:cubicBezTo>
                  <a:pt x="21600" y="5882"/>
                  <a:pt x="21600" y="3037"/>
                  <a:pt x="19868" y="1302"/>
                </a:cubicBezTo>
                <a:close/>
                <a:moveTo>
                  <a:pt x="6735" y="16296"/>
                </a:moveTo>
                <a:lnTo>
                  <a:pt x="6254" y="16778"/>
                </a:lnTo>
                <a:cubicBezTo>
                  <a:pt x="5725" y="17309"/>
                  <a:pt x="4907" y="17309"/>
                  <a:pt x="4378" y="16778"/>
                </a:cubicBezTo>
                <a:cubicBezTo>
                  <a:pt x="3849" y="16248"/>
                  <a:pt x="3849" y="15429"/>
                  <a:pt x="4378" y="14898"/>
                </a:cubicBezTo>
                <a:lnTo>
                  <a:pt x="4859" y="14416"/>
                </a:lnTo>
                <a:lnTo>
                  <a:pt x="6735" y="16296"/>
                </a:lnTo>
                <a:close/>
                <a:moveTo>
                  <a:pt x="19002" y="6750"/>
                </a:moveTo>
                <a:lnTo>
                  <a:pt x="17992" y="7714"/>
                </a:lnTo>
                <a:cubicBezTo>
                  <a:pt x="17848" y="7859"/>
                  <a:pt x="17751" y="8100"/>
                  <a:pt x="17848" y="8341"/>
                </a:cubicBezTo>
                <a:cubicBezTo>
                  <a:pt x="18569" y="10896"/>
                  <a:pt x="17848" y="13596"/>
                  <a:pt x="15971" y="15477"/>
                </a:cubicBezTo>
                <a:lnTo>
                  <a:pt x="11786" y="19671"/>
                </a:lnTo>
                <a:lnTo>
                  <a:pt x="1491" y="9353"/>
                </a:lnTo>
                <a:lnTo>
                  <a:pt x="5677" y="5159"/>
                </a:lnTo>
                <a:cubicBezTo>
                  <a:pt x="7505" y="3327"/>
                  <a:pt x="10247" y="2603"/>
                  <a:pt x="12748" y="3278"/>
                </a:cubicBezTo>
                <a:cubicBezTo>
                  <a:pt x="12941" y="3327"/>
                  <a:pt x="13181" y="3278"/>
                  <a:pt x="13326" y="3134"/>
                </a:cubicBezTo>
                <a:lnTo>
                  <a:pt x="14336" y="2121"/>
                </a:lnTo>
                <a:cubicBezTo>
                  <a:pt x="15587" y="868"/>
                  <a:pt x="17655" y="868"/>
                  <a:pt x="18906" y="2121"/>
                </a:cubicBezTo>
                <a:cubicBezTo>
                  <a:pt x="20253" y="3423"/>
                  <a:pt x="20253" y="5496"/>
                  <a:pt x="19002" y="67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1" name="Form"/>
          <p:cNvSpPr/>
          <p:nvPr/>
        </p:nvSpPr>
        <p:spPr>
          <a:xfrm>
            <a:off x="19184303" y="12400111"/>
            <a:ext cx="808549" cy="942231"/>
          </a:xfrm>
          <a:custGeom>
            <a:avLst/>
            <a:gdLst/>
            <a:ahLst/>
            <a:cxnLst>
              <a:cxn ang="0">
                <a:pos x="wd2" y="hd2"/>
              </a:cxn>
              <a:cxn ang="5400000">
                <a:pos x="wd2" y="hd2"/>
              </a:cxn>
              <a:cxn ang="10800000">
                <a:pos x="wd2" y="hd2"/>
              </a:cxn>
              <a:cxn ang="16200000">
                <a:pos x="wd2" y="hd2"/>
              </a:cxn>
            </a:cxnLst>
            <a:rect l="0" t="0" r="r" b="b"/>
            <a:pathLst>
              <a:path w="21550" h="21600" extrusionOk="0">
                <a:moveTo>
                  <a:pt x="21393" y="17722"/>
                </a:moveTo>
                <a:cubicBezTo>
                  <a:pt x="20868" y="17136"/>
                  <a:pt x="20397" y="16504"/>
                  <a:pt x="20030" y="15873"/>
                </a:cubicBezTo>
                <a:cubicBezTo>
                  <a:pt x="19033" y="14295"/>
                  <a:pt x="18404" y="12536"/>
                  <a:pt x="18142" y="10687"/>
                </a:cubicBezTo>
                <a:cubicBezTo>
                  <a:pt x="18142" y="6133"/>
                  <a:pt x="15573" y="3202"/>
                  <a:pt x="11432" y="2931"/>
                </a:cubicBezTo>
                <a:lnTo>
                  <a:pt x="11432" y="586"/>
                </a:lnTo>
                <a:cubicBezTo>
                  <a:pt x="11432" y="271"/>
                  <a:pt x="11117" y="0"/>
                  <a:pt x="10750" y="0"/>
                </a:cubicBezTo>
                <a:cubicBezTo>
                  <a:pt x="10383" y="0"/>
                  <a:pt x="10068" y="271"/>
                  <a:pt x="10068" y="586"/>
                </a:cubicBezTo>
                <a:lnTo>
                  <a:pt x="10068" y="2931"/>
                </a:lnTo>
                <a:cubicBezTo>
                  <a:pt x="5927" y="3202"/>
                  <a:pt x="3358" y="6133"/>
                  <a:pt x="3358" y="10687"/>
                </a:cubicBezTo>
                <a:cubicBezTo>
                  <a:pt x="3253" y="12446"/>
                  <a:pt x="2729" y="14114"/>
                  <a:pt x="1785" y="15603"/>
                </a:cubicBezTo>
                <a:cubicBezTo>
                  <a:pt x="1313" y="16324"/>
                  <a:pt x="789" y="17046"/>
                  <a:pt x="160" y="17677"/>
                </a:cubicBezTo>
                <a:cubicBezTo>
                  <a:pt x="2" y="17857"/>
                  <a:pt x="-50" y="18083"/>
                  <a:pt x="55" y="18308"/>
                </a:cubicBezTo>
                <a:cubicBezTo>
                  <a:pt x="160" y="18534"/>
                  <a:pt x="422" y="18624"/>
                  <a:pt x="684" y="18624"/>
                </a:cubicBezTo>
                <a:lnTo>
                  <a:pt x="8024" y="18624"/>
                </a:lnTo>
                <a:lnTo>
                  <a:pt x="8024" y="19210"/>
                </a:lnTo>
                <a:cubicBezTo>
                  <a:pt x="8024" y="20518"/>
                  <a:pt x="9282" y="21600"/>
                  <a:pt x="10802" y="21600"/>
                </a:cubicBezTo>
                <a:cubicBezTo>
                  <a:pt x="12323" y="21600"/>
                  <a:pt x="13581" y="20518"/>
                  <a:pt x="13581" y="19210"/>
                </a:cubicBezTo>
                <a:lnTo>
                  <a:pt x="13581" y="18624"/>
                </a:lnTo>
                <a:lnTo>
                  <a:pt x="20921" y="18624"/>
                </a:lnTo>
                <a:cubicBezTo>
                  <a:pt x="21183" y="18624"/>
                  <a:pt x="21393" y="18489"/>
                  <a:pt x="21550" y="18308"/>
                </a:cubicBezTo>
                <a:cubicBezTo>
                  <a:pt x="21550" y="18128"/>
                  <a:pt x="21550" y="17902"/>
                  <a:pt x="21393" y="17722"/>
                </a:cubicBezTo>
                <a:close/>
                <a:moveTo>
                  <a:pt x="12165" y="19255"/>
                </a:moveTo>
                <a:cubicBezTo>
                  <a:pt x="12165" y="19932"/>
                  <a:pt x="11536" y="20473"/>
                  <a:pt x="10750" y="20473"/>
                </a:cubicBezTo>
                <a:cubicBezTo>
                  <a:pt x="9964" y="20473"/>
                  <a:pt x="9334" y="19932"/>
                  <a:pt x="9334" y="19255"/>
                </a:cubicBezTo>
                <a:lnTo>
                  <a:pt x="9334" y="18669"/>
                </a:lnTo>
                <a:lnTo>
                  <a:pt x="12165" y="18669"/>
                </a:lnTo>
                <a:lnTo>
                  <a:pt x="12165" y="19255"/>
                </a:lnTo>
                <a:close/>
                <a:moveTo>
                  <a:pt x="1995" y="17496"/>
                </a:moveTo>
                <a:cubicBezTo>
                  <a:pt x="2362" y="17091"/>
                  <a:pt x="2676" y="16640"/>
                  <a:pt x="2938" y="16189"/>
                </a:cubicBezTo>
                <a:cubicBezTo>
                  <a:pt x="3987" y="14520"/>
                  <a:pt x="4564" y="12716"/>
                  <a:pt x="4668" y="10777"/>
                </a:cubicBezTo>
                <a:cubicBezTo>
                  <a:pt x="4668" y="10777"/>
                  <a:pt x="4668" y="10777"/>
                  <a:pt x="4668" y="10732"/>
                </a:cubicBezTo>
                <a:cubicBezTo>
                  <a:pt x="4668" y="8748"/>
                  <a:pt x="5193" y="7125"/>
                  <a:pt x="6136" y="5952"/>
                </a:cubicBezTo>
                <a:cubicBezTo>
                  <a:pt x="7185" y="4690"/>
                  <a:pt x="8705" y="4058"/>
                  <a:pt x="10698" y="4058"/>
                </a:cubicBezTo>
                <a:cubicBezTo>
                  <a:pt x="12690" y="4058"/>
                  <a:pt x="14210" y="4690"/>
                  <a:pt x="15259" y="5952"/>
                </a:cubicBezTo>
                <a:cubicBezTo>
                  <a:pt x="16255" y="7125"/>
                  <a:pt x="16727" y="8748"/>
                  <a:pt x="16727" y="10732"/>
                </a:cubicBezTo>
                <a:cubicBezTo>
                  <a:pt x="16727" y="10732"/>
                  <a:pt x="16727" y="10777"/>
                  <a:pt x="16727" y="10777"/>
                </a:cubicBezTo>
                <a:cubicBezTo>
                  <a:pt x="16989" y="12807"/>
                  <a:pt x="17670" y="14701"/>
                  <a:pt x="18771" y="16414"/>
                </a:cubicBezTo>
                <a:cubicBezTo>
                  <a:pt x="18981" y="16775"/>
                  <a:pt x="19243" y="17136"/>
                  <a:pt x="19505" y="17496"/>
                </a:cubicBezTo>
                <a:lnTo>
                  <a:pt x="1995" y="1749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2" name="Form"/>
          <p:cNvSpPr/>
          <p:nvPr/>
        </p:nvSpPr>
        <p:spPr>
          <a:xfrm>
            <a:off x="11020935" y="12360771"/>
            <a:ext cx="952189" cy="1063452"/>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3" name="Form"/>
          <p:cNvSpPr/>
          <p:nvPr/>
        </p:nvSpPr>
        <p:spPr>
          <a:xfrm>
            <a:off x="21171050" y="12459124"/>
            <a:ext cx="859123" cy="859122"/>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4" name="Form"/>
          <p:cNvSpPr/>
          <p:nvPr/>
        </p:nvSpPr>
        <p:spPr>
          <a:xfrm>
            <a:off x="15122700" y="18416570"/>
            <a:ext cx="942232" cy="944196"/>
          </a:xfrm>
          <a:custGeom>
            <a:avLst/>
            <a:gdLst/>
            <a:ahLst/>
            <a:cxnLst>
              <a:cxn ang="0">
                <a:pos x="wd2" y="hd2"/>
              </a:cxn>
              <a:cxn ang="5400000">
                <a:pos x="wd2" y="hd2"/>
              </a:cxn>
              <a:cxn ang="10800000">
                <a:pos x="wd2" y="hd2"/>
              </a:cxn>
              <a:cxn ang="16200000">
                <a:pos x="wd2" y="hd2"/>
              </a:cxn>
            </a:cxnLst>
            <a:rect l="0" t="0" r="r" b="b"/>
            <a:pathLst>
              <a:path w="21600" h="21600" extrusionOk="0">
                <a:moveTo>
                  <a:pt x="21014" y="17415"/>
                </a:moveTo>
                <a:cubicBezTo>
                  <a:pt x="21014" y="17415"/>
                  <a:pt x="21014" y="17415"/>
                  <a:pt x="21014" y="17415"/>
                </a:cubicBezTo>
                <a:lnTo>
                  <a:pt x="18579" y="17415"/>
                </a:lnTo>
                <a:lnTo>
                  <a:pt x="18624" y="3600"/>
                </a:lnTo>
                <a:cubicBezTo>
                  <a:pt x="18624" y="3465"/>
                  <a:pt x="18579" y="3285"/>
                  <a:pt x="18443" y="3195"/>
                </a:cubicBezTo>
                <a:cubicBezTo>
                  <a:pt x="18353" y="3105"/>
                  <a:pt x="18173" y="3015"/>
                  <a:pt x="18038" y="3015"/>
                </a:cubicBezTo>
                <a:cubicBezTo>
                  <a:pt x="18038" y="3015"/>
                  <a:pt x="18038" y="3015"/>
                  <a:pt x="18038" y="3015"/>
                </a:cubicBezTo>
                <a:lnTo>
                  <a:pt x="4194" y="3060"/>
                </a:lnTo>
                <a:lnTo>
                  <a:pt x="4194" y="585"/>
                </a:lnTo>
                <a:cubicBezTo>
                  <a:pt x="4194" y="270"/>
                  <a:pt x="3923" y="0"/>
                  <a:pt x="3608" y="0"/>
                </a:cubicBezTo>
                <a:cubicBezTo>
                  <a:pt x="3608" y="0"/>
                  <a:pt x="3608" y="0"/>
                  <a:pt x="3608" y="0"/>
                </a:cubicBezTo>
                <a:cubicBezTo>
                  <a:pt x="3292" y="0"/>
                  <a:pt x="3021" y="270"/>
                  <a:pt x="3021" y="585"/>
                </a:cubicBezTo>
                <a:lnTo>
                  <a:pt x="3021" y="3060"/>
                </a:lnTo>
                <a:lnTo>
                  <a:pt x="586" y="3060"/>
                </a:lnTo>
                <a:cubicBezTo>
                  <a:pt x="271" y="3060"/>
                  <a:pt x="0" y="3330"/>
                  <a:pt x="0" y="3645"/>
                </a:cubicBezTo>
                <a:cubicBezTo>
                  <a:pt x="0" y="3960"/>
                  <a:pt x="271" y="4230"/>
                  <a:pt x="586" y="4230"/>
                </a:cubicBezTo>
                <a:cubicBezTo>
                  <a:pt x="586" y="4230"/>
                  <a:pt x="586" y="4230"/>
                  <a:pt x="586" y="4230"/>
                </a:cubicBezTo>
                <a:lnTo>
                  <a:pt x="3021" y="4230"/>
                </a:lnTo>
                <a:lnTo>
                  <a:pt x="2976" y="18045"/>
                </a:lnTo>
                <a:cubicBezTo>
                  <a:pt x="2976" y="18180"/>
                  <a:pt x="3021" y="18360"/>
                  <a:pt x="3157" y="18450"/>
                </a:cubicBezTo>
                <a:cubicBezTo>
                  <a:pt x="3247" y="18540"/>
                  <a:pt x="3427" y="18630"/>
                  <a:pt x="3562" y="18630"/>
                </a:cubicBezTo>
                <a:cubicBezTo>
                  <a:pt x="3562" y="18630"/>
                  <a:pt x="3562" y="18630"/>
                  <a:pt x="3562" y="18630"/>
                </a:cubicBezTo>
                <a:lnTo>
                  <a:pt x="17406" y="18585"/>
                </a:lnTo>
                <a:lnTo>
                  <a:pt x="17406" y="21015"/>
                </a:lnTo>
                <a:cubicBezTo>
                  <a:pt x="17406" y="21330"/>
                  <a:pt x="17677" y="21600"/>
                  <a:pt x="17992" y="21600"/>
                </a:cubicBezTo>
                <a:cubicBezTo>
                  <a:pt x="17992" y="21600"/>
                  <a:pt x="17992" y="21600"/>
                  <a:pt x="17992" y="21600"/>
                </a:cubicBezTo>
                <a:cubicBezTo>
                  <a:pt x="18308" y="21600"/>
                  <a:pt x="18579" y="21330"/>
                  <a:pt x="18579" y="21015"/>
                </a:cubicBezTo>
                <a:lnTo>
                  <a:pt x="18579" y="18585"/>
                </a:lnTo>
                <a:lnTo>
                  <a:pt x="21014" y="18585"/>
                </a:lnTo>
                <a:cubicBezTo>
                  <a:pt x="21329" y="18585"/>
                  <a:pt x="21600" y="18315"/>
                  <a:pt x="21600" y="18000"/>
                </a:cubicBezTo>
                <a:cubicBezTo>
                  <a:pt x="21600" y="17640"/>
                  <a:pt x="21329" y="17415"/>
                  <a:pt x="21014" y="17415"/>
                </a:cubicBezTo>
                <a:close/>
                <a:moveTo>
                  <a:pt x="4149" y="17415"/>
                </a:moveTo>
                <a:lnTo>
                  <a:pt x="4194" y="4185"/>
                </a:lnTo>
                <a:lnTo>
                  <a:pt x="17451" y="4185"/>
                </a:lnTo>
                <a:lnTo>
                  <a:pt x="17406" y="17415"/>
                </a:lnTo>
                <a:lnTo>
                  <a:pt x="4149" y="1741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5" name="Form"/>
          <p:cNvSpPr/>
          <p:nvPr/>
        </p:nvSpPr>
        <p:spPr>
          <a:xfrm>
            <a:off x="9182127" y="18534594"/>
            <a:ext cx="705898" cy="706827"/>
          </a:xfrm>
          <a:custGeom>
            <a:avLst/>
            <a:gdLst/>
            <a:ahLst/>
            <a:cxnLst>
              <a:cxn ang="0">
                <a:pos x="wd2" y="hd2"/>
              </a:cxn>
              <a:cxn ang="5400000">
                <a:pos x="wd2" y="hd2"/>
              </a:cxn>
              <a:cxn ang="10800000">
                <a:pos x="wd2" y="hd2"/>
              </a:cxn>
              <a:cxn ang="16200000">
                <a:pos x="wd2" y="hd2"/>
              </a:cxn>
            </a:cxnLst>
            <a:rect l="0" t="0" r="r" b="b"/>
            <a:pathLst>
              <a:path w="21236" h="21560" extrusionOk="0">
                <a:moveTo>
                  <a:pt x="20348" y="960"/>
                </a:moveTo>
                <a:cubicBezTo>
                  <a:pt x="19757" y="360"/>
                  <a:pt x="18987" y="0"/>
                  <a:pt x="18100" y="0"/>
                </a:cubicBezTo>
                <a:cubicBezTo>
                  <a:pt x="18100" y="0"/>
                  <a:pt x="18100" y="0"/>
                  <a:pt x="18100" y="0"/>
                </a:cubicBezTo>
                <a:cubicBezTo>
                  <a:pt x="17271" y="0"/>
                  <a:pt x="16502" y="360"/>
                  <a:pt x="15910" y="960"/>
                </a:cubicBezTo>
                <a:lnTo>
                  <a:pt x="14786" y="2100"/>
                </a:lnTo>
                <a:cubicBezTo>
                  <a:pt x="14786" y="2100"/>
                  <a:pt x="14786" y="2100"/>
                  <a:pt x="14786" y="2100"/>
                </a:cubicBezTo>
                <a:cubicBezTo>
                  <a:pt x="14786" y="2100"/>
                  <a:pt x="14786" y="2100"/>
                  <a:pt x="14786" y="2100"/>
                </a:cubicBezTo>
                <a:lnTo>
                  <a:pt x="1352" y="15720"/>
                </a:lnTo>
                <a:cubicBezTo>
                  <a:pt x="1175" y="15900"/>
                  <a:pt x="1116" y="16200"/>
                  <a:pt x="1056" y="16440"/>
                </a:cubicBezTo>
                <a:cubicBezTo>
                  <a:pt x="938" y="16860"/>
                  <a:pt x="879" y="17220"/>
                  <a:pt x="760" y="17640"/>
                </a:cubicBezTo>
                <a:cubicBezTo>
                  <a:pt x="524" y="18540"/>
                  <a:pt x="346" y="19380"/>
                  <a:pt x="110" y="20280"/>
                </a:cubicBezTo>
                <a:cubicBezTo>
                  <a:pt x="50" y="20580"/>
                  <a:pt x="-68" y="20820"/>
                  <a:pt x="50" y="21120"/>
                </a:cubicBezTo>
                <a:cubicBezTo>
                  <a:pt x="228" y="21540"/>
                  <a:pt x="701" y="21600"/>
                  <a:pt x="1116" y="21540"/>
                </a:cubicBezTo>
                <a:cubicBezTo>
                  <a:pt x="1944" y="21360"/>
                  <a:pt x="2713" y="21120"/>
                  <a:pt x="3542" y="20940"/>
                </a:cubicBezTo>
                <a:cubicBezTo>
                  <a:pt x="4015" y="20820"/>
                  <a:pt x="4489" y="20700"/>
                  <a:pt x="4962" y="20580"/>
                </a:cubicBezTo>
                <a:cubicBezTo>
                  <a:pt x="5258" y="20520"/>
                  <a:pt x="5554" y="20460"/>
                  <a:pt x="5791" y="20280"/>
                </a:cubicBezTo>
                <a:lnTo>
                  <a:pt x="20348" y="5520"/>
                </a:lnTo>
                <a:cubicBezTo>
                  <a:pt x="21532" y="4260"/>
                  <a:pt x="21532" y="2220"/>
                  <a:pt x="20348" y="960"/>
                </a:cubicBezTo>
                <a:close/>
                <a:moveTo>
                  <a:pt x="15318" y="3720"/>
                </a:moveTo>
                <a:lnTo>
                  <a:pt x="17626" y="6060"/>
                </a:lnTo>
                <a:lnTo>
                  <a:pt x="5258" y="18600"/>
                </a:lnTo>
                <a:lnTo>
                  <a:pt x="2950" y="16260"/>
                </a:lnTo>
                <a:lnTo>
                  <a:pt x="15318" y="3720"/>
                </a:lnTo>
                <a:close/>
                <a:moveTo>
                  <a:pt x="1826" y="19740"/>
                </a:moveTo>
                <a:lnTo>
                  <a:pt x="2299" y="17760"/>
                </a:lnTo>
                <a:lnTo>
                  <a:pt x="3779" y="19260"/>
                </a:lnTo>
                <a:lnTo>
                  <a:pt x="1826" y="19740"/>
                </a:lnTo>
                <a:close/>
                <a:moveTo>
                  <a:pt x="19224" y="4380"/>
                </a:moveTo>
                <a:lnTo>
                  <a:pt x="18632" y="4980"/>
                </a:lnTo>
                <a:lnTo>
                  <a:pt x="16324" y="2640"/>
                </a:lnTo>
                <a:lnTo>
                  <a:pt x="16916" y="2040"/>
                </a:lnTo>
                <a:cubicBezTo>
                  <a:pt x="17212" y="1740"/>
                  <a:pt x="17626" y="1560"/>
                  <a:pt x="18040" y="1560"/>
                </a:cubicBezTo>
                <a:cubicBezTo>
                  <a:pt x="18040" y="1560"/>
                  <a:pt x="18040" y="1560"/>
                  <a:pt x="18040" y="1560"/>
                </a:cubicBezTo>
                <a:cubicBezTo>
                  <a:pt x="18455" y="1560"/>
                  <a:pt x="18869" y="1740"/>
                  <a:pt x="19165" y="2040"/>
                </a:cubicBezTo>
                <a:cubicBezTo>
                  <a:pt x="19875" y="2700"/>
                  <a:pt x="19875" y="3720"/>
                  <a:pt x="19224" y="438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6" name="Form"/>
          <p:cNvSpPr/>
          <p:nvPr/>
        </p:nvSpPr>
        <p:spPr>
          <a:xfrm>
            <a:off x="5129954" y="18534594"/>
            <a:ext cx="701997" cy="694566"/>
          </a:xfrm>
          <a:custGeom>
            <a:avLst/>
            <a:gdLst/>
            <a:ahLst/>
            <a:cxnLst>
              <a:cxn ang="0">
                <a:pos x="wd2" y="hd2"/>
              </a:cxn>
              <a:cxn ang="5400000">
                <a:pos x="wd2" y="hd2"/>
              </a:cxn>
              <a:cxn ang="10800000">
                <a:pos x="wd2" y="hd2"/>
              </a:cxn>
              <a:cxn ang="16200000">
                <a:pos x="wd2" y="hd2"/>
              </a:cxn>
            </a:cxnLst>
            <a:rect l="0" t="0" r="r" b="b"/>
            <a:pathLst>
              <a:path w="21203" h="21496" extrusionOk="0">
                <a:moveTo>
                  <a:pt x="18047" y="0"/>
                </a:moveTo>
                <a:cubicBezTo>
                  <a:pt x="17215" y="0"/>
                  <a:pt x="16450" y="361"/>
                  <a:pt x="15856" y="970"/>
                </a:cubicBezTo>
                <a:lnTo>
                  <a:pt x="11920" y="4984"/>
                </a:lnTo>
                <a:lnTo>
                  <a:pt x="10806" y="3843"/>
                </a:lnTo>
                <a:cubicBezTo>
                  <a:pt x="10509" y="3539"/>
                  <a:pt x="10026" y="3539"/>
                  <a:pt x="9729" y="3843"/>
                </a:cubicBezTo>
                <a:cubicBezTo>
                  <a:pt x="9432" y="4147"/>
                  <a:pt x="9432" y="4623"/>
                  <a:pt x="9729" y="4927"/>
                </a:cubicBezTo>
                <a:lnTo>
                  <a:pt x="11400" y="6639"/>
                </a:lnTo>
                <a:lnTo>
                  <a:pt x="14779" y="10102"/>
                </a:lnTo>
                <a:lnTo>
                  <a:pt x="16450" y="11814"/>
                </a:lnTo>
                <a:cubicBezTo>
                  <a:pt x="16628" y="11997"/>
                  <a:pt x="16792" y="12061"/>
                  <a:pt x="16970" y="12061"/>
                </a:cubicBezTo>
                <a:cubicBezTo>
                  <a:pt x="17148" y="12061"/>
                  <a:pt x="17389" y="11997"/>
                  <a:pt x="17508" y="11814"/>
                </a:cubicBezTo>
                <a:cubicBezTo>
                  <a:pt x="17805" y="11510"/>
                  <a:pt x="17805" y="11015"/>
                  <a:pt x="17508" y="10711"/>
                </a:cubicBezTo>
                <a:lnTo>
                  <a:pt x="16376" y="9550"/>
                </a:lnTo>
                <a:lnTo>
                  <a:pt x="20312" y="5536"/>
                </a:lnTo>
                <a:cubicBezTo>
                  <a:pt x="21500" y="4258"/>
                  <a:pt x="21500" y="2249"/>
                  <a:pt x="20312" y="970"/>
                </a:cubicBezTo>
                <a:cubicBezTo>
                  <a:pt x="19718" y="361"/>
                  <a:pt x="18938" y="0"/>
                  <a:pt x="18047" y="0"/>
                </a:cubicBezTo>
                <a:close/>
                <a:moveTo>
                  <a:pt x="17991" y="1579"/>
                </a:moveTo>
                <a:cubicBezTo>
                  <a:pt x="18407" y="1579"/>
                  <a:pt x="18826" y="1769"/>
                  <a:pt x="19124" y="2074"/>
                </a:cubicBezTo>
                <a:cubicBezTo>
                  <a:pt x="19836" y="2743"/>
                  <a:pt x="19833" y="3782"/>
                  <a:pt x="19179" y="4452"/>
                </a:cubicBezTo>
                <a:lnTo>
                  <a:pt x="15262" y="8466"/>
                </a:lnTo>
                <a:lnTo>
                  <a:pt x="12941" y="6088"/>
                </a:lnTo>
                <a:lnTo>
                  <a:pt x="16858" y="2074"/>
                </a:lnTo>
                <a:cubicBezTo>
                  <a:pt x="17155" y="1769"/>
                  <a:pt x="17575" y="1579"/>
                  <a:pt x="17991" y="1579"/>
                </a:cubicBezTo>
                <a:close/>
                <a:moveTo>
                  <a:pt x="10305" y="6697"/>
                </a:moveTo>
                <a:cubicBezTo>
                  <a:pt x="10111" y="6697"/>
                  <a:pt x="9915" y="6773"/>
                  <a:pt x="9766" y="6925"/>
                </a:cubicBezTo>
                <a:lnTo>
                  <a:pt x="1318" y="15562"/>
                </a:lnTo>
                <a:cubicBezTo>
                  <a:pt x="1200" y="15684"/>
                  <a:pt x="1151" y="15821"/>
                  <a:pt x="1151" y="15942"/>
                </a:cubicBezTo>
                <a:lnTo>
                  <a:pt x="19" y="20508"/>
                </a:lnTo>
                <a:cubicBezTo>
                  <a:pt x="-100" y="21056"/>
                  <a:pt x="372" y="21600"/>
                  <a:pt x="966" y="21478"/>
                </a:cubicBezTo>
                <a:lnTo>
                  <a:pt x="5422" y="20318"/>
                </a:lnTo>
                <a:cubicBezTo>
                  <a:pt x="5540" y="20257"/>
                  <a:pt x="5656" y="20188"/>
                  <a:pt x="5774" y="20128"/>
                </a:cubicBezTo>
                <a:lnTo>
                  <a:pt x="14222" y="11491"/>
                </a:lnTo>
                <a:cubicBezTo>
                  <a:pt x="14519" y="11186"/>
                  <a:pt x="14519" y="10692"/>
                  <a:pt x="14222" y="10387"/>
                </a:cubicBezTo>
                <a:cubicBezTo>
                  <a:pt x="13866" y="10022"/>
                  <a:pt x="13387" y="10026"/>
                  <a:pt x="13089" y="10330"/>
                </a:cubicBezTo>
                <a:lnTo>
                  <a:pt x="4827" y="18796"/>
                </a:lnTo>
                <a:lnTo>
                  <a:pt x="1801" y="19595"/>
                </a:lnTo>
                <a:lnTo>
                  <a:pt x="2581" y="16475"/>
                </a:lnTo>
                <a:lnTo>
                  <a:pt x="10824" y="8028"/>
                </a:lnTo>
                <a:cubicBezTo>
                  <a:pt x="11121" y="7724"/>
                  <a:pt x="11121" y="7229"/>
                  <a:pt x="10824" y="6925"/>
                </a:cubicBezTo>
                <a:cubicBezTo>
                  <a:pt x="10676" y="6773"/>
                  <a:pt x="10498" y="6697"/>
                  <a:pt x="10305" y="669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7" name="Form"/>
          <p:cNvSpPr/>
          <p:nvPr/>
        </p:nvSpPr>
        <p:spPr>
          <a:xfrm>
            <a:off x="11090192" y="18534594"/>
            <a:ext cx="938296" cy="680609"/>
          </a:xfrm>
          <a:custGeom>
            <a:avLst/>
            <a:gdLst/>
            <a:ahLst/>
            <a:cxnLst>
              <a:cxn ang="0">
                <a:pos x="wd2" y="hd2"/>
              </a:cxn>
              <a:cxn ang="5400000">
                <a:pos x="wd2" y="hd2"/>
              </a:cxn>
              <a:cxn ang="10800000">
                <a:pos x="wd2" y="hd2"/>
              </a:cxn>
              <a:cxn ang="16200000">
                <a:pos x="wd2" y="hd2"/>
              </a:cxn>
            </a:cxnLst>
            <a:rect l="0" t="0" r="r" b="b"/>
            <a:pathLst>
              <a:path w="21600" h="21600" extrusionOk="0">
                <a:moveTo>
                  <a:pt x="21600" y="8428"/>
                </a:moveTo>
                <a:cubicBezTo>
                  <a:pt x="21464" y="4994"/>
                  <a:pt x="19698" y="2560"/>
                  <a:pt x="17434" y="2684"/>
                </a:cubicBezTo>
                <a:lnTo>
                  <a:pt x="15713" y="2684"/>
                </a:lnTo>
                <a:lnTo>
                  <a:pt x="15713" y="812"/>
                </a:lnTo>
                <a:cubicBezTo>
                  <a:pt x="15713" y="375"/>
                  <a:pt x="15442" y="0"/>
                  <a:pt x="15125" y="0"/>
                </a:cubicBezTo>
                <a:lnTo>
                  <a:pt x="589" y="0"/>
                </a:lnTo>
                <a:cubicBezTo>
                  <a:pt x="272" y="0"/>
                  <a:pt x="0" y="375"/>
                  <a:pt x="0" y="812"/>
                </a:cubicBezTo>
                <a:lnTo>
                  <a:pt x="0" y="15794"/>
                </a:lnTo>
                <a:cubicBezTo>
                  <a:pt x="0" y="18978"/>
                  <a:pt x="1902" y="21600"/>
                  <a:pt x="4211" y="21600"/>
                </a:cubicBezTo>
                <a:lnTo>
                  <a:pt x="11457" y="21600"/>
                </a:lnTo>
                <a:cubicBezTo>
                  <a:pt x="13766" y="21600"/>
                  <a:pt x="15668" y="18978"/>
                  <a:pt x="15668" y="15794"/>
                </a:cubicBezTo>
                <a:lnTo>
                  <a:pt x="15668" y="14234"/>
                </a:lnTo>
                <a:lnTo>
                  <a:pt x="17389" y="14234"/>
                </a:lnTo>
                <a:cubicBezTo>
                  <a:pt x="19743" y="14234"/>
                  <a:pt x="21600" y="11674"/>
                  <a:pt x="21600" y="8428"/>
                </a:cubicBezTo>
                <a:cubicBezTo>
                  <a:pt x="21600" y="8428"/>
                  <a:pt x="21600" y="8428"/>
                  <a:pt x="21600" y="8428"/>
                </a:cubicBezTo>
                <a:close/>
                <a:moveTo>
                  <a:pt x="14536" y="15794"/>
                </a:moveTo>
                <a:cubicBezTo>
                  <a:pt x="14536" y="18104"/>
                  <a:pt x="13177" y="19977"/>
                  <a:pt x="11502" y="19977"/>
                </a:cubicBezTo>
                <a:lnTo>
                  <a:pt x="4257" y="19977"/>
                </a:lnTo>
                <a:cubicBezTo>
                  <a:pt x="2581" y="19977"/>
                  <a:pt x="1223" y="18104"/>
                  <a:pt x="1223" y="15794"/>
                </a:cubicBezTo>
                <a:lnTo>
                  <a:pt x="1223" y="1561"/>
                </a:lnTo>
                <a:lnTo>
                  <a:pt x="14581" y="1561"/>
                </a:lnTo>
                <a:lnTo>
                  <a:pt x="14581" y="15794"/>
                </a:lnTo>
                <a:close/>
                <a:moveTo>
                  <a:pt x="17434" y="12673"/>
                </a:moveTo>
                <a:lnTo>
                  <a:pt x="15713" y="12673"/>
                </a:lnTo>
                <a:lnTo>
                  <a:pt x="15713" y="4308"/>
                </a:lnTo>
                <a:lnTo>
                  <a:pt x="17434" y="4308"/>
                </a:lnTo>
                <a:cubicBezTo>
                  <a:pt x="17434" y="4308"/>
                  <a:pt x="17434" y="4308"/>
                  <a:pt x="17479" y="4308"/>
                </a:cubicBezTo>
                <a:cubicBezTo>
                  <a:pt x="19109" y="4183"/>
                  <a:pt x="20377" y="5993"/>
                  <a:pt x="20468" y="8490"/>
                </a:cubicBezTo>
                <a:cubicBezTo>
                  <a:pt x="20468" y="10800"/>
                  <a:pt x="19109" y="12673"/>
                  <a:pt x="17434" y="1267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8" name="Form"/>
          <p:cNvSpPr/>
          <p:nvPr/>
        </p:nvSpPr>
        <p:spPr>
          <a:xfrm>
            <a:off x="13234305" y="18416570"/>
            <a:ext cx="680609" cy="946163"/>
          </a:xfrm>
          <a:custGeom>
            <a:avLst/>
            <a:gdLst/>
            <a:ahLst/>
            <a:cxnLst>
              <a:cxn ang="0">
                <a:pos x="wd2" y="hd2"/>
              </a:cxn>
              <a:cxn ang="5400000">
                <a:pos x="wd2" y="hd2"/>
              </a:cxn>
              <a:cxn ang="10800000">
                <a:pos x="wd2" y="hd2"/>
              </a:cxn>
              <a:cxn ang="16200000">
                <a:pos x="wd2" y="hd2"/>
              </a:cxn>
            </a:cxnLst>
            <a:rect l="0" t="0" r="r" b="b"/>
            <a:pathLst>
              <a:path w="21600" h="21600" extrusionOk="0">
                <a:moveTo>
                  <a:pt x="20788" y="3009"/>
                </a:moveTo>
                <a:lnTo>
                  <a:pt x="14109" y="3009"/>
                </a:lnTo>
                <a:lnTo>
                  <a:pt x="14109" y="2380"/>
                </a:lnTo>
                <a:cubicBezTo>
                  <a:pt x="14109" y="1078"/>
                  <a:pt x="12610" y="0"/>
                  <a:pt x="10800" y="0"/>
                </a:cubicBezTo>
                <a:cubicBezTo>
                  <a:pt x="10800" y="0"/>
                  <a:pt x="10800" y="0"/>
                  <a:pt x="10738" y="0"/>
                </a:cubicBezTo>
                <a:cubicBezTo>
                  <a:pt x="8802" y="45"/>
                  <a:pt x="7429" y="1078"/>
                  <a:pt x="7491" y="2380"/>
                </a:cubicBezTo>
                <a:lnTo>
                  <a:pt x="7491" y="3009"/>
                </a:lnTo>
                <a:lnTo>
                  <a:pt x="812" y="3009"/>
                </a:lnTo>
                <a:cubicBezTo>
                  <a:pt x="375" y="3009"/>
                  <a:pt x="0" y="3278"/>
                  <a:pt x="0" y="3593"/>
                </a:cubicBezTo>
                <a:lnTo>
                  <a:pt x="0" y="21016"/>
                </a:lnTo>
                <a:cubicBezTo>
                  <a:pt x="0" y="21331"/>
                  <a:pt x="375" y="21600"/>
                  <a:pt x="812" y="21600"/>
                </a:cubicBezTo>
                <a:lnTo>
                  <a:pt x="20788" y="21600"/>
                </a:lnTo>
                <a:cubicBezTo>
                  <a:pt x="21225" y="21600"/>
                  <a:pt x="21600" y="21331"/>
                  <a:pt x="21600" y="21016"/>
                </a:cubicBezTo>
                <a:lnTo>
                  <a:pt x="21600" y="3593"/>
                </a:lnTo>
                <a:cubicBezTo>
                  <a:pt x="21600" y="3278"/>
                  <a:pt x="21225" y="3009"/>
                  <a:pt x="20788" y="3009"/>
                </a:cubicBezTo>
                <a:close/>
                <a:moveTo>
                  <a:pt x="6617" y="4176"/>
                </a:moveTo>
                <a:lnTo>
                  <a:pt x="14983" y="4176"/>
                </a:lnTo>
                <a:lnTo>
                  <a:pt x="14983" y="5030"/>
                </a:lnTo>
                <a:lnTo>
                  <a:pt x="6617" y="5030"/>
                </a:lnTo>
                <a:lnTo>
                  <a:pt x="6617" y="4176"/>
                </a:lnTo>
                <a:close/>
                <a:moveTo>
                  <a:pt x="9114" y="2380"/>
                </a:moveTo>
                <a:cubicBezTo>
                  <a:pt x="9052" y="1751"/>
                  <a:pt x="9801" y="1257"/>
                  <a:pt x="10862" y="1212"/>
                </a:cubicBezTo>
                <a:cubicBezTo>
                  <a:pt x="11799" y="1212"/>
                  <a:pt x="12548" y="1751"/>
                  <a:pt x="12548" y="2425"/>
                </a:cubicBezTo>
                <a:lnTo>
                  <a:pt x="12548" y="3054"/>
                </a:lnTo>
                <a:lnTo>
                  <a:pt x="9114" y="3054"/>
                </a:lnTo>
                <a:lnTo>
                  <a:pt x="9114" y="2380"/>
                </a:lnTo>
                <a:cubicBezTo>
                  <a:pt x="9114" y="2380"/>
                  <a:pt x="9114" y="2380"/>
                  <a:pt x="9114" y="2380"/>
                </a:cubicBezTo>
                <a:close/>
                <a:moveTo>
                  <a:pt x="19977" y="20432"/>
                </a:moveTo>
                <a:lnTo>
                  <a:pt x="1561" y="20432"/>
                </a:lnTo>
                <a:lnTo>
                  <a:pt x="1561" y="4176"/>
                </a:lnTo>
                <a:lnTo>
                  <a:pt x="4932" y="4176"/>
                </a:lnTo>
                <a:lnTo>
                  <a:pt x="4932" y="5568"/>
                </a:lnTo>
                <a:cubicBezTo>
                  <a:pt x="4932" y="5883"/>
                  <a:pt x="5306" y="6152"/>
                  <a:pt x="5743" y="6152"/>
                </a:cubicBezTo>
                <a:lnTo>
                  <a:pt x="15732" y="6152"/>
                </a:lnTo>
                <a:cubicBezTo>
                  <a:pt x="16169" y="6152"/>
                  <a:pt x="16543" y="5883"/>
                  <a:pt x="16543" y="5568"/>
                </a:cubicBezTo>
                <a:lnTo>
                  <a:pt x="16543" y="4176"/>
                </a:lnTo>
                <a:lnTo>
                  <a:pt x="19914" y="4176"/>
                </a:lnTo>
                <a:lnTo>
                  <a:pt x="19914" y="2043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9" name="Form"/>
          <p:cNvSpPr/>
          <p:nvPr/>
        </p:nvSpPr>
        <p:spPr>
          <a:xfrm>
            <a:off x="7156039" y="18534594"/>
            <a:ext cx="703860" cy="702001"/>
          </a:xfrm>
          <a:custGeom>
            <a:avLst/>
            <a:gdLst/>
            <a:ahLst/>
            <a:cxnLst>
              <a:cxn ang="0">
                <a:pos x="wd2" y="hd2"/>
              </a:cxn>
              <a:cxn ang="5400000">
                <a:pos x="wd2" y="hd2"/>
              </a:cxn>
              <a:cxn ang="10800000">
                <a:pos x="wd2" y="hd2"/>
              </a:cxn>
              <a:cxn ang="16200000">
                <a:pos x="wd2" y="hd2"/>
              </a:cxn>
            </a:cxnLst>
            <a:rect l="0" t="0" r="r" b="b"/>
            <a:pathLst>
              <a:path w="21226" h="21600" extrusionOk="0">
                <a:moveTo>
                  <a:pt x="18315" y="0"/>
                </a:moveTo>
                <a:cubicBezTo>
                  <a:pt x="17485" y="0"/>
                  <a:pt x="16721" y="303"/>
                  <a:pt x="16128" y="908"/>
                </a:cubicBezTo>
                <a:lnTo>
                  <a:pt x="1520" y="14526"/>
                </a:lnTo>
                <a:cubicBezTo>
                  <a:pt x="1402" y="14647"/>
                  <a:pt x="1298" y="14836"/>
                  <a:pt x="1298" y="15018"/>
                </a:cubicBezTo>
                <a:lnTo>
                  <a:pt x="705" y="19784"/>
                </a:lnTo>
                <a:lnTo>
                  <a:pt x="223" y="20276"/>
                </a:lnTo>
                <a:cubicBezTo>
                  <a:pt x="-74" y="20579"/>
                  <a:pt x="-74" y="21070"/>
                  <a:pt x="223" y="21373"/>
                </a:cubicBezTo>
                <a:cubicBezTo>
                  <a:pt x="401" y="21555"/>
                  <a:pt x="582" y="21600"/>
                  <a:pt x="760" y="21600"/>
                </a:cubicBezTo>
                <a:cubicBezTo>
                  <a:pt x="938" y="21600"/>
                  <a:pt x="1179" y="21555"/>
                  <a:pt x="1298" y="21373"/>
                </a:cubicBezTo>
                <a:lnTo>
                  <a:pt x="1761" y="20881"/>
                </a:lnTo>
                <a:lnTo>
                  <a:pt x="6451" y="20276"/>
                </a:lnTo>
                <a:cubicBezTo>
                  <a:pt x="6629" y="20276"/>
                  <a:pt x="6815" y="20151"/>
                  <a:pt x="6933" y="20030"/>
                </a:cubicBezTo>
                <a:lnTo>
                  <a:pt x="20280" y="5145"/>
                </a:lnTo>
                <a:cubicBezTo>
                  <a:pt x="21526" y="3934"/>
                  <a:pt x="21519" y="2001"/>
                  <a:pt x="20391" y="851"/>
                </a:cubicBezTo>
                <a:cubicBezTo>
                  <a:pt x="19858" y="306"/>
                  <a:pt x="19146" y="0"/>
                  <a:pt x="18315" y="0"/>
                </a:cubicBezTo>
                <a:close/>
                <a:moveTo>
                  <a:pt x="18371" y="1570"/>
                </a:moveTo>
                <a:cubicBezTo>
                  <a:pt x="18727" y="1570"/>
                  <a:pt x="19079" y="1702"/>
                  <a:pt x="19316" y="2005"/>
                </a:cubicBezTo>
                <a:cubicBezTo>
                  <a:pt x="19850" y="2489"/>
                  <a:pt x="19854" y="3442"/>
                  <a:pt x="19261" y="4048"/>
                </a:cubicBezTo>
                <a:lnTo>
                  <a:pt x="18612" y="4785"/>
                </a:lnTo>
                <a:lnTo>
                  <a:pt x="16591" y="2667"/>
                </a:lnTo>
                <a:lnTo>
                  <a:pt x="17240" y="2062"/>
                </a:lnTo>
                <a:cubicBezTo>
                  <a:pt x="17537" y="1759"/>
                  <a:pt x="17956" y="1570"/>
                  <a:pt x="18371" y="1570"/>
                </a:cubicBezTo>
                <a:close/>
                <a:moveTo>
                  <a:pt x="15460" y="3632"/>
                </a:moveTo>
                <a:lnTo>
                  <a:pt x="17611" y="5863"/>
                </a:lnTo>
                <a:lnTo>
                  <a:pt x="6451" y="18347"/>
                </a:lnTo>
                <a:lnTo>
                  <a:pt x="3244" y="15075"/>
                </a:lnTo>
                <a:lnTo>
                  <a:pt x="15460" y="3632"/>
                </a:lnTo>
                <a:close/>
                <a:moveTo>
                  <a:pt x="10659" y="10289"/>
                </a:moveTo>
                <a:cubicBezTo>
                  <a:pt x="10466" y="10289"/>
                  <a:pt x="10270" y="10365"/>
                  <a:pt x="10122" y="10516"/>
                </a:cubicBezTo>
                <a:lnTo>
                  <a:pt x="6748" y="13959"/>
                </a:lnTo>
                <a:cubicBezTo>
                  <a:pt x="6451" y="14261"/>
                  <a:pt x="6451" y="14753"/>
                  <a:pt x="6748" y="15056"/>
                </a:cubicBezTo>
                <a:cubicBezTo>
                  <a:pt x="6926" y="15237"/>
                  <a:pt x="7107" y="15302"/>
                  <a:pt x="7285" y="15302"/>
                </a:cubicBezTo>
                <a:cubicBezTo>
                  <a:pt x="7463" y="15302"/>
                  <a:pt x="7704" y="15237"/>
                  <a:pt x="7823" y="15056"/>
                </a:cubicBezTo>
                <a:lnTo>
                  <a:pt x="11197" y="11613"/>
                </a:lnTo>
                <a:cubicBezTo>
                  <a:pt x="11493" y="11311"/>
                  <a:pt x="11493" y="10819"/>
                  <a:pt x="11197" y="10516"/>
                </a:cubicBezTo>
                <a:cubicBezTo>
                  <a:pt x="11049" y="10365"/>
                  <a:pt x="10852" y="10289"/>
                  <a:pt x="10659" y="10289"/>
                </a:cubicBezTo>
                <a:close/>
                <a:moveTo>
                  <a:pt x="2651" y="16701"/>
                </a:moveTo>
                <a:lnTo>
                  <a:pt x="4783" y="18876"/>
                </a:lnTo>
                <a:lnTo>
                  <a:pt x="2354" y="19179"/>
                </a:lnTo>
                <a:lnTo>
                  <a:pt x="2651" y="1670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0" name="Form"/>
          <p:cNvSpPr/>
          <p:nvPr/>
        </p:nvSpPr>
        <p:spPr>
          <a:xfrm>
            <a:off x="17148787" y="18495252"/>
            <a:ext cx="938050" cy="775152"/>
          </a:xfrm>
          <a:custGeom>
            <a:avLst/>
            <a:gdLst/>
            <a:ahLst/>
            <a:cxnLst>
              <a:cxn ang="0">
                <a:pos x="wd2" y="hd2"/>
              </a:cxn>
              <a:cxn ang="5400000">
                <a:pos x="wd2" y="hd2"/>
              </a:cxn>
              <a:cxn ang="10800000">
                <a:pos x="wd2" y="hd2"/>
              </a:cxn>
              <a:cxn ang="16200000">
                <a:pos x="wd2" y="hd2"/>
              </a:cxn>
            </a:cxnLst>
            <a:rect l="0" t="0" r="r" b="b"/>
            <a:pathLst>
              <a:path w="21600" h="21600" extrusionOk="0">
                <a:moveTo>
                  <a:pt x="595" y="0"/>
                </a:moveTo>
                <a:cubicBezTo>
                  <a:pt x="277" y="0"/>
                  <a:pt x="0" y="336"/>
                  <a:pt x="0" y="719"/>
                </a:cubicBezTo>
                <a:lnTo>
                  <a:pt x="0" y="4985"/>
                </a:lnTo>
                <a:cubicBezTo>
                  <a:pt x="0" y="5368"/>
                  <a:pt x="277" y="5704"/>
                  <a:pt x="595" y="5704"/>
                </a:cubicBezTo>
                <a:lnTo>
                  <a:pt x="4119" y="5704"/>
                </a:lnTo>
                <a:cubicBezTo>
                  <a:pt x="4436" y="5704"/>
                  <a:pt x="4714" y="5368"/>
                  <a:pt x="4714" y="4985"/>
                </a:cubicBezTo>
                <a:lnTo>
                  <a:pt x="4714" y="719"/>
                </a:lnTo>
                <a:cubicBezTo>
                  <a:pt x="4714" y="336"/>
                  <a:pt x="4436" y="0"/>
                  <a:pt x="4119" y="0"/>
                </a:cubicBezTo>
                <a:lnTo>
                  <a:pt x="595" y="0"/>
                </a:lnTo>
                <a:close/>
                <a:moveTo>
                  <a:pt x="1175" y="1422"/>
                </a:moveTo>
                <a:lnTo>
                  <a:pt x="3539" y="1422"/>
                </a:lnTo>
                <a:lnTo>
                  <a:pt x="3539" y="4282"/>
                </a:lnTo>
                <a:lnTo>
                  <a:pt x="1175" y="4282"/>
                </a:lnTo>
                <a:lnTo>
                  <a:pt x="1175" y="1422"/>
                </a:lnTo>
                <a:close/>
                <a:moveTo>
                  <a:pt x="8295" y="1644"/>
                </a:moveTo>
                <a:cubicBezTo>
                  <a:pt x="7978" y="1644"/>
                  <a:pt x="7700" y="1980"/>
                  <a:pt x="7700" y="2364"/>
                </a:cubicBezTo>
                <a:cubicBezTo>
                  <a:pt x="7700" y="2748"/>
                  <a:pt x="7978" y="3066"/>
                  <a:pt x="8295" y="3066"/>
                </a:cubicBezTo>
                <a:lnTo>
                  <a:pt x="20921" y="3066"/>
                </a:lnTo>
                <a:cubicBezTo>
                  <a:pt x="21238" y="3066"/>
                  <a:pt x="21515" y="2748"/>
                  <a:pt x="21515" y="2364"/>
                </a:cubicBezTo>
                <a:cubicBezTo>
                  <a:pt x="21515" y="1980"/>
                  <a:pt x="21238" y="1644"/>
                  <a:pt x="20921" y="1644"/>
                </a:cubicBezTo>
                <a:lnTo>
                  <a:pt x="8295" y="1644"/>
                </a:lnTo>
                <a:close/>
                <a:moveTo>
                  <a:pt x="595" y="7674"/>
                </a:moveTo>
                <a:cubicBezTo>
                  <a:pt x="277" y="7674"/>
                  <a:pt x="0" y="8010"/>
                  <a:pt x="0" y="8393"/>
                </a:cubicBezTo>
                <a:lnTo>
                  <a:pt x="0" y="12659"/>
                </a:lnTo>
                <a:cubicBezTo>
                  <a:pt x="0" y="13042"/>
                  <a:pt x="277" y="13378"/>
                  <a:pt x="595" y="13378"/>
                </a:cubicBezTo>
                <a:lnTo>
                  <a:pt x="4119" y="13378"/>
                </a:lnTo>
                <a:cubicBezTo>
                  <a:pt x="4436" y="13378"/>
                  <a:pt x="4714" y="13097"/>
                  <a:pt x="4714" y="12659"/>
                </a:cubicBezTo>
                <a:lnTo>
                  <a:pt x="4714" y="8393"/>
                </a:lnTo>
                <a:cubicBezTo>
                  <a:pt x="4714" y="8010"/>
                  <a:pt x="4436" y="7674"/>
                  <a:pt x="4119" y="7674"/>
                </a:cubicBezTo>
                <a:lnTo>
                  <a:pt x="595" y="7674"/>
                </a:lnTo>
                <a:close/>
                <a:moveTo>
                  <a:pt x="1175" y="9147"/>
                </a:moveTo>
                <a:lnTo>
                  <a:pt x="3539" y="9147"/>
                </a:lnTo>
                <a:lnTo>
                  <a:pt x="3539" y="12008"/>
                </a:lnTo>
                <a:lnTo>
                  <a:pt x="1175" y="12008"/>
                </a:lnTo>
                <a:lnTo>
                  <a:pt x="1175" y="9147"/>
                </a:lnTo>
                <a:close/>
                <a:moveTo>
                  <a:pt x="8295" y="9866"/>
                </a:moveTo>
                <a:cubicBezTo>
                  <a:pt x="7978" y="9866"/>
                  <a:pt x="7700" y="10202"/>
                  <a:pt x="7700" y="10586"/>
                </a:cubicBezTo>
                <a:cubicBezTo>
                  <a:pt x="7700" y="10970"/>
                  <a:pt x="7978" y="11288"/>
                  <a:pt x="8295" y="11288"/>
                </a:cubicBezTo>
                <a:lnTo>
                  <a:pt x="21020" y="11288"/>
                </a:lnTo>
                <a:cubicBezTo>
                  <a:pt x="21337" y="11288"/>
                  <a:pt x="21600" y="10970"/>
                  <a:pt x="21600" y="10586"/>
                </a:cubicBezTo>
                <a:cubicBezTo>
                  <a:pt x="21600" y="10202"/>
                  <a:pt x="21337" y="9866"/>
                  <a:pt x="21020" y="9866"/>
                </a:cubicBezTo>
                <a:lnTo>
                  <a:pt x="8295" y="9866"/>
                </a:lnTo>
                <a:close/>
                <a:moveTo>
                  <a:pt x="595" y="15896"/>
                </a:moveTo>
                <a:cubicBezTo>
                  <a:pt x="277" y="15896"/>
                  <a:pt x="0" y="16232"/>
                  <a:pt x="0" y="16615"/>
                </a:cubicBezTo>
                <a:lnTo>
                  <a:pt x="0" y="20881"/>
                </a:lnTo>
                <a:cubicBezTo>
                  <a:pt x="0" y="21264"/>
                  <a:pt x="277" y="21600"/>
                  <a:pt x="595" y="21600"/>
                </a:cubicBezTo>
                <a:lnTo>
                  <a:pt x="4119" y="21600"/>
                </a:lnTo>
                <a:cubicBezTo>
                  <a:pt x="4436" y="21600"/>
                  <a:pt x="4714" y="21264"/>
                  <a:pt x="4714" y="20881"/>
                </a:cubicBezTo>
                <a:lnTo>
                  <a:pt x="4714" y="16615"/>
                </a:lnTo>
                <a:cubicBezTo>
                  <a:pt x="4714" y="16232"/>
                  <a:pt x="4436" y="15896"/>
                  <a:pt x="4119" y="15896"/>
                </a:cubicBezTo>
                <a:lnTo>
                  <a:pt x="595" y="15896"/>
                </a:lnTo>
                <a:close/>
                <a:moveTo>
                  <a:pt x="1175" y="17318"/>
                </a:moveTo>
                <a:lnTo>
                  <a:pt x="3539" y="17318"/>
                </a:lnTo>
                <a:lnTo>
                  <a:pt x="3539" y="20178"/>
                </a:lnTo>
                <a:lnTo>
                  <a:pt x="1175" y="20178"/>
                </a:lnTo>
                <a:lnTo>
                  <a:pt x="1175" y="17318"/>
                </a:lnTo>
                <a:close/>
                <a:moveTo>
                  <a:pt x="8295" y="18088"/>
                </a:moveTo>
                <a:cubicBezTo>
                  <a:pt x="7978" y="18088"/>
                  <a:pt x="7700" y="18424"/>
                  <a:pt x="7700" y="18808"/>
                </a:cubicBezTo>
                <a:cubicBezTo>
                  <a:pt x="7700" y="19192"/>
                  <a:pt x="7978" y="19510"/>
                  <a:pt x="8295" y="19510"/>
                </a:cubicBezTo>
                <a:lnTo>
                  <a:pt x="20921" y="19510"/>
                </a:lnTo>
                <a:cubicBezTo>
                  <a:pt x="21238" y="19510"/>
                  <a:pt x="21515" y="19192"/>
                  <a:pt x="21515" y="18808"/>
                </a:cubicBezTo>
                <a:cubicBezTo>
                  <a:pt x="21515" y="18424"/>
                  <a:pt x="21238" y="18088"/>
                  <a:pt x="20921" y="18088"/>
                </a:cubicBezTo>
                <a:lnTo>
                  <a:pt x="8295" y="18088"/>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1" name="Form"/>
          <p:cNvSpPr/>
          <p:nvPr/>
        </p:nvSpPr>
        <p:spPr>
          <a:xfrm>
            <a:off x="19155205" y="18613276"/>
            <a:ext cx="981573" cy="538980"/>
          </a:xfrm>
          <a:custGeom>
            <a:avLst/>
            <a:gdLst/>
            <a:ahLst/>
            <a:cxnLst>
              <a:cxn ang="0">
                <a:pos x="wd2" y="hd2"/>
              </a:cxn>
              <a:cxn ang="5400000">
                <a:pos x="wd2" y="hd2"/>
              </a:cxn>
              <a:cxn ang="10800000">
                <a:pos x="wd2" y="hd2"/>
              </a:cxn>
              <a:cxn ang="16200000">
                <a:pos x="wd2" y="hd2"/>
              </a:cxn>
            </a:cxnLst>
            <a:rect l="0" t="0" r="r" b="b"/>
            <a:pathLst>
              <a:path w="21557" h="21600" extrusionOk="0">
                <a:moveTo>
                  <a:pt x="20909" y="17816"/>
                </a:moveTo>
                <a:cubicBezTo>
                  <a:pt x="20563" y="11352"/>
                  <a:pt x="18360" y="5912"/>
                  <a:pt x="15336" y="3074"/>
                </a:cubicBezTo>
                <a:lnTo>
                  <a:pt x="19440" y="3074"/>
                </a:lnTo>
                <a:cubicBezTo>
                  <a:pt x="19656" y="3705"/>
                  <a:pt x="20002" y="4099"/>
                  <a:pt x="20434" y="4099"/>
                </a:cubicBezTo>
                <a:cubicBezTo>
                  <a:pt x="21038" y="4099"/>
                  <a:pt x="21557" y="3153"/>
                  <a:pt x="21557" y="2050"/>
                </a:cubicBezTo>
                <a:cubicBezTo>
                  <a:pt x="21557" y="946"/>
                  <a:pt x="21038" y="0"/>
                  <a:pt x="20434" y="0"/>
                </a:cubicBezTo>
                <a:cubicBezTo>
                  <a:pt x="20002" y="0"/>
                  <a:pt x="19656" y="394"/>
                  <a:pt x="19440" y="1025"/>
                </a:cubicBezTo>
                <a:lnTo>
                  <a:pt x="11750" y="1025"/>
                </a:lnTo>
                <a:cubicBezTo>
                  <a:pt x="11534" y="394"/>
                  <a:pt x="11189" y="0"/>
                  <a:pt x="10757" y="0"/>
                </a:cubicBezTo>
                <a:cubicBezTo>
                  <a:pt x="10325" y="0"/>
                  <a:pt x="9979" y="394"/>
                  <a:pt x="9763" y="1025"/>
                </a:cubicBezTo>
                <a:lnTo>
                  <a:pt x="2117" y="1025"/>
                </a:lnTo>
                <a:cubicBezTo>
                  <a:pt x="1901" y="394"/>
                  <a:pt x="1555" y="0"/>
                  <a:pt x="1166" y="0"/>
                </a:cubicBezTo>
                <a:cubicBezTo>
                  <a:pt x="562" y="0"/>
                  <a:pt x="43" y="946"/>
                  <a:pt x="43" y="2050"/>
                </a:cubicBezTo>
                <a:cubicBezTo>
                  <a:pt x="43" y="3153"/>
                  <a:pt x="562" y="4099"/>
                  <a:pt x="1166" y="4099"/>
                </a:cubicBezTo>
                <a:cubicBezTo>
                  <a:pt x="1598" y="4099"/>
                  <a:pt x="1987" y="3626"/>
                  <a:pt x="2160" y="2996"/>
                </a:cubicBezTo>
                <a:lnTo>
                  <a:pt x="6221" y="2996"/>
                </a:lnTo>
                <a:cubicBezTo>
                  <a:pt x="3197" y="5755"/>
                  <a:pt x="994" y="11273"/>
                  <a:pt x="648" y="17737"/>
                </a:cubicBezTo>
                <a:cubicBezTo>
                  <a:pt x="259" y="18053"/>
                  <a:pt x="0" y="18762"/>
                  <a:pt x="0" y="19550"/>
                </a:cubicBezTo>
                <a:cubicBezTo>
                  <a:pt x="0" y="20654"/>
                  <a:pt x="518" y="21600"/>
                  <a:pt x="1123" y="21600"/>
                </a:cubicBezTo>
                <a:cubicBezTo>
                  <a:pt x="1728" y="21600"/>
                  <a:pt x="2246" y="20654"/>
                  <a:pt x="2246" y="19550"/>
                </a:cubicBezTo>
                <a:cubicBezTo>
                  <a:pt x="2246" y="18841"/>
                  <a:pt x="2030" y="18210"/>
                  <a:pt x="1728" y="17816"/>
                </a:cubicBezTo>
                <a:cubicBezTo>
                  <a:pt x="2160" y="10091"/>
                  <a:pt x="5573" y="3942"/>
                  <a:pt x="9806" y="3074"/>
                </a:cubicBezTo>
                <a:cubicBezTo>
                  <a:pt x="10022" y="3626"/>
                  <a:pt x="10368" y="4020"/>
                  <a:pt x="10757" y="4020"/>
                </a:cubicBezTo>
                <a:cubicBezTo>
                  <a:pt x="11146" y="4020"/>
                  <a:pt x="11491" y="3626"/>
                  <a:pt x="11707" y="3074"/>
                </a:cubicBezTo>
                <a:cubicBezTo>
                  <a:pt x="15941" y="3863"/>
                  <a:pt x="19354" y="10090"/>
                  <a:pt x="19786" y="17816"/>
                </a:cubicBezTo>
                <a:cubicBezTo>
                  <a:pt x="19483" y="18210"/>
                  <a:pt x="19267" y="18841"/>
                  <a:pt x="19267" y="19550"/>
                </a:cubicBezTo>
                <a:cubicBezTo>
                  <a:pt x="19267" y="20654"/>
                  <a:pt x="19786" y="21600"/>
                  <a:pt x="20390" y="21600"/>
                </a:cubicBezTo>
                <a:cubicBezTo>
                  <a:pt x="20995" y="21600"/>
                  <a:pt x="21514" y="20654"/>
                  <a:pt x="21514" y="19550"/>
                </a:cubicBezTo>
                <a:cubicBezTo>
                  <a:pt x="21600" y="18841"/>
                  <a:pt x="21298" y="18131"/>
                  <a:pt x="20909" y="1781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2" name="Form"/>
          <p:cNvSpPr/>
          <p:nvPr/>
        </p:nvSpPr>
        <p:spPr>
          <a:xfrm>
            <a:off x="21259978" y="18416570"/>
            <a:ext cx="810190" cy="944198"/>
          </a:xfrm>
          <a:custGeom>
            <a:avLst/>
            <a:gdLst/>
            <a:ahLst/>
            <a:cxnLst>
              <a:cxn ang="0">
                <a:pos x="wd2" y="hd2"/>
              </a:cxn>
              <a:cxn ang="5400000">
                <a:pos x="wd2" y="hd2"/>
              </a:cxn>
              <a:cxn ang="10800000">
                <a:pos x="wd2" y="hd2"/>
              </a:cxn>
              <a:cxn ang="16200000">
                <a:pos x="wd2" y="hd2"/>
              </a:cxn>
            </a:cxnLst>
            <a:rect l="0" t="0" r="r" b="b"/>
            <a:pathLst>
              <a:path w="21600" h="21600" extrusionOk="0">
                <a:moveTo>
                  <a:pt x="10226" y="0"/>
                </a:moveTo>
                <a:cubicBezTo>
                  <a:pt x="8181" y="0"/>
                  <a:pt x="6444" y="1302"/>
                  <a:pt x="6129" y="2967"/>
                </a:cubicBezTo>
                <a:lnTo>
                  <a:pt x="2409" y="2967"/>
                </a:lnTo>
                <a:lnTo>
                  <a:pt x="688" y="2967"/>
                </a:lnTo>
                <a:cubicBezTo>
                  <a:pt x="321" y="2967"/>
                  <a:pt x="0" y="3243"/>
                  <a:pt x="0" y="3558"/>
                </a:cubicBezTo>
                <a:cubicBezTo>
                  <a:pt x="0" y="3873"/>
                  <a:pt x="321" y="4134"/>
                  <a:pt x="688" y="4134"/>
                </a:cubicBezTo>
                <a:lnTo>
                  <a:pt x="1786" y="4134"/>
                </a:lnTo>
                <a:lnTo>
                  <a:pt x="2573" y="17409"/>
                </a:lnTo>
                <a:cubicBezTo>
                  <a:pt x="2573" y="19704"/>
                  <a:pt x="4766" y="21600"/>
                  <a:pt x="7440" y="21600"/>
                </a:cubicBezTo>
                <a:lnTo>
                  <a:pt x="14160" y="21600"/>
                </a:lnTo>
                <a:cubicBezTo>
                  <a:pt x="16834" y="21600"/>
                  <a:pt x="19043" y="19704"/>
                  <a:pt x="19043" y="17409"/>
                </a:cubicBezTo>
                <a:lnTo>
                  <a:pt x="19830" y="4134"/>
                </a:lnTo>
                <a:lnTo>
                  <a:pt x="20928" y="4134"/>
                </a:lnTo>
                <a:cubicBezTo>
                  <a:pt x="21295" y="4134"/>
                  <a:pt x="21600" y="3873"/>
                  <a:pt x="21600" y="3558"/>
                </a:cubicBezTo>
                <a:cubicBezTo>
                  <a:pt x="21600" y="3243"/>
                  <a:pt x="21344" y="2967"/>
                  <a:pt x="20977" y="2967"/>
                </a:cubicBezTo>
                <a:lnTo>
                  <a:pt x="19240" y="2967"/>
                </a:lnTo>
                <a:lnTo>
                  <a:pt x="15635" y="2967"/>
                </a:lnTo>
                <a:cubicBezTo>
                  <a:pt x="15320" y="1257"/>
                  <a:pt x="13583" y="0"/>
                  <a:pt x="11537" y="0"/>
                </a:cubicBezTo>
                <a:lnTo>
                  <a:pt x="10226" y="0"/>
                </a:lnTo>
                <a:close/>
                <a:moveTo>
                  <a:pt x="10226" y="1167"/>
                </a:moveTo>
                <a:lnTo>
                  <a:pt x="11537" y="1167"/>
                </a:lnTo>
                <a:cubicBezTo>
                  <a:pt x="12849" y="1167"/>
                  <a:pt x="13943" y="1929"/>
                  <a:pt x="14258" y="3009"/>
                </a:cubicBezTo>
                <a:lnTo>
                  <a:pt x="7555" y="3009"/>
                </a:lnTo>
                <a:cubicBezTo>
                  <a:pt x="7817" y="1929"/>
                  <a:pt x="8915" y="1167"/>
                  <a:pt x="10226" y="1167"/>
                </a:cubicBezTo>
                <a:close/>
                <a:moveTo>
                  <a:pt x="3196" y="4134"/>
                </a:moveTo>
                <a:lnTo>
                  <a:pt x="6719" y="4134"/>
                </a:lnTo>
                <a:cubicBezTo>
                  <a:pt x="6772" y="4134"/>
                  <a:pt x="6765" y="4134"/>
                  <a:pt x="6818" y="4134"/>
                </a:cubicBezTo>
                <a:cubicBezTo>
                  <a:pt x="6870" y="4134"/>
                  <a:pt x="6863" y="4134"/>
                  <a:pt x="6916" y="4134"/>
                </a:cubicBezTo>
                <a:lnTo>
                  <a:pt x="15045" y="4134"/>
                </a:lnTo>
                <a:lnTo>
                  <a:pt x="18568" y="4134"/>
                </a:lnTo>
                <a:lnTo>
                  <a:pt x="17732" y="17367"/>
                </a:lnTo>
                <a:cubicBezTo>
                  <a:pt x="17732" y="19077"/>
                  <a:pt x="16149" y="20433"/>
                  <a:pt x="14209" y="20433"/>
                </a:cubicBezTo>
                <a:lnTo>
                  <a:pt x="7506" y="20433"/>
                </a:lnTo>
                <a:cubicBezTo>
                  <a:pt x="5566" y="20433"/>
                  <a:pt x="3982" y="19074"/>
                  <a:pt x="3982" y="17409"/>
                </a:cubicBezTo>
                <a:cubicBezTo>
                  <a:pt x="3982" y="17409"/>
                  <a:pt x="3982" y="17412"/>
                  <a:pt x="3982" y="17367"/>
                </a:cubicBezTo>
                <a:lnTo>
                  <a:pt x="3196" y="4134"/>
                </a:lnTo>
                <a:close/>
                <a:moveTo>
                  <a:pt x="6408" y="6300"/>
                </a:moveTo>
                <a:cubicBezTo>
                  <a:pt x="6041" y="6300"/>
                  <a:pt x="5716" y="6576"/>
                  <a:pt x="5769" y="6891"/>
                </a:cubicBezTo>
                <a:lnTo>
                  <a:pt x="6293" y="17733"/>
                </a:lnTo>
                <a:cubicBezTo>
                  <a:pt x="6293" y="18048"/>
                  <a:pt x="6614" y="18281"/>
                  <a:pt x="6981" y="18281"/>
                </a:cubicBezTo>
                <a:cubicBezTo>
                  <a:pt x="6981" y="18281"/>
                  <a:pt x="6978" y="18281"/>
                  <a:pt x="7031" y="18281"/>
                </a:cubicBezTo>
                <a:cubicBezTo>
                  <a:pt x="7398" y="18281"/>
                  <a:pt x="7722" y="18006"/>
                  <a:pt x="7670" y="17691"/>
                </a:cubicBezTo>
                <a:lnTo>
                  <a:pt x="7145" y="6848"/>
                </a:lnTo>
                <a:cubicBezTo>
                  <a:pt x="7093" y="6533"/>
                  <a:pt x="6775" y="6255"/>
                  <a:pt x="6408" y="6300"/>
                </a:cubicBezTo>
                <a:close/>
                <a:moveTo>
                  <a:pt x="14897" y="6300"/>
                </a:moveTo>
                <a:cubicBezTo>
                  <a:pt x="14530" y="6255"/>
                  <a:pt x="14212" y="6533"/>
                  <a:pt x="14160" y="6848"/>
                </a:cubicBezTo>
                <a:lnTo>
                  <a:pt x="13635" y="17691"/>
                </a:lnTo>
                <a:cubicBezTo>
                  <a:pt x="13635" y="18006"/>
                  <a:pt x="13891" y="18281"/>
                  <a:pt x="14258" y="18281"/>
                </a:cubicBezTo>
                <a:cubicBezTo>
                  <a:pt x="14258" y="18281"/>
                  <a:pt x="14271" y="18281"/>
                  <a:pt x="14324" y="18281"/>
                </a:cubicBezTo>
                <a:cubicBezTo>
                  <a:pt x="14691" y="18281"/>
                  <a:pt x="14996" y="18048"/>
                  <a:pt x="14995" y="17733"/>
                </a:cubicBezTo>
                <a:lnTo>
                  <a:pt x="15520" y="6891"/>
                </a:lnTo>
                <a:cubicBezTo>
                  <a:pt x="15520" y="6576"/>
                  <a:pt x="15264" y="6300"/>
                  <a:pt x="14897" y="63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3" name="Form"/>
          <p:cNvSpPr/>
          <p:nvPr/>
        </p:nvSpPr>
        <p:spPr>
          <a:xfrm>
            <a:off x="4962340" y="22983638"/>
            <a:ext cx="950345" cy="950345"/>
          </a:xfrm>
          <a:custGeom>
            <a:avLst/>
            <a:gdLst/>
            <a:ahLst/>
            <a:cxnLst>
              <a:cxn ang="0">
                <a:pos x="wd2" y="hd2"/>
              </a:cxn>
              <a:cxn ang="5400000">
                <a:pos x="wd2" y="hd2"/>
              </a:cxn>
              <a:cxn ang="10800000">
                <a:pos x="wd2" y="hd2"/>
              </a:cxn>
              <a:cxn ang="16200000">
                <a:pos x="wd2" y="hd2"/>
              </a:cxn>
            </a:cxnLst>
            <a:rect l="0" t="0" r="r" b="b"/>
            <a:pathLst>
              <a:path w="21600" h="21600" extrusionOk="0">
                <a:moveTo>
                  <a:pt x="10870" y="0"/>
                </a:moveTo>
                <a:cubicBezTo>
                  <a:pt x="10557" y="0"/>
                  <a:pt x="10283" y="274"/>
                  <a:pt x="10283" y="587"/>
                </a:cubicBezTo>
                <a:lnTo>
                  <a:pt x="10283" y="3577"/>
                </a:lnTo>
                <a:cubicBezTo>
                  <a:pt x="10283" y="3890"/>
                  <a:pt x="10557" y="4164"/>
                  <a:pt x="10870" y="4164"/>
                </a:cubicBezTo>
                <a:cubicBezTo>
                  <a:pt x="11228" y="4164"/>
                  <a:pt x="11443" y="3934"/>
                  <a:pt x="11443" y="3577"/>
                </a:cubicBezTo>
                <a:lnTo>
                  <a:pt x="11443" y="587"/>
                </a:lnTo>
                <a:cubicBezTo>
                  <a:pt x="11443" y="274"/>
                  <a:pt x="11183" y="0"/>
                  <a:pt x="10870" y="0"/>
                </a:cubicBezTo>
                <a:close/>
                <a:moveTo>
                  <a:pt x="3702" y="3130"/>
                </a:moveTo>
                <a:cubicBezTo>
                  <a:pt x="3557" y="3130"/>
                  <a:pt x="3409" y="3186"/>
                  <a:pt x="3297" y="3297"/>
                </a:cubicBezTo>
                <a:cubicBezTo>
                  <a:pt x="3074" y="3521"/>
                  <a:pt x="3074" y="3884"/>
                  <a:pt x="3297" y="4108"/>
                </a:cubicBezTo>
                <a:lnTo>
                  <a:pt x="5393" y="6203"/>
                </a:lnTo>
                <a:cubicBezTo>
                  <a:pt x="5482" y="6338"/>
                  <a:pt x="5664" y="6385"/>
                  <a:pt x="5798" y="6385"/>
                </a:cubicBezTo>
                <a:cubicBezTo>
                  <a:pt x="5932" y="6385"/>
                  <a:pt x="6069" y="6293"/>
                  <a:pt x="6203" y="6203"/>
                </a:cubicBezTo>
                <a:cubicBezTo>
                  <a:pt x="6427" y="5980"/>
                  <a:pt x="6427" y="5617"/>
                  <a:pt x="6203" y="5393"/>
                </a:cubicBezTo>
                <a:lnTo>
                  <a:pt x="4108" y="3297"/>
                </a:lnTo>
                <a:cubicBezTo>
                  <a:pt x="3996" y="3186"/>
                  <a:pt x="3848" y="3130"/>
                  <a:pt x="3702" y="3130"/>
                </a:cubicBezTo>
                <a:close/>
                <a:moveTo>
                  <a:pt x="17870" y="3130"/>
                </a:moveTo>
                <a:cubicBezTo>
                  <a:pt x="17724" y="3130"/>
                  <a:pt x="17576" y="3186"/>
                  <a:pt x="17464" y="3297"/>
                </a:cubicBezTo>
                <a:lnTo>
                  <a:pt x="15369" y="5393"/>
                </a:lnTo>
                <a:cubicBezTo>
                  <a:pt x="15145" y="5617"/>
                  <a:pt x="15145" y="5980"/>
                  <a:pt x="15369" y="6203"/>
                </a:cubicBezTo>
                <a:cubicBezTo>
                  <a:pt x="15458" y="6338"/>
                  <a:pt x="15640" y="6385"/>
                  <a:pt x="15774" y="6385"/>
                </a:cubicBezTo>
                <a:cubicBezTo>
                  <a:pt x="15908" y="6385"/>
                  <a:pt x="16090" y="6293"/>
                  <a:pt x="16179" y="6203"/>
                </a:cubicBezTo>
                <a:lnTo>
                  <a:pt x="18275" y="4108"/>
                </a:lnTo>
                <a:cubicBezTo>
                  <a:pt x="18498" y="3884"/>
                  <a:pt x="18498" y="3521"/>
                  <a:pt x="18275" y="3297"/>
                </a:cubicBezTo>
                <a:cubicBezTo>
                  <a:pt x="18163" y="3186"/>
                  <a:pt x="18015" y="3130"/>
                  <a:pt x="17870" y="3130"/>
                </a:cubicBezTo>
                <a:close/>
                <a:moveTo>
                  <a:pt x="10870" y="6706"/>
                </a:moveTo>
                <a:cubicBezTo>
                  <a:pt x="8590" y="6706"/>
                  <a:pt x="6706" y="8590"/>
                  <a:pt x="6706" y="10870"/>
                </a:cubicBezTo>
                <a:cubicBezTo>
                  <a:pt x="6706" y="13150"/>
                  <a:pt x="8590" y="15019"/>
                  <a:pt x="10870" y="15019"/>
                </a:cubicBezTo>
                <a:cubicBezTo>
                  <a:pt x="13195" y="15019"/>
                  <a:pt x="15019" y="13150"/>
                  <a:pt x="15019" y="10870"/>
                </a:cubicBezTo>
                <a:cubicBezTo>
                  <a:pt x="15019" y="8590"/>
                  <a:pt x="13150" y="6706"/>
                  <a:pt x="10870" y="6706"/>
                </a:cubicBezTo>
                <a:close/>
                <a:moveTo>
                  <a:pt x="10870" y="7866"/>
                </a:moveTo>
                <a:cubicBezTo>
                  <a:pt x="12569" y="7866"/>
                  <a:pt x="13904" y="9216"/>
                  <a:pt x="13860" y="10870"/>
                </a:cubicBezTo>
                <a:cubicBezTo>
                  <a:pt x="13860" y="12524"/>
                  <a:pt x="12524" y="13860"/>
                  <a:pt x="10870" y="13860"/>
                </a:cubicBezTo>
                <a:cubicBezTo>
                  <a:pt x="9216" y="13860"/>
                  <a:pt x="7866" y="12524"/>
                  <a:pt x="7866" y="10870"/>
                </a:cubicBezTo>
                <a:cubicBezTo>
                  <a:pt x="7866" y="9216"/>
                  <a:pt x="9216" y="7866"/>
                  <a:pt x="10870" y="7866"/>
                </a:cubicBezTo>
                <a:close/>
                <a:moveTo>
                  <a:pt x="587" y="10283"/>
                </a:moveTo>
                <a:cubicBezTo>
                  <a:pt x="274" y="10283"/>
                  <a:pt x="0" y="10557"/>
                  <a:pt x="0" y="10870"/>
                </a:cubicBezTo>
                <a:cubicBezTo>
                  <a:pt x="0" y="11183"/>
                  <a:pt x="274" y="11443"/>
                  <a:pt x="587" y="11443"/>
                </a:cubicBezTo>
                <a:lnTo>
                  <a:pt x="3577" y="11443"/>
                </a:lnTo>
                <a:cubicBezTo>
                  <a:pt x="3890" y="11443"/>
                  <a:pt x="4164" y="11183"/>
                  <a:pt x="4164" y="10870"/>
                </a:cubicBezTo>
                <a:cubicBezTo>
                  <a:pt x="4164" y="10557"/>
                  <a:pt x="3890" y="10283"/>
                  <a:pt x="3577" y="10283"/>
                </a:cubicBezTo>
                <a:lnTo>
                  <a:pt x="587" y="10283"/>
                </a:lnTo>
                <a:close/>
                <a:moveTo>
                  <a:pt x="18023" y="10283"/>
                </a:moveTo>
                <a:cubicBezTo>
                  <a:pt x="17710" y="10283"/>
                  <a:pt x="17436" y="10557"/>
                  <a:pt x="17436" y="10870"/>
                </a:cubicBezTo>
                <a:cubicBezTo>
                  <a:pt x="17436" y="11183"/>
                  <a:pt x="17710" y="11443"/>
                  <a:pt x="18023" y="11443"/>
                </a:cubicBezTo>
                <a:lnTo>
                  <a:pt x="21013" y="11443"/>
                </a:lnTo>
                <a:cubicBezTo>
                  <a:pt x="21326" y="11443"/>
                  <a:pt x="21555" y="11183"/>
                  <a:pt x="21600" y="10870"/>
                </a:cubicBezTo>
                <a:cubicBezTo>
                  <a:pt x="21600" y="10557"/>
                  <a:pt x="21326" y="10283"/>
                  <a:pt x="21013" y="10283"/>
                </a:cubicBezTo>
                <a:lnTo>
                  <a:pt x="18023" y="10283"/>
                </a:lnTo>
                <a:close/>
                <a:moveTo>
                  <a:pt x="5798" y="15201"/>
                </a:moveTo>
                <a:cubicBezTo>
                  <a:pt x="5653" y="15201"/>
                  <a:pt x="5505" y="15257"/>
                  <a:pt x="5393" y="15369"/>
                </a:cubicBezTo>
                <a:lnTo>
                  <a:pt x="3297" y="17464"/>
                </a:lnTo>
                <a:cubicBezTo>
                  <a:pt x="3074" y="17688"/>
                  <a:pt x="3074" y="18051"/>
                  <a:pt x="3297" y="18275"/>
                </a:cubicBezTo>
                <a:cubicBezTo>
                  <a:pt x="3387" y="18409"/>
                  <a:pt x="3568" y="18456"/>
                  <a:pt x="3702" y="18456"/>
                </a:cubicBezTo>
                <a:cubicBezTo>
                  <a:pt x="3837" y="18456"/>
                  <a:pt x="3974" y="18364"/>
                  <a:pt x="4108" y="18275"/>
                </a:cubicBezTo>
                <a:lnTo>
                  <a:pt x="6203" y="16179"/>
                </a:lnTo>
                <a:cubicBezTo>
                  <a:pt x="6427" y="15956"/>
                  <a:pt x="6427" y="15592"/>
                  <a:pt x="6203" y="15369"/>
                </a:cubicBezTo>
                <a:cubicBezTo>
                  <a:pt x="6092" y="15257"/>
                  <a:pt x="5943" y="15201"/>
                  <a:pt x="5798" y="15201"/>
                </a:cubicBezTo>
                <a:close/>
                <a:moveTo>
                  <a:pt x="15774" y="15201"/>
                </a:moveTo>
                <a:cubicBezTo>
                  <a:pt x="15629" y="15201"/>
                  <a:pt x="15480" y="15257"/>
                  <a:pt x="15369" y="15369"/>
                </a:cubicBezTo>
                <a:cubicBezTo>
                  <a:pt x="15145" y="15592"/>
                  <a:pt x="15145" y="15955"/>
                  <a:pt x="15369" y="16179"/>
                </a:cubicBezTo>
                <a:lnTo>
                  <a:pt x="17464" y="18275"/>
                </a:lnTo>
                <a:cubicBezTo>
                  <a:pt x="17554" y="18409"/>
                  <a:pt x="17735" y="18456"/>
                  <a:pt x="17870" y="18456"/>
                </a:cubicBezTo>
                <a:cubicBezTo>
                  <a:pt x="18004" y="18456"/>
                  <a:pt x="18185" y="18364"/>
                  <a:pt x="18275" y="18275"/>
                </a:cubicBezTo>
                <a:cubicBezTo>
                  <a:pt x="18498" y="18051"/>
                  <a:pt x="18498" y="17688"/>
                  <a:pt x="18275" y="17464"/>
                </a:cubicBezTo>
                <a:lnTo>
                  <a:pt x="16179" y="15369"/>
                </a:lnTo>
                <a:cubicBezTo>
                  <a:pt x="16067" y="15257"/>
                  <a:pt x="15919" y="15201"/>
                  <a:pt x="15774" y="15201"/>
                </a:cubicBezTo>
                <a:close/>
                <a:moveTo>
                  <a:pt x="10870" y="17436"/>
                </a:moveTo>
                <a:cubicBezTo>
                  <a:pt x="10557" y="17436"/>
                  <a:pt x="10283" y="17710"/>
                  <a:pt x="10283" y="18023"/>
                </a:cubicBezTo>
                <a:lnTo>
                  <a:pt x="10283" y="21013"/>
                </a:lnTo>
                <a:cubicBezTo>
                  <a:pt x="10283" y="21326"/>
                  <a:pt x="10557" y="21600"/>
                  <a:pt x="10870" y="21600"/>
                </a:cubicBezTo>
                <a:cubicBezTo>
                  <a:pt x="11228" y="21600"/>
                  <a:pt x="11443" y="21371"/>
                  <a:pt x="11443" y="21013"/>
                </a:cubicBezTo>
                <a:lnTo>
                  <a:pt x="11443" y="18023"/>
                </a:lnTo>
                <a:cubicBezTo>
                  <a:pt x="11443" y="17710"/>
                  <a:pt x="11183" y="17436"/>
                  <a:pt x="10870" y="1743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4" name="Form"/>
          <p:cNvSpPr/>
          <p:nvPr/>
        </p:nvSpPr>
        <p:spPr>
          <a:xfrm>
            <a:off x="6988428" y="22983638"/>
            <a:ext cx="944198" cy="94419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60" y="21600"/>
                  <a:pt x="0" y="16740"/>
                  <a:pt x="0" y="10800"/>
                </a:cubicBezTo>
                <a:cubicBezTo>
                  <a:pt x="0" y="4860"/>
                  <a:pt x="4860" y="0"/>
                  <a:pt x="10800" y="0"/>
                </a:cubicBezTo>
                <a:cubicBezTo>
                  <a:pt x="16740" y="0"/>
                  <a:pt x="21600" y="4860"/>
                  <a:pt x="21600" y="10800"/>
                </a:cubicBezTo>
                <a:cubicBezTo>
                  <a:pt x="21600" y="16785"/>
                  <a:pt x="16740" y="21600"/>
                  <a:pt x="10800" y="21600"/>
                </a:cubicBezTo>
                <a:close/>
                <a:moveTo>
                  <a:pt x="10800" y="1170"/>
                </a:moveTo>
                <a:cubicBezTo>
                  <a:pt x="5490" y="1170"/>
                  <a:pt x="1170" y="5490"/>
                  <a:pt x="1170" y="10800"/>
                </a:cubicBezTo>
                <a:cubicBezTo>
                  <a:pt x="1170" y="16110"/>
                  <a:pt x="5490" y="20430"/>
                  <a:pt x="10800" y="20430"/>
                </a:cubicBezTo>
                <a:cubicBezTo>
                  <a:pt x="16110" y="20430"/>
                  <a:pt x="20430" y="16110"/>
                  <a:pt x="20430" y="10800"/>
                </a:cubicBezTo>
                <a:cubicBezTo>
                  <a:pt x="20430" y="5490"/>
                  <a:pt x="16110" y="1170"/>
                  <a:pt x="10800" y="117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5" name="Form"/>
          <p:cNvSpPr/>
          <p:nvPr/>
        </p:nvSpPr>
        <p:spPr>
          <a:xfrm>
            <a:off x="9171884" y="23022980"/>
            <a:ext cx="599959" cy="881252"/>
          </a:xfrm>
          <a:custGeom>
            <a:avLst/>
            <a:gdLst/>
            <a:ahLst/>
            <a:cxnLst>
              <a:cxn ang="0">
                <a:pos x="wd2" y="hd2"/>
              </a:cxn>
              <a:cxn ang="5400000">
                <a:pos x="wd2" y="hd2"/>
              </a:cxn>
              <a:cxn ang="10800000">
                <a:pos x="wd2" y="hd2"/>
              </a:cxn>
              <a:cxn ang="16200000">
                <a:pos x="wd2" y="hd2"/>
              </a:cxn>
            </a:cxnLst>
            <a:rect l="0" t="0" r="r" b="b"/>
            <a:pathLst>
              <a:path w="21600" h="21600" extrusionOk="0">
                <a:moveTo>
                  <a:pt x="15864" y="21600"/>
                </a:moveTo>
                <a:cubicBezTo>
                  <a:pt x="7153" y="21600"/>
                  <a:pt x="0" y="16779"/>
                  <a:pt x="0" y="10800"/>
                </a:cubicBezTo>
                <a:cubicBezTo>
                  <a:pt x="0" y="4870"/>
                  <a:pt x="7082" y="0"/>
                  <a:pt x="15864" y="0"/>
                </a:cubicBezTo>
                <a:cubicBezTo>
                  <a:pt x="17634" y="0"/>
                  <a:pt x="19334" y="193"/>
                  <a:pt x="20963" y="579"/>
                </a:cubicBezTo>
                <a:cubicBezTo>
                  <a:pt x="21317" y="675"/>
                  <a:pt x="21600" y="916"/>
                  <a:pt x="21600" y="1157"/>
                </a:cubicBezTo>
                <a:cubicBezTo>
                  <a:pt x="21600" y="1398"/>
                  <a:pt x="21388" y="1639"/>
                  <a:pt x="20963" y="1736"/>
                </a:cubicBezTo>
                <a:cubicBezTo>
                  <a:pt x="15297" y="3038"/>
                  <a:pt x="11473" y="6702"/>
                  <a:pt x="11473" y="10752"/>
                </a:cubicBezTo>
                <a:cubicBezTo>
                  <a:pt x="11473" y="14850"/>
                  <a:pt x="15297" y="18466"/>
                  <a:pt x="20963" y="19768"/>
                </a:cubicBezTo>
                <a:cubicBezTo>
                  <a:pt x="21317" y="19864"/>
                  <a:pt x="21600" y="20105"/>
                  <a:pt x="21600" y="20346"/>
                </a:cubicBezTo>
                <a:cubicBezTo>
                  <a:pt x="21600" y="20588"/>
                  <a:pt x="21317" y="20829"/>
                  <a:pt x="20963" y="20925"/>
                </a:cubicBezTo>
                <a:cubicBezTo>
                  <a:pt x="19334" y="21407"/>
                  <a:pt x="17563" y="21600"/>
                  <a:pt x="15864" y="21600"/>
                </a:cubicBezTo>
                <a:close/>
                <a:moveTo>
                  <a:pt x="15864" y="1254"/>
                </a:moveTo>
                <a:cubicBezTo>
                  <a:pt x="8144" y="1254"/>
                  <a:pt x="1841" y="5545"/>
                  <a:pt x="1841" y="10800"/>
                </a:cubicBezTo>
                <a:cubicBezTo>
                  <a:pt x="1841" y="16055"/>
                  <a:pt x="8144" y="20346"/>
                  <a:pt x="15864" y="20346"/>
                </a:cubicBezTo>
                <a:cubicBezTo>
                  <a:pt x="16572" y="20346"/>
                  <a:pt x="17209" y="20298"/>
                  <a:pt x="17847" y="20250"/>
                </a:cubicBezTo>
                <a:cubicBezTo>
                  <a:pt x="12889" y="18370"/>
                  <a:pt x="9631" y="14802"/>
                  <a:pt x="9631" y="10800"/>
                </a:cubicBezTo>
                <a:cubicBezTo>
                  <a:pt x="9631" y="6798"/>
                  <a:pt x="12818" y="3230"/>
                  <a:pt x="17847" y="1350"/>
                </a:cubicBezTo>
                <a:cubicBezTo>
                  <a:pt x="17209" y="1302"/>
                  <a:pt x="16501" y="1254"/>
                  <a:pt x="15864" y="125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6" name="Form"/>
          <p:cNvSpPr/>
          <p:nvPr/>
        </p:nvSpPr>
        <p:spPr>
          <a:xfrm>
            <a:off x="11197972" y="23022980"/>
            <a:ext cx="605860" cy="885188"/>
          </a:xfrm>
          <a:custGeom>
            <a:avLst/>
            <a:gdLst/>
            <a:ahLst/>
            <a:cxnLst>
              <a:cxn ang="0">
                <a:pos x="wd2" y="hd2"/>
              </a:cxn>
              <a:cxn ang="5400000">
                <a:pos x="wd2" y="hd2"/>
              </a:cxn>
              <a:cxn ang="10800000">
                <a:pos x="wd2" y="hd2"/>
              </a:cxn>
              <a:cxn ang="16200000">
                <a:pos x="wd2" y="hd2"/>
              </a:cxn>
            </a:cxnLst>
            <a:rect l="0" t="0" r="r" b="b"/>
            <a:pathLst>
              <a:path w="21600" h="21600" extrusionOk="0">
                <a:moveTo>
                  <a:pt x="5751" y="21600"/>
                </a:moveTo>
                <a:cubicBezTo>
                  <a:pt x="3997" y="21600"/>
                  <a:pt x="2314" y="21408"/>
                  <a:pt x="631" y="21024"/>
                </a:cubicBezTo>
                <a:cubicBezTo>
                  <a:pt x="281" y="20928"/>
                  <a:pt x="0" y="20688"/>
                  <a:pt x="0" y="20448"/>
                </a:cubicBezTo>
                <a:cubicBezTo>
                  <a:pt x="0" y="20208"/>
                  <a:pt x="210" y="19968"/>
                  <a:pt x="631" y="19872"/>
                </a:cubicBezTo>
                <a:cubicBezTo>
                  <a:pt x="6312" y="18528"/>
                  <a:pt x="10099" y="14880"/>
                  <a:pt x="10099" y="10800"/>
                </a:cubicBezTo>
                <a:cubicBezTo>
                  <a:pt x="10099" y="6672"/>
                  <a:pt x="6312" y="3024"/>
                  <a:pt x="631" y="1728"/>
                </a:cubicBezTo>
                <a:cubicBezTo>
                  <a:pt x="281" y="1632"/>
                  <a:pt x="0" y="1392"/>
                  <a:pt x="0" y="1152"/>
                </a:cubicBezTo>
                <a:cubicBezTo>
                  <a:pt x="0" y="912"/>
                  <a:pt x="281" y="672"/>
                  <a:pt x="631" y="576"/>
                </a:cubicBezTo>
                <a:cubicBezTo>
                  <a:pt x="2244" y="192"/>
                  <a:pt x="3997" y="0"/>
                  <a:pt x="5751" y="0"/>
                </a:cubicBezTo>
                <a:cubicBezTo>
                  <a:pt x="14447" y="0"/>
                  <a:pt x="21600" y="4848"/>
                  <a:pt x="21600" y="10848"/>
                </a:cubicBezTo>
                <a:cubicBezTo>
                  <a:pt x="21530" y="16752"/>
                  <a:pt x="14447" y="21600"/>
                  <a:pt x="5751" y="21600"/>
                </a:cubicBezTo>
                <a:close/>
                <a:moveTo>
                  <a:pt x="3717" y="20256"/>
                </a:moveTo>
                <a:cubicBezTo>
                  <a:pt x="4418" y="20304"/>
                  <a:pt x="5049" y="20352"/>
                  <a:pt x="5751" y="20352"/>
                </a:cubicBezTo>
                <a:cubicBezTo>
                  <a:pt x="13465" y="20352"/>
                  <a:pt x="19777" y="16032"/>
                  <a:pt x="19777" y="10752"/>
                </a:cubicBezTo>
                <a:cubicBezTo>
                  <a:pt x="19777" y="5472"/>
                  <a:pt x="13465" y="1152"/>
                  <a:pt x="5751" y="1152"/>
                </a:cubicBezTo>
                <a:cubicBezTo>
                  <a:pt x="5049" y="1152"/>
                  <a:pt x="4418" y="1200"/>
                  <a:pt x="3717" y="1248"/>
                </a:cubicBezTo>
                <a:cubicBezTo>
                  <a:pt x="8696" y="3120"/>
                  <a:pt x="11922" y="6720"/>
                  <a:pt x="11922" y="10752"/>
                </a:cubicBezTo>
                <a:cubicBezTo>
                  <a:pt x="11922" y="14784"/>
                  <a:pt x="8696" y="18384"/>
                  <a:pt x="3717" y="2025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7" name="Form"/>
          <p:cNvSpPr/>
          <p:nvPr/>
        </p:nvSpPr>
        <p:spPr>
          <a:xfrm>
            <a:off x="13066695" y="23042650"/>
            <a:ext cx="930674" cy="820026"/>
          </a:xfrm>
          <a:custGeom>
            <a:avLst/>
            <a:gdLst/>
            <a:ahLst/>
            <a:cxnLst>
              <a:cxn ang="0">
                <a:pos x="wd2" y="hd2"/>
              </a:cxn>
              <a:cxn ang="5400000">
                <a:pos x="wd2" y="hd2"/>
              </a:cxn>
              <a:cxn ang="10800000">
                <a:pos x="wd2" y="hd2"/>
              </a:cxn>
              <a:cxn ang="16200000">
                <a:pos x="wd2" y="hd2"/>
              </a:cxn>
            </a:cxnLst>
            <a:rect l="0" t="0" r="r" b="b"/>
            <a:pathLst>
              <a:path w="21600" h="21600" extrusionOk="0">
                <a:moveTo>
                  <a:pt x="10643" y="0"/>
                </a:moveTo>
                <a:cubicBezTo>
                  <a:pt x="10323" y="0"/>
                  <a:pt x="10044" y="317"/>
                  <a:pt x="10044" y="680"/>
                </a:cubicBezTo>
                <a:lnTo>
                  <a:pt x="10044" y="4145"/>
                </a:lnTo>
                <a:cubicBezTo>
                  <a:pt x="10044" y="4508"/>
                  <a:pt x="10323" y="4825"/>
                  <a:pt x="10643" y="4825"/>
                </a:cubicBezTo>
                <a:cubicBezTo>
                  <a:pt x="10963" y="4825"/>
                  <a:pt x="11228" y="4508"/>
                  <a:pt x="11228" y="4145"/>
                </a:cubicBezTo>
                <a:lnTo>
                  <a:pt x="11228" y="680"/>
                </a:lnTo>
                <a:cubicBezTo>
                  <a:pt x="11228" y="317"/>
                  <a:pt x="10963" y="0"/>
                  <a:pt x="10643" y="0"/>
                </a:cubicBezTo>
                <a:close/>
                <a:moveTo>
                  <a:pt x="3324" y="3627"/>
                </a:moveTo>
                <a:cubicBezTo>
                  <a:pt x="3176" y="3627"/>
                  <a:pt x="3025" y="3692"/>
                  <a:pt x="2910" y="3821"/>
                </a:cubicBezTo>
                <a:cubicBezTo>
                  <a:pt x="2682" y="4080"/>
                  <a:pt x="2682" y="4501"/>
                  <a:pt x="2910" y="4760"/>
                </a:cubicBezTo>
                <a:lnTo>
                  <a:pt x="5050" y="7189"/>
                </a:lnTo>
                <a:cubicBezTo>
                  <a:pt x="5187" y="7345"/>
                  <a:pt x="5327" y="7400"/>
                  <a:pt x="5464" y="7400"/>
                </a:cubicBezTo>
                <a:cubicBezTo>
                  <a:pt x="5601" y="7400"/>
                  <a:pt x="5787" y="7345"/>
                  <a:pt x="5878" y="7189"/>
                </a:cubicBezTo>
                <a:cubicBezTo>
                  <a:pt x="6106" y="6930"/>
                  <a:pt x="6106" y="6509"/>
                  <a:pt x="5878" y="6250"/>
                </a:cubicBezTo>
                <a:lnTo>
                  <a:pt x="3738" y="3821"/>
                </a:lnTo>
                <a:cubicBezTo>
                  <a:pt x="3624" y="3692"/>
                  <a:pt x="3473" y="3627"/>
                  <a:pt x="3324" y="3627"/>
                </a:cubicBezTo>
                <a:close/>
                <a:moveTo>
                  <a:pt x="18247" y="3627"/>
                </a:moveTo>
                <a:cubicBezTo>
                  <a:pt x="18099" y="3627"/>
                  <a:pt x="17948" y="3692"/>
                  <a:pt x="17834" y="3821"/>
                </a:cubicBezTo>
                <a:lnTo>
                  <a:pt x="15694" y="6250"/>
                </a:lnTo>
                <a:cubicBezTo>
                  <a:pt x="15465" y="6509"/>
                  <a:pt x="15465" y="6930"/>
                  <a:pt x="15694" y="7189"/>
                </a:cubicBezTo>
                <a:cubicBezTo>
                  <a:pt x="15785" y="7345"/>
                  <a:pt x="15925" y="7400"/>
                  <a:pt x="16107" y="7400"/>
                </a:cubicBezTo>
                <a:cubicBezTo>
                  <a:pt x="16244" y="7400"/>
                  <a:pt x="16430" y="7345"/>
                  <a:pt x="16521" y="7189"/>
                </a:cubicBezTo>
                <a:lnTo>
                  <a:pt x="18661" y="4760"/>
                </a:lnTo>
                <a:cubicBezTo>
                  <a:pt x="18889" y="4501"/>
                  <a:pt x="18889" y="4080"/>
                  <a:pt x="18661" y="3821"/>
                </a:cubicBezTo>
                <a:cubicBezTo>
                  <a:pt x="18547" y="3692"/>
                  <a:pt x="18396" y="3627"/>
                  <a:pt x="18247" y="3627"/>
                </a:cubicBezTo>
                <a:close/>
                <a:moveTo>
                  <a:pt x="10957" y="7772"/>
                </a:moveTo>
                <a:cubicBezTo>
                  <a:pt x="10135" y="7772"/>
                  <a:pt x="9359" y="8031"/>
                  <a:pt x="8674" y="8549"/>
                </a:cubicBezTo>
                <a:cubicBezTo>
                  <a:pt x="8446" y="8498"/>
                  <a:pt x="8175" y="8501"/>
                  <a:pt x="7947" y="8501"/>
                </a:cubicBezTo>
                <a:cubicBezTo>
                  <a:pt x="4888" y="8501"/>
                  <a:pt x="2425" y="11189"/>
                  <a:pt x="2197" y="14557"/>
                </a:cubicBezTo>
                <a:cubicBezTo>
                  <a:pt x="919" y="15023"/>
                  <a:pt x="0" y="16419"/>
                  <a:pt x="0" y="17973"/>
                </a:cubicBezTo>
                <a:cubicBezTo>
                  <a:pt x="0" y="19942"/>
                  <a:pt x="1415" y="21600"/>
                  <a:pt x="3196" y="21600"/>
                </a:cubicBezTo>
                <a:lnTo>
                  <a:pt x="11599" y="21600"/>
                </a:lnTo>
                <a:cubicBezTo>
                  <a:pt x="13425" y="21600"/>
                  <a:pt x="14972" y="20305"/>
                  <a:pt x="15565" y="18491"/>
                </a:cubicBezTo>
                <a:cubicBezTo>
                  <a:pt x="15565" y="18647"/>
                  <a:pt x="15614" y="18805"/>
                  <a:pt x="15751" y="18961"/>
                </a:cubicBezTo>
                <a:lnTo>
                  <a:pt x="17891" y="21406"/>
                </a:lnTo>
                <a:cubicBezTo>
                  <a:pt x="18028" y="21561"/>
                  <a:pt x="18167" y="21600"/>
                  <a:pt x="18304" y="21600"/>
                </a:cubicBezTo>
                <a:cubicBezTo>
                  <a:pt x="18441" y="21600"/>
                  <a:pt x="18627" y="21561"/>
                  <a:pt x="18718" y="21406"/>
                </a:cubicBezTo>
                <a:cubicBezTo>
                  <a:pt x="18946" y="21147"/>
                  <a:pt x="18946" y="20726"/>
                  <a:pt x="18718" y="20467"/>
                </a:cubicBezTo>
                <a:lnTo>
                  <a:pt x="16478" y="18038"/>
                </a:lnTo>
                <a:cubicBezTo>
                  <a:pt x="16250" y="17779"/>
                  <a:pt x="15893" y="17779"/>
                  <a:pt x="15665" y="18038"/>
                </a:cubicBezTo>
                <a:cubicBezTo>
                  <a:pt x="15665" y="18038"/>
                  <a:pt x="15608" y="18086"/>
                  <a:pt x="15608" y="18086"/>
                </a:cubicBezTo>
                <a:cubicBezTo>
                  <a:pt x="15699" y="17672"/>
                  <a:pt x="15793" y="17209"/>
                  <a:pt x="15793" y="16742"/>
                </a:cubicBezTo>
                <a:cubicBezTo>
                  <a:pt x="15793" y="15706"/>
                  <a:pt x="15525" y="14718"/>
                  <a:pt x="15023" y="13941"/>
                </a:cubicBezTo>
                <a:cubicBezTo>
                  <a:pt x="15114" y="13527"/>
                  <a:pt x="15208" y="13064"/>
                  <a:pt x="15208" y="12597"/>
                </a:cubicBezTo>
                <a:cubicBezTo>
                  <a:pt x="15208" y="9955"/>
                  <a:pt x="13285" y="7772"/>
                  <a:pt x="10957" y="7772"/>
                </a:cubicBezTo>
                <a:close/>
                <a:moveTo>
                  <a:pt x="10871" y="9116"/>
                </a:moveTo>
                <a:cubicBezTo>
                  <a:pt x="12606" y="9116"/>
                  <a:pt x="14061" y="10836"/>
                  <a:pt x="13924" y="12856"/>
                </a:cubicBezTo>
                <a:cubicBezTo>
                  <a:pt x="13742" y="12701"/>
                  <a:pt x="13565" y="12588"/>
                  <a:pt x="13382" y="12484"/>
                </a:cubicBezTo>
                <a:cubicBezTo>
                  <a:pt x="13291" y="12432"/>
                  <a:pt x="13145" y="12390"/>
                  <a:pt x="13054" y="12338"/>
                </a:cubicBezTo>
                <a:cubicBezTo>
                  <a:pt x="12963" y="12286"/>
                  <a:pt x="12971" y="12183"/>
                  <a:pt x="12926" y="12079"/>
                </a:cubicBezTo>
                <a:cubicBezTo>
                  <a:pt x="12743" y="11665"/>
                  <a:pt x="12512" y="11292"/>
                  <a:pt x="12284" y="10930"/>
                </a:cubicBezTo>
                <a:cubicBezTo>
                  <a:pt x="11782" y="10204"/>
                  <a:pt x="11091" y="9579"/>
                  <a:pt x="10315" y="9165"/>
                </a:cubicBezTo>
                <a:cubicBezTo>
                  <a:pt x="10543" y="9113"/>
                  <a:pt x="10689" y="9116"/>
                  <a:pt x="10871" y="9116"/>
                </a:cubicBezTo>
                <a:close/>
                <a:moveTo>
                  <a:pt x="7847" y="9796"/>
                </a:moveTo>
                <a:cubicBezTo>
                  <a:pt x="8121" y="9796"/>
                  <a:pt x="8403" y="9793"/>
                  <a:pt x="8631" y="9845"/>
                </a:cubicBezTo>
                <a:cubicBezTo>
                  <a:pt x="9499" y="10000"/>
                  <a:pt x="10275" y="10466"/>
                  <a:pt x="10914" y="11140"/>
                </a:cubicBezTo>
                <a:cubicBezTo>
                  <a:pt x="11234" y="11451"/>
                  <a:pt x="11499" y="11859"/>
                  <a:pt x="11727" y="12273"/>
                </a:cubicBezTo>
                <a:cubicBezTo>
                  <a:pt x="11864" y="12533"/>
                  <a:pt x="11961" y="12792"/>
                  <a:pt x="12098" y="13051"/>
                </a:cubicBezTo>
                <a:cubicBezTo>
                  <a:pt x="12190" y="13258"/>
                  <a:pt x="12372" y="13368"/>
                  <a:pt x="12555" y="13472"/>
                </a:cubicBezTo>
                <a:cubicBezTo>
                  <a:pt x="13057" y="13679"/>
                  <a:pt x="13474" y="14042"/>
                  <a:pt x="13839" y="14508"/>
                </a:cubicBezTo>
                <a:cubicBezTo>
                  <a:pt x="14295" y="15130"/>
                  <a:pt x="14566" y="15962"/>
                  <a:pt x="14566" y="16791"/>
                </a:cubicBezTo>
                <a:cubicBezTo>
                  <a:pt x="14567" y="18708"/>
                  <a:pt x="13188" y="20256"/>
                  <a:pt x="11499" y="20256"/>
                </a:cubicBezTo>
                <a:lnTo>
                  <a:pt x="3110" y="20256"/>
                </a:lnTo>
                <a:cubicBezTo>
                  <a:pt x="2014" y="20256"/>
                  <a:pt x="1099" y="19217"/>
                  <a:pt x="1099" y="17973"/>
                </a:cubicBezTo>
                <a:cubicBezTo>
                  <a:pt x="1099" y="16833"/>
                  <a:pt x="1781" y="15910"/>
                  <a:pt x="2739" y="15755"/>
                </a:cubicBezTo>
                <a:cubicBezTo>
                  <a:pt x="3013" y="15703"/>
                  <a:pt x="3239" y="15437"/>
                  <a:pt x="3239" y="15075"/>
                </a:cubicBezTo>
                <a:lnTo>
                  <a:pt x="3239" y="15026"/>
                </a:lnTo>
                <a:cubicBezTo>
                  <a:pt x="3239" y="12176"/>
                  <a:pt x="5290" y="9796"/>
                  <a:pt x="7847" y="9796"/>
                </a:cubicBezTo>
                <a:close/>
                <a:moveTo>
                  <a:pt x="17948" y="11917"/>
                </a:moveTo>
                <a:cubicBezTo>
                  <a:pt x="17628" y="11917"/>
                  <a:pt x="17348" y="12235"/>
                  <a:pt x="17348" y="12597"/>
                </a:cubicBezTo>
                <a:cubicBezTo>
                  <a:pt x="17348" y="12960"/>
                  <a:pt x="17628" y="13261"/>
                  <a:pt x="17948" y="13261"/>
                </a:cubicBezTo>
                <a:lnTo>
                  <a:pt x="21001" y="13261"/>
                </a:lnTo>
                <a:cubicBezTo>
                  <a:pt x="21320" y="13261"/>
                  <a:pt x="21600" y="12960"/>
                  <a:pt x="21600" y="12597"/>
                </a:cubicBezTo>
                <a:cubicBezTo>
                  <a:pt x="21600" y="12183"/>
                  <a:pt x="21320" y="11917"/>
                  <a:pt x="21001" y="11917"/>
                </a:cubicBezTo>
                <a:lnTo>
                  <a:pt x="17948" y="1191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8" name="Form"/>
          <p:cNvSpPr/>
          <p:nvPr/>
        </p:nvSpPr>
        <p:spPr>
          <a:xfrm>
            <a:off x="15073114" y="22983638"/>
            <a:ext cx="944197" cy="9497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234" y="3269"/>
                  <a:pt x="3009" y="7340"/>
                </a:cubicBezTo>
                <a:cubicBezTo>
                  <a:pt x="1254" y="7832"/>
                  <a:pt x="0" y="9445"/>
                  <a:pt x="0" y="11324"/>
                </a:cubicBezTo>
                <a:cubicBezTo>
                  <a:pt x="0" y="13606"/>
                  <a:pt x="1896" y="15477"/>
                  <a:pt x="4191" y="15477"/>
                </a:cubicBezTo>
                <a:lnTo>
                  <a:pt x="15891" y="15477"/>
                </a:lnTo>
                <a:cubicBezTo>
                  <a:pt x="19041" y="15477"/>
                  <a:pt x="21555" y="12924"/>
                  <a:pt x="21600" y="9926"/>
                </a:cubicBezTo>
                <a:cubicBezTo>
                  <a:pt x="21600" y="8584"/>
                  <a:pt x="21105" y="7292"/>
                  <a:pt x="20250" y="6263"/>
                </a:cubicBezTo>
                <a:cubicBezTo>
                  <a:pt x="19620" y="5503"/>
                  <a:pt x="18816" y="4972"/>
                  <a:pt x="17916" y="4614"/>
                </a:cubicBezTo>
                <a:cubicBezTo>
                  <a:pt x="16836" y="2287"/>
                  <a:pt x="14628" y="587"/>
                  <a:pt x="12108" y="140"/>
                </a:cubicBezTo>
                <a:cubicBezTo>
                  <a:pt x="11703" y="50"/>
                  <a:pt x="11250" y="0"/>
                  <a:pt x="10800" y="0"/>
                </a:cubicBezTo>
                <a:close/>
                <a:moveTo>
                  <a:pt x="10758" y="1118"/>
                </a:moveTo>
                <a:cubicBezTo>
                  <a:pt x="11163" y="1118"/>
                  <a:pt x="11514" y="1158"/>
                  <a:pt x="11784" y="1202"/>
                </a:cubicBezTo>
                <a:cubicBezTo>
                  <a:pt x="14034" y="1560"/>
                  <a:pt x="15978" y="3084"/>
                  <a:pt x="16833" y="5187"/>
                </a:cubicBezTo>
                <a:cubicBezTo>
                  <a:pt x="16878" y="5321"/>
                  <a:pt x="17004" y="5464"/>
                  <a:pt x="17184" y="5508"/>
                </a:cubicBezTo>
                <a:cubicBezTo>
                  <a:pt x="17994" y="5777"/>
                  <a:pt x="18726" y="6266"/>
                  <a:pt x="19266" y="6892"/>
                </a:cubicBezTo>
                <a:cubicBezTo>
                  <a:pt x="19986" y="7698"/>
                  <a:pt x="20334" y="8727"/>
                  <a:pt x="20334" y="9800"/>
                </a:cubicBezTo>
                <a:cubicBezTo>
                  <a:pt x="20334" y="12306"/>
                  <a:pt x="18312" y="14316"/>
                  <a:pt x="15792" y="14316"/>
                </a:cubicBezTo>
                <a:lnTo>
                  <a:pt x="4092" y="14316"/>
                </a:lnTo>
                <a:cubicBezTo>
                  <a:pt x="2427" y="14316"/>
                  <a:pt x="1083" y="12980"/>
                  <a:pt x="1083" y="11324"/>
                </a:cubicBezTo>
                <a:cubicBezTo>
                  <a:pt x="1083" y="9848"/>
                  <a:pt x="2160" y="8584"/>
                  <a:pt x="3600" y="8360"/>
                </a:cubicBezTo>
                <a:cubicBezTo>
                  <a:pt x="3870" y="8316"/>
                  <a:pt x="4092" y="8056"/>
                  <a:pt x="4092" y="7787"/>
                </a:cubicBezTo>
                <a:lnTo>
                  <a:pt x="4092" y="7745"/>
                </a:lnTo>
                <a:cubicBezTo>
                  <a:pt x="4092" y="4077"/>
                  <a:pt x="7113" y="1118"/>
                  <a:pt x="10758" y="1118"/>
                </a:cubicBezTo>
                <a:close/>
                <a:moveTo>
                  <a:pt x="7186" y="17448"/>
                </a:moveTo>
                <a:cubicBezTo>
                  <a:pt x="7040" y="17448"/>
                  <a:pt x="6891" y="17504"/>
                  <a:pt x="6778" y="17616"/>
                </a:cubicBezTo>
                <a:lnTo>
                  <a:pt x="3769" y="20607"/>
                </a:lnTo>
                <a:cubicBezTo>
                  <a:pt x="3544" y="20831"/>
                  <a:pt x="3544" y="21195"/>
                  <a:pt x="3769" y="21418"/>
                </a:cubicBezTo>
                <a:cubicBezTo>
                  <a:pt x="3859" y="21552"/>
                  <a:pt x="4042" y="21600"/>
                  <a:pt x="4177" y="21600"/>
                </a:cubicBezTo>
                <a:cubicBezTo>
                  <a:pt x="4312" y="21600"/>
                  <a:pt x="4449" y="21552"/>
                  <a:pt x="4584" y="21418"/>
                </a:cubicBezTo>
                <a:lnTo>
                  <a:pt x="7594" y="18426"/>
                </a:lnTo>
                <a:cubicBezTo>
                  <a:pt x="7819" y="18203"/>
                  <a:pt x="7819" y="17839"/>
                  <a:pt x="7594" y="17616"/>
                </a:cubicBezTo>
                <a:cubicBezTo>
                  <a:pt x="7481" y="17504"/>
                  <a:pt x="7332" y="17448"/>
                  <a:pt x="7186" y="17448"/>
                </a:cubicBezTo>
                <a:close/>
                <a:moveTo>
                  <a:pt x="12586" y="17448"/>
                </a:moveTo>
                <a:cubicBezTo>
                  <a:pt x="12440" y="17448"/>
                  <a:pt x="12291" y="17504"/>
                  <a:pt x="12178" y="17616"/>
                </a:cubicBezTo>
                <a:lnTo>
                  <a:pt x="9169" y="20607"/>
                </a:lnTo>
                <a:cubicBezTo>
                  <a:pt x="8944" y="20831"/>
                  <a:pt x="8944" y="21195"/>
                  <a:pt x="9169" y="21418"/>
                </a:cubicBezTo>
                <a:cubicBezTo>
                  <a:pt x="9259" y="21552"/>
                  <a:pt x="9442" y="21600"/>
                  <a:pt x="9577" y="21600"/>
                </a:cubicBezTo>
                <a:cubicBezTo>
                  <a:pt x="9711" y="21600"/>
                  <a:pt x="9894" y="21552"/>
                  <a:pt x="9984" y="21418"/>
                </a:cubicBezTo>
                <a:lnTo>
                  <a:pt x="12994" y="18426"/>
                </a:lnTo>
                <a:cubicBezTo>
                  <a:pt x="13219" y="18203"/>
                  <a:pt x="13219" y="17839"/>
                  <a:pt x="12994" y="17616"/>
                </a:cubicBezTo>
                <a:cubicBezTo>
                  <a:pt x="12881" y="17504"/>
                  <a:pt x="12732" y="17448"/>
                  <a:pt x="12586" y="17448"/>
                </a:cubicBezTo>
                <a:close/>
                <a:moveTo>
                  <a:pt x="17536" y="17448"/>
                </a:moveTo>
                <a:cubicBezTo>
                  <a:pt x="17390" y="17448"/>
                  <a:pt x="17241" y="17504"/>
                  <a:pt x="17128" y="17616"/>
                </a:cubicBezTo>
                <a:lnTo>
                  <a:pt x="14119" y="20607"/>
                </a:lnTo>
                <a:cubicBezTo>
                  <a:pt x="13894" y="20831"/>
                  <a:pt x="13894" y="21195"/>
                  <a:pt x="14119" y="21418"/>
                </a:cubicBezTo>
                <a:cubicBezTo>
                  <a:pt x="14209" y="21552"/>
                  <a:pt x="14392" y="21600"/>
                  <a:pt x="14527" y="21600"/>
                </a:cubicBezTo>
                <a:cubicBezTo>
                  <a:pt x="14661" y="21600"/>
                  <a:pt x="14799" y="21552"/>
                  <a:pt x="14934" y="21418"/>
                </a:cubicBezTo>
                <a:lnTo>
                  <a:pt x="17944" y="18426"/>
                </a:lnTo>
                <a:cubicBezTo>
                  <a:pt x="18169" y="18203"/>
                  <a:pt x="18169" y="17839"/>
                  <a:pt x="17944" y="17616"/>
                </a:cubicBezTo>
                <a:cubicBezTo>
                  <a:pt x="17831" y="17504"/>
                  <a:pt x="17682" y="17448"/>
                  <a:pt x="17536" y="1744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9" name="Form"/>
          <p:cNvSpPr/>
          <p:nvPr/>
        </p:nvSpPr>
        <p:spPr>
          <a:xfrm>
            <a:off x="17099201" y="22983638"/>
            <a:ext cx="946042" cy="944198"/>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3285"/>
                  <a:pt x="3004" y="7425"/>
                </a:cubicBezTo>
                <a:cubicBezTo>
                  <a:pt x="1252" y="7920"/>
                  <a:pt x="0" y="9540"/>
                  <a:pt x="0" y="11475"/>
                </a:cubicBezTo>
                <a:cubicBezTo>
                  <a:pt x="0" y="13770"/>
                  <a:pt x="1892" y="15666"/>
                  <a:pt x="4182" y="15666"/>
                </a:cubicBezTo>
                <a:lnTo>
                  <a:pt x="15902" y="15666"/>
                </a:lnTo>
                <a:cubicBezTo>
                  <a:pt x="19046" y="15666"/>
                  <a:pt x="21600" y="13092"/>
                  <a:pt x="21600" y="9942"/>
                </a:cubicBezTo>
                <a:cubicBezTo>
                  <a:pt x="21555" y="8637"/>
                  <a:pt x="21109" y="7335"/>
                  <a:pt x="20210" y="6300"/>
                </a:cubicBezTo>
                <a:cubicBezTo>
                  <a:pt x="19582" y="5535"/>
                  <a:pt x="18779" y="5001"/>
                  <a:pt x="17881" y="4641"/>
                </a:cubicBezTo>
                <a:cubicBezTo>
                  <a:pt x="16803" y="2301"/>
                  <a:pt x="14644" y="591"/>
                  <a:pt x="12084" y="141"/>
                </a:cubicBezTo>
                <a:cubicBezTo>
                  <a:pt x="11635" y="51"/>
                  <a:pt x="11228" y="0"/>
                  <a:pt x="10779" y="0"/>
                </a:cubicBezTo>
                <a:close/>
                <a:moveTo>
                  <a:pt x="10779" y="1167"/>
                </a:moveTo>
                <a:cubicBezTo>
                  <a:pt x="11183" y="1167"/>
                  <a:pt x="11542" y="1221"/>
                  <a:pt x="11902" y="1266"/>
                </a:cubicBezTo>
                <a:cubicBezTo>
                  <a:pt x="14147" y="1626"/>
                  <a:pt x="16073" y="3201"/>
                  <a:pt x="16926" y="5316"/>
                </a:cubicBezTo>
                <a:cubicBezTo>
                  <a:pt x="16971" y="5496"/>
                  <a:pt x="17112" y="5580"/>
                  <a:pt x="17291" y="5625"/>
                </a:cubicBezTo>
                <a:cubicBezTo>
                  <a:pt x="18100" y="5895"/>
                  <a:pt x="18815" y="6342"/>
                  <a:pt x="19354" y="7017"/>
                </a:cubicBezTo>
                <a:cubicBezTo>
                  <a:pt x="20028" y="7827"/>
                  <a:pt x="20435" y="8862"/>
                  <a:pt x="20435" y="9942"/>
                </a:cubicBezTo>
                <a:cubicBezTo>
                  <a:pt x="20390" y="12507"/>
                  <a:pt x="18372" y="14541"/>
                  <a:pt x="15902" y="14541"/>
                </a:cubicBezTo>
                <a:lnTo>
                  <a:pt x="4182" y="14541"/>
                </a:lnTo>
                <a:cubicBezTo>
                  <a:pt x="2521" y="14541"/>
                  <a:pt x="1123" y="13185"/>
                  <a:pt x="1123" y="11475"/>
                </a:cubicBezTo>
                <a:cubicBezTo>
                  <a:pt x="1123" y="9990"/>
                  <a:pt x="2198" y="8736"/>
                  <a:pt x="3635" y="8466"/>
                </a:cubicBezTo>
                <a:cubicBezTo>
                  <a:pt x="3905" y="8421"/>
                  <a:pt x="4126" y="8190"/>
                  <a:pt x="4126" y="7875"/>
                </a:cubicBezTo>
                <a:lnTo>
                  <a:pt x="4126" y="7833"/>
                </a:lnTo>
                <a:cubicBezTo>
                  <a:pt x="4126" y="4188"/>
                  <a:pt x="7096" y="1167"/>
                  <a:pt x="10779" y="1167"/>
                </a:cubicBezTo>
                <a:close/>
                <a:moveTo>
                  <a:pt x="5839" y="17100"/>
                </a:moveTo>
                <a:cubicBezTo>
                  <a:pt x="5345" y="17100"/>
                  <a:pt x="4940" y="17505"/>
                  <a:pt x="4940" y="18000"/>
                </a:cubicBezTo>
                <a:cubicBezTo>
                  <a:pt x="4940" y="18495"/>
                  <a:pt x="5345" y="18900"/>
                  <a:pt x="5839" y="18900"/>
                </a:cubicBezTo>
                <a:cubicBezTo>
                  <a:pt x="6333" y="18900"/>
                  <a:pt x="6737" y="18495"/>
                  <a:pt x="6737" y="18000"/>
                </a:cubicBezTo>
                <a:cubicBezTo>
                  <a:pt x="6737" y="17505"/>
                  <a:pt x="6333" y="17100"/>
                  <a:pt x="5839" y="17100"/>
                </a:cubicBezTo>
                <a:close/>
                <a:moveTo>
                  <a:pt x="10779" y="17100"/>
                </a:moveTo>
                <a:cubicBezTo>
                  <a:pt x="10285" y="17100"/>
                  <a:pt x="9881" y="17505"/>
                  <a:pt x="9881" y="18000"/>
                </a:cubicBezTo>
                <a:cubicBezTo>
                  <a:pt x="9881" y="18495"/>
                  <a:pt x="10285" y="18900"/>
                  <a:pt x="10779" y="18900"/>
                </a:cubicBezTo>
                <a:cubicBezTo>
                  <a:pt x="11273" y="18900"/>
                  <a:pt x="11677" y="18495"/>
                  <a:pt x="11677" y="18000"/>
                </a:cubicBezTo>
                <a:cubicBezTo>
                  <a:pt x="11632" y="17505"/>
                  <a:pt x="11273" y="17100"/>
                  <a:pt x="10779" y="17100"/>
                </a:cubicBezTo>
                <a:close/>
                <a:moveTo>
                  <a:pt x="15719" y="17100"/>
                </a:moveTo>
                <a:cubicBezTo>
                  <a:pt x="15225" y="17100"/>
                  <a:pt x="14821" y="17505"/>
                  <a:pt x="14821" y="18000"/>
                </a:cubicBezTo>
                <a:cubicBezTo>
                  <a:pt x="14821" y="18495"/>
                  <a:pt x="15225" y="18900"/>
                  <a:pt x="15719" y="18900"/>
                </a:cubicBezTo>
                <a:cubicBezTo>
                  <a:pt x="16213" y="18900"/>
                  <a:pt x="16618" y="18495"/>
                  <a:pt x="16618" y="18000"/>
                </a:cubicBezTo>
                <a:cubicBezTo>
                  <a:pt x="16573" y="17505"/>
                  <a:pt x="16213" y="17100"/>
                  <a:pt x="15719" y="17100"/>
                </a:cubicBezTo>
                <a:close/>
                <a:moveTo>
                  <a:pt x="5839" y="17691"/>
                </a:moveTo>
                <a:cubicBezTo>
                  <a:pt x="5973" y="17691"/>
                  <a:pt x="6105" y="17823"/>
                  <a:pt x="6105" y="17958"/>
                </a:cubicBezTo>
                <a:cubicBezTo>
                  <a:pt x="6105" y="18138"/>
                  <a:pt x="5973" y="18225"/>
                  <a:pt x="5839" y="18225"/>
                </a:cubicBezTo>
                <a:cubicBezTo>
                  <a:pt x="5704" y="18225"/>
                  <a:pt x="5572" y="18093"/>
                  <a:pt x="5572" y="17958"/>
                </a:cubicBezTo>
                <a:cubicBezTo>
                  <a:pt x="5572" y="17823"/>
                  <a:pt x="5704" y="17691"/>
                  <a:pt x="5839" y="17691"/>
                </a:cubicBezTo>
                <a:close/>
                <a:moveTo>
                  <a:pt x="10779" y="17691"/>
                </a:moveTo>
                <a:cubicBezTo>
                  <a:pt x="10914" y="17691"/>
                  <a:pt x="11046" y="17823"/>
                  <a:pt x="11046" y="17958"/>
                </a:cubicBezTo>
                <a:cubicBezTo>
                  <a:pt x="11046" y="18138"/>
                  <a:pt x="10914" y="18225"/>
                  <a:pt x="10779" y="18225"/>
                </a:cubicBezTo>
                <a:cubicBezTo>
                  <a:pt x="10644" y="18225"/>
                  <a:pt x="10512" y="18093"/>
                  <a:pt x="10512" y="17958"/>
                </a:cubicBezTo>
                <a:cubicBezTo>
                  <a:pt x="10512" y="17823"/>
                  <a:pt x="10644" y="17691"/>
                  <a:pt x="10779" y="17691"/>
                </a:cubicBezTo>
                <a:close/>
                <a:moveTo>
                  <a:pt x="15719" y="17691"/>
                </a:moveTo>
                <a:cubicBezTo>
                  <a:pt x="15854" y="17691"/>
                  <a:pt x="15986" y="17823"/>
                  <a:pt x="15986" y="17958"/>
                </a:cubicBezTo>
                <a:cubicBezTo>
                  <a:pt x="15986" y="18138"/>
                  <a:pt x="15854" y="18225"/>
                  <a:pt x="15719" y="18225"/>
                </a:cubicBezTo>
                <a:cubicBezTo>
                  <a:pt x="15585" y="18225"/>
                  <a:pt x="15453" y="18093"/>
                  <a:pt x="15453" y="17958"/>
                </a:cubicBezTo>
                <a:cubicBezTo>
                  <a:pt x="15453" y="17823"/>
                  <a:pt x="15585" y="17691"/>
                  <a:pt x="15719" y="17691"/>
                </a:cubicBezTo>
                <a:close/>
                <a:moveTo>
                  <a:pt x="8533" y="19800"/>
                </a:moveTo>
                <a:cubicBezTo>
                  <a:pt x="8039" y="19800"/>
                  <a:pt x="7635" y="20205"/>
                  <a:pt x="7635" y="20700"/>
                </a:cubicBezTo>
                <a:cubicBezTo>
                  <a:pt x="7635" y="21195"/>
                  <a:pt x="8039" y="21600"/>
                  <a:pt x="8533" y="21600"/>
                </a:cubicBezTo>
                <a:cubicBezTo>
                  <a:pt x="9027" y="21600"/>
                  <a:pt x="9432" y="21195"/>
                  <a:pt x="9432" y="20700"/>
                </a:cubicBezTo>
                <a:cubicBezTo>
                  <a:pt x="9432" y="20205"/>
                  <a:pt x="9027" y="19800"/>
                  <a:pt x="8533" y="19800"/>
                </a:cubicBezTo>
                <a:close/>
                <a:moveTo>
                  <a:pt x="13025" y="19800"/>
                </a:moveTo>
                <a:cubicBezTo>
                  <a:pt x="12531" y="19800"/>
                  <a:pt x="12126" y="20205"/>
                  <a:pt x="12126" y="20700"/>
                </a:cubicBezTo>
                <a:cubicBezTo>
                  <a:pt x="12126" y="21195"/>
                  <a:pt x="12530" y="21600"/>
                  <a:pt x="13025" y="21600"/>
                </a:cubicBezTo>
                <a:cubicBezTo>
                  <a:pt x="13519" y="21600"/>
                  <a:pt x="13923" y="21195"/>
                  <a:pt x="13923" y="20700"/>
                </a:cubicBezTo>
                <a:cubicBezTo>
                  <a:pt x="13923" y="20205"/>
                  <a:pt x="13519" y="19800"/>
                  <a:pt x="13025" y="19800"/>
                </a:cubicBezTo>
                <a:close/>
                <a:moveTo>
                  <a:pt x="8533" y="20433"/>
                </a:moveTo>
                <a:cubicBezTo>
                  <a:pt x="8668" y="20433"/>
                  <a:pt x="8800" y="20565"/>
                  <a:pt x="8800" y="20700"/>
                </a:cubicBezTo>
                <a:cubicBezTo>
                  <a:pt x="8800" y="20835"/>
                  <a:pt x="8713" y="20967"/>
                  <a:pt x="8533" y="20967"/>
                </a:cubicBezTo>
                <a:cubicBezTo>
                  <a:pt x="8399" y="20967"/>
                  <a:pt x="8267" y="20835"/>
                  <a:pt x="8267" y="20700"/>
                </a:cubicBezTo>
                <a:cubicBezTo>
                  <a:pt x="8267" y="20565"/>
                  <a:pt x="8399" y="20433"/>
                  <a:pt x="8533" y="20433"/>
                </a:cubicBezTo>
                <a:close/>
                <a:moveTo>
                  <a:pt x="13025" y="20433"/>
                </a:moveTo>
                <a:cubicBezTo>
                  <a:pt x="13159" y="20433"/>
                  <a:pt x="13291" y="20565"/>
                  <a:pt x="13291" y="20700"/>
                </a:cubicBezTo>
                <a:cubicBezTo>
                  <a:pt x="13291" y="20835"/>
                  <a:pt x="13204" y="20967"/>
                  <a:pt x="13025" y="20967"/>
                </a:cubicBezTo>
                <a:cubicBezTo>
                  <a:pt x="12890" y="20967"/>
                  <a:pt x="12758" y="20835"/>
                  <a:pt x="12758" y="20700"/>
                </a:cubicBezTo>
                <a:cubicBezTo>
                  <a:pt x="12758" y="20565"/>
                  <a:pt x="12890" y="20433"/>
                  <a:pt x="13025" y="2043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0" name="Form"/>
          <p:cNvSpPr/>
          <p:nvPr/>
        </p:nvSpPr>
        <p:spPr>
          <a:xfrm>
            <a:off x="21151380" y="22983638"/>
            <a:ext cx="944211" cy="946163"/>
          </a:xfrm>
          <a:custGeom>
            <a:avLst/>
            <a:gdLst/>
            <a:ahLst/>
            <a:cxnLst>
              <a:cxn ang="0">
                <a:pos x="wd2" y="hd2"/>
              </a:cxn>
              <a:cxn ang="5400000">
                <a:pos x="wd2" y="hd2"/>
              </a:cxn>
              <a:cxn ang="10800000">
                <a:pos x="wd2" y="hd2"/>
              </a:cxn>
              <a:cxn ang="16200000">
                <a:pos x="wd2" y="hd2"/>
              </a:cxn>
            </a:cxnLst>
            <a:rect l="0" t="0" r="r" b="b"/>
            <a:pathLst>
              <a:path w="21600" h="21600" extrusionOk="0">
                <a:moveTo>
                  <a:pt x="21015" y="10194"/>
                </a:moveTo>
                <a:lnTo>
                  <a:pt x="19395" y="10194"/>
                </a:lnTo>
                <a:lnTo>
                  <a:pt x="20520" y="9071"/>
                </a:lnTo>
                <a:cubicBezTo>
                  <a:pt x="20745" y="8847"/>
                  <a:pt x="20745" y="8487"/>
                  <a:pt x="20520" y="8263"/>
                </a:cubicBezTo>
                <a:cubicBezTo>
                  <a:pt x="20295" y="8038"/>
                  <a:pt x="19935" y="8038"/>
                  <a:pt x="19710" y="8263"/>
                </a:cubicBezTo>
                <a:lnTo>
                  <a:pt x="17730" y="10239"/>
                </a:lnTo>
                <a:lnTo>
                  <a:pt x="12150" y="10239"/>
                </a:lnTo>
                <a:lnTo>
                  <a:pt x="16110" y="6287"/>
                </a:lnTo>
                <a:lnTo>
                  <a:pt x="18900" y="6287"/>
                </a:lnTo>
                <a:cubicBezTo>
                  <a:pt x="19215" y="6287"/>
                  <a:pt x="19485" y="6017"/>
                  <a:pt x="19485" y="5703"/>
                </a:cubicBezTo>
                <a:cubicBezTo>
                  <a:pt x="19485" y="5389"/>
                  <a:pt x="19215" y="5119"/>
                  <a:pt x="18900" y="5119"/>
                </a:cubicBezTo>
                <a:lnTo>
                  <a:pt x="17280" y="5119"/>
                </a:lnTo>
                <a:lnTo>
                  <a:pt x="18405" y="3997"/>
                </a:lnTo>
                <a:cubicBezTo>
                  <a:pt x="18630" y="3772"/>
                  <a:pt x="18630" y="3413"/>
                  <a:pt x="18405" y="3188"/>
                </a:cubicBezTo>
                <a:cubicBezTo>
                  <a:pt x="18180" y="2964"/>
                  <a:pt x="17820" y="2964"/>
                  <a:pt x="17595" y="3188"/>
                </a:cubicBezTo>
                <a:lnTo>
                  <a:pt x="16470" y="4311"/>
                </a:lnTo>
                <a:lnTo>
                  <a:pt x="16470" y="2694"/>
                </a:lnTo>
                <a:cubicBezTo>
                  <a:pt x="16470" y="2380"/>
                  <a:pt x="16200" y="2111"/>
                  <a:pt x="15885" y="2111"/>
                </a:cubicBezTo>
                <a:cubicBezTo>
                  <a:pt x="15570" y="2111"/>
                  <a:pt x="15300" y="2380"/>
                  <a:pt x="15300" y="2694"/>
                </a:cubicBezTo>
                <a:lnTo>
                  <a:pt x="15300" y="5479"/>
                </a:lnTo>
                <a:lnTo>
                  <a:pt x="11340" y="9430"/>
                </a:lnTo>
                <a:lnTo>
                  <a:pt x="11340" y="3862"/>
                </a:lnTo>
                <a:lnTo>
                  <a:pt x="13320" y="1886"/>
                </a:lnTo>
                <a:cubicBezTo>
                  <a:pt x="13545" y="1662"/>
                  <a:pt x="13545" y="1302"/>
                  <a:pt x="13320" y="1078"/>
                </a:cubicBezTo>
                <a:cubicBezTo>
                  <a:pt x="13095" y="853"/>
                  <a:pt x="12735" y="853"/>
                  <a:pt x="12510" y="1078"/>
                </a:cubicBezTo>
                <a:lnTo>
                  <a:pt x="11385" y="2200"/>
                </a:lnTo>
                <a:lnTo>
                  <a:pt x="11385" y="584"/>
                </a:lnTo>
                <a:cubicBezTo>
                  <a:pt x="11385" y="269"/>
                  <a:pt x="11115" y="0"/>
                  <a:pt x="10800" y="0"/>
                </a:cubicBezTo>
                <a:cubicBezTo>
                  <a:pt x="10485" y="0"/>
                  <a:pt x="10215" y="269"/>
                  <a:pt x="10215" y="584"/>
                </a:cubicBezTo>
                <a:lnTo>
                  <a:pt x="10215" y="2200"/>
                </a:lnTo>
                <a:lnTo>
                  <a:pt x="9090" y="1078"/>
                </a:lnTo>
                <a:cubicBezTo>
                  <a:pt x="8865" y="853"/>
                  <a:pt x="8505" y="853"/>
                  <a:pt x="8280" y="1078"/>
                </a:cubicBezTo>
                <a:cubicBezTo>
                  <a:pt x="8055" y="1302"/>
                  <a:pt x="8055" y="1662"/>
                  <a:pt x="8280" y="1886"/>
                </a:cubicBezTo>
                <a:lnTo>
                  <a:pt x="10260" y="3862"/>
                </a:lnTo>
                <a:lnTo>
                  <a:pt x="10260" y="9385"/>
                </a:lnTo>
                <a:lnTo>
                  <a:pt x="6300" y="5434"/>
                </a:lnTo>
                <a:lnTo>
                  <a:pt x="6300" y="2649"/>
                </a:lnTo>
                <a:cubicBezTo>
                  <a:pt x="6300" y="2335"/>
                  <a:pt x="6030" y="2066"/>
                  <a:pt x="5715" y="2066"/>
                </a:cubicBezTo>
                <a:cubicBezTo>
                  <a:pt x="5400" y="2066"/>
                  <a:pt x="5130" y="2335"/>
                  <a:pt x="5130" y="2649"/>
                </a:cubicBezTo>
                <a:lnTo>
                  <a:pt x="5130" y="4266"/>
                </a:lnTo>
                <a:lnTo>
                  <a:pt x="4005" y="3143"/>
                </a:lnTo>
                <a:cubicBezTo>
                  <a:pt x="3780" y="2919"/>
                  <a:pt x="3420" y="2919"/>
                  <a:pt x="3195" y="3143"/>
                </a:cubicBezTo>
                <a:cubicBezTo>
                  <a:pt x="2970" y="3368"/>
                  <a:pt x="2970" y="3727"/>
                  <a:pt x="3195" y="3952"/>
                </a:cubicBezTo>
                <a:lnTo>
                  <a:pt x="4320" y="5074"/>
                </a:lnTo>
                <a:lnTo>
                  <a:pt x="2700" y="5074"/>
                </a:lnTo>
                <a:cubicBezTo>
                  <a:pt x="2385" y="5074"/>
                  <a:pt x="2115" y="5344"/>
                  <a:pt x="2115" y="5658"/>
                </a:cubicBezTo>
                <a:cubicBezTo>
                  <a:pt x="2115" y="5973"/>
                  <a:pt x="2385" y="6242"/>
                  <a:pt x="2700" y="6242"/>
                </a:cubicBezTo>
                <a:lnTo>
                  <a:pt x="5490" y="6242"/>
                </a:lnTo>
                <a:lnTo>
                  <a:pt x="9450" y="10194"/>
                </a:lnTo>
                <a:lnTo>
                  <a:pt x="3870" y="10194"/>
                </a:lnTo>
                <a:lnTo>
                  <a:pt x="1890" y="8218"/>
                </a:lnTo>
                <a:cubicBezTo>
                  <a:pt x="1665" y="7993"/>
                  <a:pt x="1305" y="7993"/>
                  <a:pt x="1080" y="8218"/>
                </a:cubicBezTo>
                <a:cubicBezTo>
                  <a:pt x="855" y="8442"/>
                  <a:pt x="855" y="8802"/>
                  <a:pt x="1080" y="9026"/>
                </a:cubicBezTo>
                <a:lnTo>
                  <a:pt x="2205" y="10149"/>
                </a:lnTo>
                <a:lnTo>
                  <a:pt x="585" y="10149"/>
                </a:lnTo>
                <a:cubicBezTo>
                  <a:pt x="270" y="10149"/>
                  <a:pt x="0" y="10418"/>
                  <a:pt x="0" y="10733"/>
                </a:cubicBezTo>
                <a:cubicBezTo>
                  <a:pt x="0" y="11047"/>
                  <a:pt x="270" y="11316"/>
                  <a:pt x="585" y="11316"/>
                </a:cubicBezTo>
                <a:lnTo>
                  <a:pt x="2205" y="11316"/>
                </a:lnTo>
                <a:lnTo>
                  <a:pt x="1080" y="12439"/>
                </a:lnTo>
                <a:cubicBezTo>
                  <a:pt x="855" y="12664"/>
                  <a:pt x="855" y="13023"/>
                  <a:pt x="1080" y="13247"/>
                </a:cubicBezTo>
                <a:cubicBezTo>
                  <a:pt x="1215" y="13382"/>
                  <a:pt x="1350" y="13427"/>
                  <a:pt x="1485" y="13427"/>
                </a:cubicBezTo>
                <a:cubicBezTo>
                  <a:pt x="1620" y="13427"/>
                  <a:pt x="1800" y="13382"/>
                  <a:pt x="1890" y="13247"/>
                </a:cubicBezTo>
                <a:lnTo>
                  <a:pt x="3870" y="11271"/>
                </a:lnTo>
                <a:lnTo>
                  <a:pt x="9450" y="11271"/>
                </a:lnTo>
                <a:lnTo>
                  <a:pt x="5490" y="15223"/>
                </a:lnTo>
                <a:lnTo>
                  <a:pt x="2700" y="15223"/>
                </a:lnTo>
                <a:cubicBezTo>
                  <a:pt x="2385" y="15223"/>
                  <a:pt x="2115" y="15493"/>
                  <a:pt x="2115" y="15807"/>
                </a:cubicBezTo>
                <a:cubicBezTo>
                  <a:pt x="2115" y="16121"/>
                  <a:pt x="2385" y="16391"/>
                  <a:pt x="2700" y="16391"/>
                </a:cubicBezTo>
                <a:lnTo>
                  <a:pt x="4320" y="16391"/>
                </a:lnTo>
                <a:lnTo>
                  <a:pt x="3195" y="17513"/>
                </a:lnTo>
                <a:cubicBezTo>
                  <a:pt x="2970" y="17738"/>
                  <a:pt x="2970" y="18097"/>
                  <a:pt x="3195" y="18322"/>
                </a:cubicBezTo>
                <a:cubicBezTo>
                  <a:pt x="3330" y="18456"/>
                  <a:pt x="3465" y="18501"/>
                  <a:pt x="3600" y="18501"/>
                </a:cubicBezTo>
                <a:cubicBezTo>
                  <a:pt x="3735" y="18501"/>
                  <a:pt x="3915" y="18456"/>
                  <a:pt x="4005" y="18322"/>
                </a:cubicBezTo>
                <a:lnTo>
                  <a:pt x="5130" y="17199"/>
                </a:lnTo>
                <a:lnTo>
                  <a:pt x="5130" y="18816"/>
                </a:lnTo>
                <a:cubicBezTo>
                  <a:pt x="5130" y="19130"/>
                  <a:pt x="5400" y="19399"/>
                  <a:pt x="5715" y="19399"/>
                </a:cubicBezTo>
                <a:cubicBezTo>
                  <a:pt x="6030" y="19399"/>
                  <a:pt x="6300" y="19130"/>
                  <a:pt x="6300" y="18816"/>
                </a:cubicBezTo>
                <a:lnTo>
                  <a:pt x="6300" y="16121"/>
                </a:lnTo>
                <a:lnTo>
                  <a:pt x="10260" y="12170"/>
                </a:lnTo>
                <a:lnTo>
                  <a:pt x="10260" y="17738"/>
                </a:lnTo>
                <a:lnTo>
                  <a:pt x="8280" y="19714"/>
                </a:lnTo>
                <a:cubicBezTo>
                  <a:pt x="8055" y="19938"/>
                  <a:pt x="8055" y="20298"/>
                  <a:pt x="8280" y="20522"/>
                </a:cubicBezTo>
                <a:cubicBezTo>
                  <a:pt x="8505" y="20747"/>
                  <a:pt x="8865" y="20747"/>
                  <a:pt x="9090" y="20522"/>
                </a:cubicBezTo>
                <a:lnTo>
                  <a:pt x="10215" y="19400"/>
                </a:lnTo>
                <a:lnTo>
                  <a:pt x="10215" y="21016"/>
                </a:lnTo>
                <a:cubicBezTo>
                  <a:pt x="10215" y="21331"/>
                  <a:pt x="10485" y="21600"/>
                  <a:pt x="10800" y="21600"/>
                </a:cubicBezTo>
                <a:cubicBezTo>
                  <a:pt x="11115" y="21600"/>
                  <a:pt x="11385" y="21331"/>
                  <a:pt x="11385" y="21016"/>
                </a:cubicBezTo>
                <a:lnTo>
                  <a:pt x="11385" y="19400"/>
                </a:lnTo>
                <a:lnTo>
                  <a:pt x="12510" y="20522"/>
                </a:lnTo>
                <a:cubicBezTo>
                  <a:pt x="12645" y="20657"/>
                  <a:pt x="12780" y="20702"/>
                  <a:pt x="12915" y="20702"/>
                </a:cubicBezTo>
                <a:cubicBezTo>
                  <a:pt x="13050" y="20702"/>
                  <a:pt x="13230" y="20657"/>
                  <a:pt x="13320" y="20522"/>
                </a:cubicBezTo>
                <a:cubicBezTo>
                  <a:pt x="13545" y="20298"/>
                  <a:pt x="13545" y="19938"/>
                  <a:pt x="13320" y="19714"/>
                </a:cubicBezTo>
                <a:lnTo>
                  <a:pt x="11340" y="17738"/>
                </a:lnTo>
                <a:lnTo>
                  <a:pt x="11340" y="12170"/>
                </a:lnTo>
                <a:lnTo>
                  <a:pt x="15300" y="16121"/>
                </a:lnTo>
                <a:lnTo>
                  <a:pt x="15300" y="18906"/>
                </a:lnTo>
                <a:cubicBezTo>
                  <a:pt x="15300" y="19220"/>
                  <a:pt x="15570" y="19489"/>
                  <a:pt x="15885" y="19489"/>
                </a:cubicBezTo>
                <a:cubicBezTo>
                  <a:pt x="16200" y="19489"/>
                  <a:pt x="16470" y="19220"/>
                  <a:pt x="16470" y="18906"/>
                </a:cubicBezTo>
                <a:lnTo>
                  <a:pt x="16470" y="17289"/>
                </a:lnTo>
                <a:lnTo>
                  <a:pt x="17595" y="18412"/>
                </a:lnTo>
                <a:cubicBezTo>
                  <a:pt x="17730" y="18546"/>
                  <a:pt x="17865" y="18591"/>
                  <a:pt x="18000" y="18591"/>
                </a:cubicBezTo>
                <a:cubicBezTo>
                  <a:pt x="18135" y="18591"/>
                  <a:pt x="18315" y="18546"/>
                  <a:pt x="18405" y="18412"/>
                </a:cubicBezTo>
                <a:cubicBezTo>
                  <a:pt x="18630" y="18187"/>
                  <a:pt x="18630" y="17828"/>
                  <a:pt x="18405" y="17603"/>
                </a:cubicBezTo>
                <a:lnTo>
                  <a:pt x="17280" y="16481"/>
                </a:lnTo>
                <a:lnTo>
                  <a:pt x="18900" y="16481"/>
                </a:lnTo>
                <a:cubicBezTo>
                  <a:pt x="19215" y="16481"/>
                  <a:pt x="19485" y="16211"/>
                  <a:pt x="19485" y="15897"/>
                </a:cubicBezTo>
                <a:cubicBezTo>
                  <a:pt x="19485" y="15583"/>
                  <a:pt x="19215" y="15313"/>
                  <a:pt x="18900" y="15313"/>
                </a:cubicBezTo>
                <a:lnTo>
                  <a:pt x="16110" y="15313"/>
                </a:lnTo>
                <a:lnTo>
                  <a:pt x="12150" y="11361"/>
                </a:lnTo>
                <a:lnTo>
                  <a:pt x="17730" y="11361"/>
                </a:lnTo>
                <a:lnTo>
                  <a:pt x="19710" y="13337"/>
                </a:lnTo>
                <a:cubicBezTo>
                  <a:pt x="19845" y="13472"/>
                  <a:pt x="19980" y="13517"/>
                  <a:pt x="20115" y="13517"/>
                </a:cubicBezTo>
                <a:cubicBezTo>
                  <a:pt x="20250" y="13517"/>
                  <a:pt x="20430" y="13472"/>
                  <a:pt x="20520" y="13337"/>
                </a:cubicBezTo>
                <a:cubicBezTo>
                  <a:pt x="20745" y="13113"/>
                  <a:pt x="20745" y="12753"/>
                  <a:pt x="20520" y="12529"/>
                </a:cubicBezTo>
                <a:lnTo>
                  <a:pt x="19395" y="11406"/>
                </a:lnTo>
                <a:lnTo>
                  <a:pt x="21015" y="11406"/>
                </a:lnTo>
                <a:cubicBezTo>
                  <a:pt x="21330" y="11406"/>
                  <a:pt x="21600" y="11137"/>
                  <a:pt x="21600" y="10822"/>
                </a:cubicBezTo>
                <a:cubicBezTo>
                  <a:pt x="21600" y="10463"/>
                  <a:pt x="21330" y="10194"/>
                  <a:pt x="21015" y="1019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1" name="Form"/>
          <p:cNvSpPr/>
          <p:nvPr/>
        </p:nvSpPr>
        <p:spPr>
          <a:xfrm>
            <a:off x="9134913" y="27325978"/>
            <a:ext cx="810437" cy="814371"/>
          </a:xfrm>
          <a:custGeom>
            <a:avLst/>
            <a:gdLst/>
            <a:ahLst/>
            <a:cxnLst>
              <a:cxn ang="0">
                <a:pos x="wd2" y="hd2"/>
              </a:cxn>
              <a:cxn ang="5400000">
                <a:pos x="wd2" y="hd2"/>
              </a:cxn>
              <a:cxn ang="10800000">
                <a:pos x="wd2" y="hd2"/>
              </a:cxn>
              <a:cxn ang="16200000">
                <a:pos x="wd2" y="hd2"/>
              </a:cxn>
            </a:cxnLst>
            <a:rect l="0" t="0" r="r" b="b"/>
            <a:pathLst>
              <a:path w="21600" h="21600" extrusionOk="0">
                <a:moveTo>
                  <a:pt x="10905" y="21600"/>
                </a:moveTo>
                <a:cubicBezTo>
                  <a:pt x="10905" y="21600"/>
                  <a:pt x="10852" y="21600"/>
                  <a:pt x="10905" y="21600"/>
                </a:cubicBezTo>
                <a:cubicBezTo>
                  <a:pt x="9070" y="21600"/>
                  <a:pt x="7235" y="21130"/>
                  <a:pt x="5662" y="20243"/>
                </a:cubicBezTo>
                <a:lnTo>
                  <a:pt x="1363" y="21078"/>
                </a:lnTo>
                <a:cubicBezTo>
                  <a:pt x="1153" y="21130"/>
                  <a:pt x="891" y="21078"/>
                  <a:pt x="734" y="20870"/>
                </a:cubicBezTo>
                <a:cubicBezTo>
                  <a:pt x="577" y="20713"/>
                  <a:pt x="524" y="20504"/>
                  <a:pt x="524" y="20243"/>
                </a:cubicBezTo>
                <a:lnTo>
                  <a:pt x="1363" y="15965"/>
                </a:lnTo>
                <a:cubicBezTo>
                  <a:pt x="472" y="14400"/>
                  <a:pt x="0" y="12574"/>
                  <a:pt x="0" y="10748"/>
                </a:cubicBezTo>
                <a:cubicBezTo>
                  <a:pt x="0" y="7878"/>
                  <a:pt x="1101" y="5165"/>
                  <a:pt x="3146" y="3130"/>
                </a:cubicBezTo>
                <a:cubicBezTo>
                  <a:pt x="5190" y="1096"/>
                  <a:pt x="7917" y="0"/>
                  <a:pt x="10800" y="0"/>
                </a:cubicBezTo>
                <a:cubicBezTo>
                  <a:pt x="10800" y="0"/>
                  <a:pt x="10800" y="0"/>
                  <a:pt x="10800" y="0"/>
                </a:cubicBezTo>
                <a:cubicBezTo>
                  <a:pt x="13683" y="0"/>
                  <a:pt x="16410" y="1096"/>
                  <a:pt x="18454" y="3130"/>
                </a:cubicBezTo>
                <a:cubicBezTo>
                  <a:pt x="20499" y="5165"/>
                  <a:pt x="21600" y="7878"/>
                  <a:pt x="21600" y="10748"/>
                </a:cubicBezTo>
                <a:cubicBezTo>
                  <a:pt x="21600" y="13617"/>
                  <a:pt x="20499" y="16330"/>
                  <a:pt x="18454" y="18365"/>
                </a:cubicBezTo>
                <a:cubicBezTo>
                  <a:pt x="16515" y="20504"/>
                  <a:pt x="13788" y="21600"/>
                  <a:pt x="10905" y="21600"/>
                </a:cubicBezTo>
                <a:close/>
                <a:moveTo>
                  <a:pt x="5767" y="18887"/>
                </a:moveTo>
                <a:cubicBezTo>
                  <a:pt x="5872" y="18887"/>
                  <a:pt x="6029" y="18939"/>
                  <a:pt x="6134" y="18991"/>
                </a:cubicBezTo>
                <a:cubicBezTo>
                  <a:pt x="7602" y="19826"/>
                  <a:pt x="9227" y="20296"/>
                  <a:pt x="10905" y="20296"/>
                </a:cubicBezTo>
                <a:cubicBezTo>
                  <a:pt x="10905" y="20296"/>
                  <a:pt x="10905" y="20296"/>
                  <a:pt x="10905" y="20296"/>
                </a:cubicBezTo>
                <a:cubicBezTo>
                  <a:pt x="13421" y="20296"/>
                  <a:pt x="15833" y="19304"/>
                  <a:pt x="17616" y="17530"/>
                </a:cubicBezTo>
                <a:cubicBezTo>
                  <a:pt x="19398" y="15757"/>
                  <a:pt x="20394" y="13357"/>
                  <a:pt x="20394" y="10852"/>
                </a:cubicBezTo>
                <a:cubicBezTo>
                  <a:pt x="20394" y="8348"/>
                  <a:pt x="19398" y="5948"/>
                  <a:pt x="17616" y="4174"/>
                </a:cubicBezTo>
                <a:cubicBezTo>
                  <a:pt x="15833" y="2400"/>
                  <a:pt x="13421" y="1409"/>
                  <a:pt x="10905" y="1409"/>
                </a:cubicBezTo>
                <a:cubicBezTo>
                  <a:pt x="10905" y="1409"/>
                  <a:pt x="10905" y="1409"/>
                  <a:pt x="10905" y="1409"/>
                </a:cubicBezTo>
                <a:cubicBezTo>
                  <a:pt x="8388" y="1409"/>
                  <a:pt x="5977" y="2400"/>
                  <a:pt x="4194" y="4174"/>
                </a:cubicBezTo>
                <a:cubicBezTo>
                  <a:pt x="2412" y="5948"/>
                  <a:pt x="1416" y="8348"/>
                  <a:pt x="1416" y="10852"/>
                </a:cubicBezTo>
                <a:cubicBezTo>
                  <a:pt x="1416" y="12522"/>
                  <a:pt x="1887" y="14191"/>
                  <a:pt x="2726" y="15600"/>
                </a:cubicBezTo>
                <a:cubicBezTo>
                  <a:pt x="2831" y="15757"/>
                  <a:pt x="2831" y="15913"/>
                  <a:pt x="2831" y="16070"/>
                </a:cubicBezTo>
                <a:lnTo>
                  <a:pt x="2150" y="19617"/>
                </a:lnTo>
                <a:lnTo>
                  <a:pt x="5715" y="18939"/>
                </a:lnTo>
                <a:cubicBezTo>
                  <a:pt x="5662" y="18887"/>
                  <a:pt x="5715" y="18887"/>
                  <a:pt x="5767" y="1888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2" name="Form"/>
          <p:cNvSpPr/>
          <p:nvPr/>
        </p:nvSpPr>
        <p:spPr>
          <a:xfrm>
            <a:off x="13246104" y="27325978"/>
            <a:ext cx="694181" cy="814602"/>
          </a:xfrm>
          <a:custGeom>
            <a:avLst/>
            <a:gdLst/>
            <a:ahLst/>
            <a:cxnLst>
              <a:cxn ang="0">
                <a:pos x="wd2" y="hd2"/>
              </a:cxn>
              <a:cxn ang="5400000">
                <a:pos x="wd2" y="hd2"/>
              </a:cxn>
              <a:cxn ang="10800000">
                <a:pos x="wd2" y="hd2"/>
              </a:cxn>
              <a:cxn ang="16200000">
                <a:pos x="wd2" y="hd2"/>
              </a:cxn>
            </a:cxnLst>
            <a:rect l="0" t="0" r="r" b="b"/>
            <a:pathLst>
              <a:path w="21285" h="21348" extrusionOk="0">
                <a:moveTo>
                  <a:pt x="831" y="0"/>
                </a:moveTo>
                <a:cubicBezTo>
                  <a:pt x="-315" y="0"/>
                  <a:pt x="58" y="1750"/>
                  <a:pt x="58" y="2368"/>
                </a:cubicBezTo>
                <a:cubicBezTo>
                  <a:pt x="58" y="4018"/>
                  <a:pt x="58" y="5729"/>
                  <a:pt x="58" y="7378"/>
                </a:cubicBezTo>
                <a:cubicBezTo>
                  <a:pt x="58" y="11142"/>
                  <a:pt x="58" y="14905"/>
                  <a:pt x="58" y="18720"/>
                </a:cubicBezTo>
                <a:cubicBezTo>
                  <a:pt x="58" y="19287"/>
                  <a:pt x="58" y="19796"/>
                  <a:pt x="58" y="20363"/>
                </a:cubicBezTo>
                <a:cubicBezTo>
                  <a:pt x="58" y="20466"/>
                  <a:pt x="58" y="20566"/>
                  <a:pt x="58" y="20669"/>
                </a:cubicBezTo>
                <a:cubicBezTo>
                  <a:pt x="119" y="21236"/>
                  <a:pt x="835" y="21600"/>
                  <a:pt x="1378" y="21136"/>
                </a:cubicBezTo>
                <a:lnTo>
                  <a:pt x="5129" y="17882"/>
                </a:lnTo>
                <a:lnTo>
                  <a:pt x="20437" y="17946"/>
                </a:lnTo>
                <a:cubicBezTo>
                  <a:pt x="20859" y="17946"/>
                  <a:pt x="21228" y="17631"/>
                  <a:pt x="21228" y="17270"/>
                </a:cubicBezTo>
                <a:lnTo>
                  <a:pt x="21285" y="725"/>
                </a:lnTo>
                <a:cubicBezTo>
                  <a:pt x="21285" y="364"/>
                  <a:pt x="20934" y="48"/>
                  <a:pt x="20512" y="48"/>
                </a:cubicBezTo>
                <a:lnTo>
                  <a:pt x="831" y="0"/>
                </a:lnTo>
                <a:close/>
                <a:moveTo>
                  <a:pt x="1623" y="1385"/>
                </a:moveTo>
                <a:lnTo>
                  <a:pt x="19720" y="1450"/>
                </a:lnTo>
                <a:lnTo>
                  <a:pt x="19720" y="16658"/>
                </a:lnTo>
                <a:lnTo>
                  <a:pt x="4828" y="16545"/>
                </a:lnTo>
                <a:cubicBezTo>
                  <a:pt x="4647" y="16545"/>
                  <a:pt x="4402" y="16599"/>
                  <a:pt x="4281" y="16754"/>
                </a:cubicBezTo>
                <a:lnTo>
                  <a:pt x="1623" y="19074"/>
                </a:lnTo>
                <a:lnTo>
                  <a:pt x="1623" y="1385"/>
                </a:lnTo>
                <a:close/>
                <a:moveTo>
                  <a:pt x="5544" y="7733"/>
                </a:moveTo>
                <a:cubicBezTo>
                  <a:pt x="4820" y="7733"/>
                  <a:pt x="4224" y="8242"/>
                  <a:pt x="4224" y="8860"/>
                </a:cubicBezTo>
                <a:cubicBezTo>
                  <a:pt x="4224" y="9479"/>
                  <a:pt x="4820" y="10004"/>
                  <a:pt x="5544" y="10004"/>
                </a:cubicBezTo>
                <a:cubicBezTo>
                  <a:pt x="6268" y="10004"/>
                  <a:pt x="6883" y="9479"/>
                  <a:pt x="6882" y="8860"/>
                </a:cubicBezTo>
                <a:cubicBezTo>
                  <a:pt x="6882" y="8242"/>
                  <a:pt x="6268" y="7733"/>
                  <a:pt x="5544" y="7733"/>
                </a:cubicBezTo>
                <a:close/>
                <a:moveTo>
                  <a:pt x="10370" y="7733"/>
                </a:moveTo>
                <a:cubicBezTo>
                  <a:pt x="9646" y="7733"/>
                  <a:pt x="9050" y="8242"/>
                  <a:pt x="9050" y="8860"/>
                </a:cubicBezTo>
                <a:cubicBezTo>
                  <a:pt x="9050" y="9479"/>
                  <a:pt x="9646" y="10004"/>
                  <a:pt x="10370" y="10004"/>
                </a:cubicBezTo>
                <a:cubicBezTo>
                  <a:pt x="11094" y="10004"/>
                  <a:pt x="11709" y="9479"/>
                  <a:pt x="11708" y="8860"/>
                </a:cubicBezTo>
                <a:cubicBezTo>
                  <a:pt x="11708" y="8242"/>
                  <a:pt x="11154" y="7733"/>
                  <a:pt x="10370" y="7733"/>
                </a:cubicBezTo>
                <a:close/>
                <a:moveTo>
                  <a:pt x="15196" y="7733"/>
                </a:moveTo>
                <a:cubicBezTo>
                  <a:pt x="14472" y="7733"/>
                  <a:pt x="13876" y="8242"/>
                  <a:pt x="13876" y="8860"/>
                </a:cubicBezTo>
                <a:cubicBezTo>
                  <a:pt x="13876" y="9479"/>
                  <a:pt x="14472" y="10004"/>
                  <a:pt x="15196" y="10004"/>
                </a:cubicBezTo>
                <a:cubicBezTo>
                  <a:pt x="15920" y="10004"/>
                  <a:pt x="16534" y="9479"/>
                  <a:pt x="16534" y="8860"/>
                </a:cubicBezTo>
                <a:cubicBezTo>
                  <a:pt x="16534" y="8242"/>
                  <a:pt x="15980" y="7733"/>
                  <a:pt x="15196" y="773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3" name="Form"/>
          <p:cNvSpPr/>
          <p:nvPr/>
        </p:nvSpPr>
        <p:spPr>
          <a:xfrm>
            <a:off x="15134497" y="27325978"/>
            <a:ext cx="944200" cy="813732"/>
          </a:xfrm>
          <a:custGeom>
            <a:avLst/>
            <a:gdLst/>
            <a:ahLst/>
            <a:cxnLst>
              <a:cxn ang="0">
                <a:pos x="wd2" y="hd2"/>
              </a:cxn>
              <a:cxn ang="5400000">
                <a:pos x="wd2" y="hd2"/>
              </a:cxn>
              <a:cxn ang="10800000">
                <a:pos x="wd2" y="hd2"/>
              </a:cxn>
              <a:cxn ang="16200000">
                <a:pos x="wd2" y="hd2"/>
              </a:cxn>
            </a:cxnLst>
            <a:rect l="0" t="0" r="r" b="b"/>
            <a:pathLst>
              <a:path w="21600" h="21376" extrusionOk="0">
                <a:moveTo>
                  <a:pt x="591" y="0"/>
                </a:moveTo>
                <a:cubicBezTo>
                  <a:pt x="456" y="0"/>
                  <a:pt x="273" y="55"/>
                  <a:pt x="183" y="210"/>
                </a:cubicBezTo>
                <a:cubicBezTo>
                  <a:pt x="93" y="313"/>
                  <a:pt x="0" y="523"/>
                  <a:pt x="0" y="678"/>
                </a:cubicBezTo>
                <a:lnTo>
                  <a:pt x="0" y="20718"/>
                </a:lnTo>
                <a:cubicBezTo>
                  <a:pt x="0" y="21287"/>
                  <a:pt x="624" y="21600"/>
                  <a:pt x="984" y="21187"/>
                </a:cubicBezTo>
                <a:lnTo>
                  <a:pt x="3783" y="17925"/>
                </a:lnTo>
                <a:lnTo>
                  <a:pt x="21009" y="17989"/>
                </a:lnTo>
                <a:cubicBezTo>
                  <a:pt x="21144" y="17989"/>
                  <a:pt x="21327" y="17934"/>
                  <a:pt x="21417" y="17779"/>
                </a:cubicBezTo>
                <a:cubicBezTo>
                  <a:pt x="21507" y="17676"/>
                  <a:pt x="21600" y="17466"/>
                  <a:pt x="21600" y="17311"/>
                </a:cubicBezTo>
                <a:lnTo>
                  <a:pt x="21600" y="727"/>
                </a:lnTo>
                <a:cubicBezTo>
                  <a:pt x="21555" y="365"/>
                  <a:pt x="21324" y="49"/>
                  <a:pt x="21009" y="48"/>
                </a:cubicBezTo>
                <a:lnTo>
                  <a:pt x="591" y="0"/>
                </a:lnTo>
                <a:close/>
                <a:moveTo>
                  <a:pt x="1167" y="1340"/>
                </a:moveTo>
                <a:lnTo>
                  <a:pt x="20475" y="1389"/>
                </a:lnTo>
                <a:lnTo>
                  <a:pt x="20475" y="16584"/>
                </a:lnTo>
                <a:lnTo>
                  <a:pt x="20433" y="16584"/>
                </a:lnTo>
                <a:lnTo>
                  <a:pt x="3558" y="16536"/>
                </a:lnTo>
                <a:cubicBezTo>
                  <a:pt x="3423" y="16536"/>
                  <a:pt x="3240" y="16591"/>
                  <a:pt x="3150" y="16746"/>
                </a:cubicBezTo>
                <a:lnTo>
                  <a:pt x="1167" y="19071"/>
                </a:lnTo>
                <a:lnTo>
                  <a:pt x="1167" y="1340"/>
                </a:lnTo>
                <a:close/>
                <a:moveTo>
                  <a:pt x="7284" y="8268"/>
                </a:moveTo>
                <a:cubicBezTo>
                  <a:pt x="6744" y="8268"/>
                  <a:pt x="6300" y="8778"/>
                  <a:pt x="6300" y="9398"/>
                </a:cubicBezTo>
                <a:cubicBezTo>
                  <a:pt x="6300" y="10018"/>
                  <a:pt x="6699" y="10545"/>
                  <a:pt x="7284" y="10545"/>
                </a:cubicBezTo>
                <a:cubicBezTo>
                  <a:pt x="7824" y="10545"/>
                  <a:pt x="8283" y="10018"/>
                  <a:pt x="8283" y="9398"/>
                </a:cubicBezTo>
                <a:cubicBezTo>
                  <a:pt x="8283" y="8778"/>
                  <a:pt x="7824" y="8268"/>
                  <a:pt x="7284" y="8268"/>
                </a:cubicBezTo>
                <a:close/>
                <a:moveTo>
                  <a:pt x="10884" y="8268"/>
                </a:moveTo>
                <a:cubicBezTo>
                  <a:pt x="10344" y="8268"/>
                  <a:pt x="9900" y="8778"/>
                  <a:pt x="9900" y="9398"/>
                </a:cubicBezTo>
                <a:cubicBezTo>
                  <a:pt x="9900" y="10018"/>
                  <a:pt x="10344" y="10545"/>
                  <a:pt x="10884" y="10545"/>
                </a:cubicBezTo>
                <a:cubicBezTo>
                  <a:pt x="11424" y="10545"/>
                  <a:pt x="11883" y="10018"/>
                  <a:pt x="11883" y="9398"/>
                </a:cubicBezTo>
                <a:cubicBezTo>
                  <a:pt x="11883" y="8778"/>
                  <a:pt x="11424" y="8268"/>
                  <a:pt x="10884" y="8268"/>
                </a:cubicBezTo>
                <a:close/>
                <a:moveTo>
                  <a:pt x="14484" y="8268"/>
                </a:moveTo>
                <a:cubicBezTo>
                  <a:pt x="13944" y="8268"/>
                  <a:pt x="13500" y="8778"/>
                  <a:pt x="13500" y="9398"/>
                </a:cubicBezTo>
                <a:cubicBezTo>
                  <a:pt x="13500" y="10018"/>
                  <a:pt x="13944" y="10545"/>
                  <a:pt x="14484" y="10545"/>
                </a:cubicBezTo>
                <a:cubicBezTo>
                  <a:pt x="15024" y="10545"/>
                  <a:pt x="15483" y="10018"/>
                  <a:pt x="15483" y="9398"/>
                </a:cubicBezTo>
                <a:cubicBezTo>
                  <a:pt x="15483" y="8778"/>
                  <a:pt x="15024" y="8268"/>
                  <a:pt x="14484" y="826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4" name="Form"/>
          <p:cNvSpPr/>
          <p:nvPr/>
        </p:nvSpPr>
        <p:spPr>
          <a:xfrm>
            <a:off x="11161002" y="27325978"/>
            <a:ext cx="812649" cy="812650"/>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7892" y="0"/>
                  <a:pt x="5176" y="1098"/>
                  <a:pt x="3137" y="3137"/>
                </a:cubicBezTo>
                <a:cubicBezTo>
                  <a:pt x="1098" y="5176"/>
                  <a:pt x="0" y="7892"/>
                  <a:pt x="0" y="10767"/>
                </a:cubicBezTo>
                <a:cubicBezTo>
                  <a:pt x="0" y="12597"/>
                  <a:pt x="467" y="14375"/>
                  <a:pt x="1356" y="15996"/>
                </a:cubicBezTo>
                <a:lnTo>
                  <a:pt x="523" y="20293"/>
                </a:lnTo>
                <a:cubicBezTo>
                  <a:pt x="418" y="20763"/>
                  <a:pt x="837" y="21182"/>
                  <a:pt x="1307" y="21077"/>
                </a:cubicBezTo>
                <a:lnTo>
                  <a:pt x="5588" y="20227"/>
                </a:lnTo>
                <a:cubicBezTo>
                  <a:pt x="7156" y="21116"/>
                  <a:pt x="8986" y="21600"/>
                  <a:pt x="10816" y="21600"/>
                </a:cubicBezTo>
                <a:cubicBezTo>
                  <a:pt x="13692" y="21600"/>
                  <a:pt x="16424" y="20502"/>
                  <a:pt x="18463" y="18463"/>
                </a:cubicBezTo>
                <a:cubicBezTo>
                  <a:pt x="20502" y="16424"/>
                  <a:pt x="21600" y="13692"/>
                  <a:pt x="21600" y="10816"/>
                </a:cubicBezTo>
                <a:cubicBezTo>
                  <a:pt x="21600" y="7888"/>
                  <a:pt x="20437" y="5176"/>
                  <a:pt x="18398" y="3137"/>
                </a:cubicBezTo>
                <a:cubicBezTo>
                  <a:pt x="16358" y="1098"/>
                  <a:pt x="13643" y="0"/>
                  <a:pt x="10767" y="0"/>
                </a:cubicBezTo>
                <a:close/>
                <a:moveTo>
                  <a:pt x="10718" y="1258"/>
                </a:moveTo>
                <a:cubicBezTo>
                  <a:pt x="13228" y="1258"/>
                  <a:pt x="15640" y="2242"/>
                  <a:pt x="17417" y="4019"/>
                </a:cubicBezTo>
                <a:cubicBezTo>
                  <a:pt x="19195" y="5797"/>
                  <a:pt x="20178" y="8209"/>
                  <a:pt x="20179" y="10718"/>
                </a:cubicBezTo>
                <a:cubicBezTo>
                  <a:pt x="20231" y="13280"/>
                  <a:pt x="19244" y="15689"/>
                  <a:pt x="17466" y="17466"/>
                </a:cubicBezTo>
                <a:cubicBezTo>
                  <a:pt x="15689" y="19244"/>
                  <a:pt x="13277" y="20227"/>
                  <a:pt x="10767" y="20227"/>
                </a:cubicBezTo>
                <a:cubicBezTo>
                  <a:pt x="9094" y="20227"/>
                  <a:pt x="7424" y="19757"/>
                  <a:pt x="6013" y="18920"/>
                </a:cubicBezTo>
                <a:cubicBezTo>
                  <a:pt x="5908" y="18868"/>
                  <a:pt x="5810" y="18822"/>
                  <a:pt x="5653" y="18822"/>
                </a:cubicBezTo>
                <a:cubicBezTo>
                  <a:pt x="5601" y="18822"/>
                  <a:pt x="5539" y="18822"/>
                  <a:pt x="5539" y="18822"/>
                </a:cubicBezTo>
                <a:lnTo>
                  <a:pt x="1993" y="19509"/>
                </a:lnTo>
                <a:lnTo>
                  <a:pt x="2663" y="15947"/>
                </a:lnTo>
                <a:cubicBezTo>
                  <a:pt x="2716" y="15790"/>
                  <a:pt x="2670" y="15630"/>
                  <a:pt x="2565" y="15473"/>
                </a:cubicBezTo>
                <a:cubicBezTo>
                  <a:pt x="1729" y="14009"/>
                  <a:pt x="1258" y="12391"/>
                  <a:pt x="1258" y="10718"/>
                </a:cubicBezTo>
                <a:cubicBezTo>
                  <a:pt x="1258" y="8209"/>
                  <a:pt x="2242" y="5797"/>
                  <a:pt x="4019" y="4019"/>
                </a:cubicBezTo>
                <a:cubicBezTo>
                  <a:pt x="5797" y="2242"/>
                  <a:pt x="8209" y="1258"/>
                  <a:pt x="10718" y="1258"/>
                </a:cubicBezTo>
                <a:close/>
                <a:moveTo>
                  <a:pt x="6372" y="9934"/>
                </a:moveTo>
                <a:cubicBezTo>
                  <a:pt x="5745" y="9934"/>
                  <a:pt x="5228" y="10450"/>
                  <a:pt x="5228" y="11078"/>
                </a:cubicBezTo>
                <a:cubicBezTo>
                  <a:pt x="5228" y="11705"/>
                  <a:pt x="5745" y="12238"/>
                  <a:pt x="6372" y="12238"/>
                </a:cubicBezTo>
                <a:cubicBezTo>
                  <a:pt x="7000" y="12238"/>
                  <a:pt x="7532" y="11705"/>
                  <a:pt x="7532" y="11078"/>
                </a:cubicBezTo>
                <a:cubicBezTo>
                  <a:pt x="7532" y="10450"/>
                  <a:pt x="7000" y="9934"/>
                  <a:pt x="6372" y="9934"/>
                </a:cubicBezTo>
                <a:close/>
                <a:moveTo>
                  <a:pt x="10555" y="9934"/>
                </a:moveTo>
                <a:cubicBezTo>
                  <a:pt x="9928" y="9934"/>
                  <a:pt x="9411" y="10450"/>
                  <a:pt x="9411" y="11078"/>
                </a:cubicBezTo>
                <a:cubicBezTo>
                  <a:pt x="9411" y="11705"/>
                  <a:pt x="9927" y="12238"/>
                  <a:pt x="10555" y="12238"/>
                </a:cubicBezTo>
                <a:cubicBezTo>
                  <a:pt x="11182" y="12238"/>
                  <a:pt x="11715" y="11705"/>
                  <a:pt x="11715" y="11078"/>
                </a:cubicBezTo>
                <a:cubicBezTo>
                  <a:pt x="11715" y="10450"/>
                  <a:pt x="11182" y="9934"/>
                  <a:pt x="10555" y="9934"/>
                </a:cubicBezTo>
                <a:close/>
                <a:moveTo>
                  <a:pt x="14738" y="9934"/>
                </a:moveTo>
                <a:cubicBezTo>
                  <a:pt x="14110" y="9934"/>
                  <a:pt x="13594" y="10450"/>
                  <a:pt x="13594" y="11078"/>
                </a:cubicBezTo>
                <a:cubicBezTo>
                  <a:pt x="13594" y="11705"/>
                  <a:pt x="14110" y="12238"/>
                  <a:pt x="14738" y="12238"/>
                </a:cubicBezTo>
                <a:cubicBezTo>
                  <a:pt x="15365" y="12238"/>
                  <a:pt x="15898" y="11705"/>
                  <a:pt x="15898" y="11078"/>
                </a:cubicBezTo>
                <a:cubicBezTo>
                  <a:pt x="15898" y="10450"/>
                  <a:pt x="15417" y="9934"/>
                  <a:pt x="14738" y="993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5" name="Form"/>
          <p:cNvSpPr/>
          <p:nvPr/>
        </p:nvSpPr>
        <p:spPr>
          <a:xfrm>
            <a:off x="17278610" y="27325978"/>
            <a:ext cx="692412" cy="814371"/>
          </a:xfrm>
          <a:custGeom>
            <a:avLst/>
            <a:gdLst/>
            <a:ahLst/>
            <a:cxnLst>
              <a:cxn ang="0">
                <a:pos x="wd2" y="hd2"/>
              </a:cxn>
              <a:cxn ang="5400000">
                <a:pos x="wd2" y="hd2"/>
              </a:cxn>
              <a:cxn ang="10800000">
                <a:pos x="wd2" y="hd2"/>
              </a:cxn>
              <a:cxn ang="16200000">
                <a:pos x="wd2" y="hd2"/>
              </a:cxn>
            </a:cxnLst>
            <a:rect l="0" t="0" r="r" b="b"/>
            <a:pathLst>
              <a:path w="21600" h="21600" extrusionOk="0">
                <a:moveTo>
                  <a:pt x="798" y="21600"/>
                </a:moveTo>
                <a:cubicBezTo>
                  <a:pt x="368" y="21600"/>
                  <a:pt x="0" y="21287"/>
                  <a:pt x="0" y="20922"/>
                </a:cubicBezTo>
                <a:lnTo>
                  <a:pt x="0" y="678"/>
                </a:lnTo>
                <a:cubicBezTo>
                  <a:pt x="0" y="522"/>
                  <a:pt x="61" y="313"/>
                  <a:pt x="245" y="209"/>
                </a:cubicBezTo>
                <a:cubicBezTo>
                  <a:pt x="368" y="104"/>
                  <a:pt x="614" y="0"/>
                  <a:pt x="798" y="0"/>
                </a:cubicBezTo>
                <a:cubicBezTo>
                  <a:pt x="798" y="0"/>
                  <a:pt x="798" y="0"/>
                  <a:pt x="798" y="0"/>
                </a:cubicBezTo>
                <a:lnTo>
                  <a:pt x="20802" y="52"/>
                </a:lnTo>
                <a:cubicBezTo>
                  <a:pt x="21232" y="52"/>
                  <a:pt x="21600" y="365"/>
                  <a:pt x="21600" y="730"/>
                </a:cubicBezTo>
                <a:lnTo>
                  <a:pt x="21600" y="17478"/>
                </a:lnTo>
                <a:cubicBezTo>
                  <a:pt x="21600" y="17635"/>
                  <a:pt x="21539" y="17843"/>
                  <a:pt x="21355" y="17948"/>
                </a:cubicBezTo>
                <a:cubicBezTo>
                  <a:pt x="21232" y="18052"/>
                  <a:pt x="20986" y="18157"/>
                  <a:pt x="20802" y="18157"/>
                </a:cubicBezTo>
                <a:cubicBezTo>
                  <a:pt x="20802" y="18157"/>
                  <a:pt x="20802" y="18157"/>
                  <a:pt x="20802" y="18157"/>
                </a:cubicBezTo>
                <a:lnTo>
                  <a:pt x="5216" y="18104"/>
                </a:lnTo>
                <a:lnTo>
                  <a:pt x="1411" y="21391"/>
                </a:lnTo>
                <a:cubicBezTo>
                  <a:pt x="1227" y="21496"/>
                  <a:pt x="982" y="21600"/>
                  <a:pt x="798" y="21600"/>
                </a:cubicBezTo>
                <a:close/>
                <a:moveTo>
                  <a:pt x="1595" y="1357"/>
                </a:moveTo>
                <a:lnTo>
                  <a:pt x="1595" y="19252"/>
                </a:lnTo>
                <a:lnTo>
                  <a:pt x="4295" y="16904"/>
                </a:lnTo>
                <a:cubicBezTo>
                  <a:pt x="4418" y="16800"/>
                  <a:pt x="4664" y="16696"/>
                  <a:pt x="4848" y="16696"/>
                </a:cubicBezTo>
                <a:cubicBezTo>
                  <a:pt x="4848" y="16696"/>
                  <a:pt x="4848" y="16696"/>
                  <a:pt x="4848" y="16696"/>
                </a:cubicBezTo>
                <a:lnTo>
                  <a:pt x="20005" y="16748"/>
                </a:lnTo>
                <a:lnTo>
                  <a:pt x="20005" y="1357"/>
                </a:lnTo>
                <a:lnTo>
                  <a:pt x="1595" y="135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6" name="Form"/>
          <p:cNvSpPr/>
          <p:nvPr/>
        </p:nvSpPr>
        <p:spPr>
          <a:xfrm>
            <a:off x="19186676" y="27325978"/>
            <a:ext cx="944200" cy="814371"/>
          </a:xfrm>
          <a:custGeom>
            <a:avLst/>
            <a:gdLst/>
            <a:ahLst/>
            <a:cxnLst>
              <a:cxn ang="0">
                <a:pos x="wd2" y="hd2"/>
              </a:cxn>
              <a:cxn ang="5400000">
                <a:pos x="wd2" y="hd2"/>
              </a:cxn>
              <a:cxn ang="10800000">
                <a:pos x="wd2" y="hd2"/>
              </a:cxn>
              <a:cxn ang="16200000">
                <a:pos x="wd2" y="hd2"/>
              </a:cxn>
            </a:cxnLst>
            <a:rect l="0" t="0" r="r" b="b"/>
            <a:pathLst>
              <a:path w="21600" h="21600" extrusionOk="0">
                <a:moveTo>
                  <a:pt x="585" y="21600"/>
                </a:moveTo>
                <a:cubicBezTo>
                  <a:pt x="270" y="21600"/>
                  <a:pt x="0" y="21287"/>
                  <a:pt x="0" y="20922"/>
                </a:cubicBezTo>
                <a:lnTo>
                  <a:pt x="0" y="678"/>
                </a:lnTo>
                <a:cubicBezTo>
                  <a:pt x="0" y="522"/>
                  <a:pt x="45" y="313"/>
                  <a:pt x="180" y="209"/>
                </a:cubicBezTo>
                <a:cubicBezTo>
                  <a:pt x="270" y="104"/>
                  <a:pt x="450" y="0"/>
                  <a:pt x="585" y="0"/>
                </a:cubicBezTo>
                <a:cubicBezTo>
                  <a:pt x="585" y="0"/>
                  <a:pt x="585" y="0"/>
                  <a:pt x="585" y="0"/>
                </a:cubicBezTo>
                <a:lnTo>
                  <a:pt x="21015" y="52"/>
                </a:lnTo>
                <a:cubicBezTo>
                  <a:pt x="21330" y="52"/>
                  <a:pt x="21600" y="365"/>
                  <a:pt x="21600" y="730"/>
                </a:cubicBezTo>
                <a:lnTo>
                  <a:pt x="21600" y="17478"/>
                </a:lnTo>
                <a:cubicBezTo>
                  <a:pt x="21600" y="17635"/>
                  <a:pt x="21555" y="17843"/>
                  <a:pt x="21420" y="17948"/>
                </a:cubicBezTo>
                <a:cubicBezTo>
                  <a:pt x="21330" y="18052"/>
                  <a:pt x="21150" y="18157"/>
                  <a:pt x="21015" y="18157"/>
                </a:cubicBezTo>
                <a:cubicBezTo>
                  <a:pt x="21015" y="18157"/>
                  <a:pt x="21015" y="18157"/>
                  <a:pt x="21015" y="18157"/>
                </a:cubicBezTo>
                <a:lnTo>
                  <a:pt x="3780" y="18104"/>
                </a:lnTo>
                <a:lnTo>
                  <a:pt x="990" y="21391"/>
                </a:lnTo>
                <a:cubicBezTo>
                  <a:pt x="900" y="21496"/>
                  <a:pt x="765" y="21600"/>
                  <a:pt x="585" y="21600"/>
                </a:cubicBezTo>
                <a:close/>
                <a:moveTo>
                  <a:pt x="1170" y="1357"/>
                </a:moveTo>
                <a:lnTo>
                  <a:pt x="1170" y="19252"/>
                </a:lnTo>
                <a:lnTo>
                  <a:pt x="3150" y="16904"/>
                </a:lnTo>
                <a:cubicBezTo>
                  <a:pt x="3240" y="16800"/>
                  <a:pt x="3420" y="16696"/>
                  <a:pt x="3555" y="16696"/>
                </a:cubicBezTo>
                <a:cubicBezTo>
                  <a:pt x="3555" y="16696"/>
                  <a:pt x="3555" y="16696"/>
                  <a:pt x="3555" y="16696"/>
                </a:cubicBezTo>
                <a:lnTo>
                  <a:pt x="20430" y="16748"/>
                </a:lnTo>
                <a:lnTo>
                  <a:pt x="20430" y="1357"/>
                </a:lnTo>
                <a:lnTo>
                  <a:pt x="1170" y="135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7" name="Form"/>
          <p:cNvSpPr/>
          <p:nvPr/>
        </p:nvSpPr>
        <p:spPr>
          <a:xfrm>
            <a:off x="5023723" y="27404659"/>
            <a:ext cx="944198" cy="682576"/>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3"/>
                  <a:pt x="0" y="809"/>
                </a:cubicBezTo>
                <a:lnTo>
                  <a:pt x="0" y="20791"/>
                </a:lnTo>
                <a:cubicBezTo>
                  <a:pt x="0" y="21227"/>
                  <a:pt x="270" y="21600"/>
                  <a:pt x="585" y="21600"/>
                </a:cubicBezTo>
                <a:lnTo>
                  <a:pt x="21015" y="21600"/>
                </a:lnTo>
                <a:cubicBezTo>
                  <a:pt x="21330" y="21600"/>
                  <a:pt x="21600" y="21227"/>
                  <a:pt x="21600" y="20791"/>
                </a:cubicBezTo>
                <a:lnTo>
                  <a:pt x="21600" y="809"/>
                </a:lnTo>
                <a:cubicBezTo>
                  <a:pt x="21600" y="373"/>
                  <a:pt x="21330" y="0"/>
                  <a:pt x="21015" y="0"/>
                </a:cubicBezTo>
                <a:close/>
                <a:moveTo>
                  <a:pt x="19215" y="1618"/>
                </a:moveTo>
                <a:lnTo>
                  <a:pt x="10800" y="9835"/>
                </a:lnTo>
                <a:lnTo>
                  <a:pt x="2385" y="1618"/>
                </a:lnTo>
                <a:lnTo>
                  <a:pt x="19215" y="1618"/>
                </a:lnTo>
                <a:close/>
                <a:moveTo>
                  <a:pt x="1170" y="19982"/>
                </a:moveTo>
                <a:lnTo>
                  <a:pt x="1170" y="2365"/>
                </a:lnTo>
                <a:lnTo>
                  <a:pt x="10485" y="11454"/>
                </a:lnTo>
                <a:cubicBezTo>
                  <a:pt x="10665" y="11640"/>
                  <a:pt x="10935" y="11640"/>
                  <a:pt x="11160" y="11454"/>
                </a:cubicBezTo>
                <a:lnTo>
                  <a:pt x="20475" y="2365"/>
                </a:lnTo>
                <a:lnTo>
                  <a:pt x="20475" y="19982"/>
                </a:lnTo>
                <a:lnTo>
                  <a:pt x="1170" y="199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8" name="Form"/>
          <p:cNvSpPr/>
          <p:nvPr/>
        </p:nvSpPr>
        <p:spPr>
          <a:xfrm>
            <a:off x="7049812" y="27266962"/>
            <a:ext cx="944198" cy="943212"/>
          </a:xfrm>
          <a:custGeom>
            <a:avLst/>
            <a:gdLst/>
            <a:ahLst/>
            <a:cxnLst>
              <a:cxn ang="0">
                <a:pos x="wd2" y="hd2"/>
              </a:cxn>
              <a:cxn ang="5400000">
                <a:pos x="wd2" y="hd2"/>
              </a:cxn>
              <a:cxn ang="10800000">
                <a:pos x="wd2" y="hd2"/>
              </a:cxn>
              <a:cxn ang="16200000">
                <a:pos x="wd2" y="hd2"/>
              </a:cxn>
            </a:cxnLst>
            <a:rect l="0" t="0" r="r" b="b"/>
            <a:pathLst>
              <a:path w="21600" h="21577" extrusionOk="0">
                <a:moveTo>
                  <a:pt x="21285" y="6052"/>
                </a:moveTo>
                <a:lnTo>
                  <a:pt x="21285" y="6052"/>
                </a:lnTo>
                <a:lnTo>
                  <a:pt x="11070" y="67"/>
                </a:lnTo>
                <a:cubicBezTo>
                  <a:pt x="10890" y="-23"/>
                  <a:pt x="10665" y="-23"/>
                  <a:pt x="10485" y="67"/>
                </a:cubicBezTo>
                <a:lnTo>
                  <a:pt x="270" y="6052"/>
                </a:lnTo>
                <a:lnTo>
                  <a:pt x="270" y="6052"/>
                </a:lnTo>
                <a:cubicBezTo>
                  <a:pt x="90" y="6142"/>
                  <a:pt x="0" y="6322"/>
                  <a:pt x="0" y="6547"/>
                </a:cubicBezTo>
                <a:lnTo>
                  <a:pt x="0" y="20992"/>
                </a:lnTo>
                <a:cubicBezTo>
                  <a:pt x="0" y="21307"/>
                  <a:pt x="270" y="21577"/>
                  <a:pt x="585" y="21577"/>
                </a:cubicBezTo>
                <a:lnTo>
                  <a:pt x="21015" y="21577"/>
                </a:lnTo>
                <a:cubicBezTo>
                  <a:pt x="21330" y="21577"/>
                  <a:pt x="21600" y="21307"/>
                  <a:pt x="21600" y="20992"/>
                </a:cubicBezTo>
                <a:lnTo>
                  <a:pt x="21600" y="6547"/>
                </a:lnTo>
                <a:cubicBezTo>
                  <a:pt x="21600" y="6322"/>
                  <a:pt x="21465" y="6142"/>
                  <a:pt x="21285" y="6052"/>
                </a:cubicBezTo>
                <a:close/>
                <a:moveTo>
                  <a:pt x="10800" y="1237"/>
                </a:moveTo>
                <a:lnTo>
                  <a:pt x="18900" y="6007"/>
                </a:lnTo>
                <a:lnTo>
                  <a:pt x="2700" y="6007"/>
                </a:lnTo>
                <a:lnTo>
                  <a:pt x="10800" y="1237"/>
                </a:lnTo>
                <a:close/>
                <a:moveTo>
                  <a:pt x="19395" y="7132"/>
                </a:moveTo>
                <a:lnTo>
                  <a:pt x="10800" y="12172"/>
                </a:lnTo>
                <a:lnTo>
                  <a:pt x="2205" y="7132"/>
                </a:lnTo>
                <a:lnTo>
                  <a:pt x="19395" y="7132"/>
                </a:lnTo>
                <a:close/>
                <a:moveTo>
                  <a:pt x="1170" y="20407"/>
                </a:moveTo>
                <a:lnTo>
                  <a:pt x="1170" y="7852"/>
                </a:lnTo>
                <a:lnTo>
                  <a:pt x="10530" y="13342"/>
                </a:lnTo>
                <a:cubicBezTo>
                  <a:pt x="10710" y="13432"/>
                  <a:pt x="10935" y="13432"/>
                  <a:pt x="11115" y="13342"/>
                </a:cubicBezTo>
                <a:lnTo>
                  <a:pt x="20475" y="7852"/>
                </a:lnTo>
                <a:lnTo>
                  <a:pt x="20475" y="20407"/>
                </a:lnTo>
                <a:lnTo>
                  <a:pt x="1170" y="2040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9" name="Form"/>
          <p:cNvSpPr/>
          <p:nvPr/>
        </p:nvSpPr>
        <p:spPr>
          <a:xfrm>
            <a:off x="9005209" y="28939476"/>
            <a:ext cx="944197" cy="820272"/>
          </a:xfrm>
          <a:custGeom>
            <a:avLst/>
            <a:gdLst/>
            <a:ahLst/>
            <a:cxnLst>
              <a:cxn ang="0">
                <a:pos x="wd2" y="hd2"/>
              </a:cxn>
              <a:cxn ang="5400000">
                <a:pos x="wd2" y="hd2"/>
              </a:cxn>
              <a:cxn ang="10800000">
                <a:pos x="wd2" y="hd2"/>
              </a:cxn>
              <a:cxn ang="16200000">
                <a:pos x="wd2" y="hd2"/>
              </a:cxn>
            </a:cxnLst>
            <a:rect l="0" t="0" r="r" b="b"/>
            <a:pathLst>
              <a:path w="21600" h="21600" extrusionOk="0">
                <a:moveTo>
                  <a:pt x="20655" y="16783"/>
                </a:moveTo>
                <a:cubicBezTo>
                  <a:pt x="21285" y="15436"/>
                  <a:pt x="21600" y="13934"/>
                  <a:pt x="21600" y="12432"/>
                </a:cubicBezTo>
                <a:cubicBezTo>
                  <a:pt x="21600" y="9997"/>
                  <a:pt x="20790" y="7718"/>
                  <a:pt x="19305" y="6009"/>
                </a:cubicBezTo>
                <a:cubicBezTo>
                  <a:pt x="17910" y="4403"/>
                  <a:pt x="16020" y="3470"/>
                  <a:pt x="14040" y="3367"/>
                </a:cubicBezTo>
                <a:cubicBezTo>
                  <a:pt x="13860" y="3108"/>
                  <a:pt x="13680" y="2849"/>
                  <a:pt x="13455" y="2642"/>
                </a:cubicBezTo>
                <a:cubicBezTo>
                  <a:pt x="11970" y="932"/>
                  <a:pt x="9990" y="0"/>
                  <a:pt x="7875" y="0"/>
                </a:cubicBezTo>
                <a:cubicBezTo>
                  <a:pt x="7875" y="0"/>
                  <a:pt x="7875" y="0"/>
                  <a:pt x="7875" y="0"/>
                </a:cubicBezTo>
                <a:cubicBezTo>
                  <a:pt x="5760" y="0"/>
                  <a:pt x="3780" y="932"/>
                  <a:pt x="2295" y="2642"/>
                </a:cubicBezTo>
                <a:cubicBezTo>
                  <a:pt x="810" y="4351"/>
                  <a:pt x="0" y="6630"/>
                  <a:pt x="0" y="9065"/>
                </a:cubicBezTo>
                <a:cubicBezTo>
                  <a:pt x="0" y="10567"/>
                  <a:pt x="315" y="12069"/>
                  <a:pt x="945" y="13416"/>
                </a:cubicBezTo>
                <a:lnTo>
                  <a:pt x="360" y="16938"/>
                </a:lnTo>
                <a:cubicBezTo>
                  <a:pt x="315" y="17145"/>
                  <a:pt x="360" y="17404"/>
                  <a:pt x="540" y="17560"/>
                </a:cubicBezTo>
                <a:cubicBezTo>
                  <a:pt x="675" y="17715"/>
                  <a:pt x="855" y="17767"/>
                  <a:pt x="1080" y="17767"/>
                </a:cubicBezTo>
                <a:lnTo>
                  <a:pt x="4140" y="17094"/>
                </a:lnTo>
                <a:cubicBezTo>
                  <a:pt x="5220" y="17767"/>
                  <a:pt x="6390" y="18130"/>
                  <a:pt x="7605" y="18181"/>
                </a:cubicBezTo>
                <a:cubicBezTo>
                  <a:pt x="9090" y="20357"/>
                  <a:pt x="11340" y="21600"/>
                  <a:pt x="13725" y="21600"/>
                </a:cubicBezTo>
                <a:cubicBezTo>
                  <a:pt x="13725" y="21600"/>
                  <a:pt x="13725" y="21600"/>
                  <a:pt x="13725" y="21600"/>
                </a:cubicBezTo>
                <a:cubicBezTo>
                  <a:pt x="15030" y="21600"/>
                  <a:pt x="16335" y="21237"/>
                  <a:pt x="17505" y="20512"/>
                </a:cubicBezTo>
                <a:lnTo>
                  <a:pt x="20565" y="21186"/>
                </a:lnTo>
                <a:cubicBezTo>
                  <a:pt x="20745" y="21237"/>
                  <a:pt x="20970" y="21186"/>
                  <a:pt x="21105" y="20978"/>
                </a:cubicBezTo>
                <a:cubicBezTo>
                  <a:pt x="21240" y="20823"/>
                  <a:pt x="21285" y="20616"/>
                  <a:pt x="21285" y="20357"/>
                </a:cubicBezTo>
                <a:lnTo>
                  <a:pt x="20655" y="16783"/>
                </a:lnTo>
                <a:close/>
                <a:moveTo>
                  <a:pt x="4185" y="15643"/>
                </a:moveTo>
                <a:cubicBezTo>
                  <a:pt x="4140" y="15643"/>
                  <a:pt x="4095" y="15643"/>
                  <a:pt x="4095" y="15643"/>
                </a:cubicBezTo>
                <a:lnTo>
                  <a:pt x="1665" y="16213"/>
                </a:lnTo>
                <a:lnTo>
                  <a:pt x="2160" y="13416"/>
                </a:lnTo>
                <a:cubicBezTo>
                  <a:pt x="2205" y="13260"/>
                  <a:pt x="2160" y="13105"/>
                  <a:pt x="2070" y="12950"/>
                </a:cubicBezTo>
                <a:cubicBezTo>
                  <a:pt x="1485" y="11758"/>
                  <a:pt x="1170" y="10411"/>
                  <a:pt x="1170" y="9065"/>
                </a:cubicBezTo>
                <a:cubicBezTo>
                  <a:pt x="1170" y="6993"/>
                  <a:pt x="1890" y="5076"/>
                  <a:pt x="3150" y="3574"/>
                </a:cubicBezTo>
                <a:cubicBezTo>
                  <a:pt x="4410" y="2124"/>
                  <a:pt x="6120" y="1295"/>
                  <a:pt x="7920" y="1295"/>
                </a:cubicBezTo>
                <a:cubicBezTo>
                  <a:pt x="7920" y="1295"/>
                  <a:pt x="7920" y="1295"/>
                  <a:pt x="7920" y="1295"/>
                </a:cubicBezTo>
                <a:cubicBezTo>
                  <a:pt x="9720" y="1295"/>
                  <a:pt x="11385" y="2124"/>
                  <a:pt x="12690" y="3574"/>
                </a:cubicBezTo>
                <a:cubicBezTo>
                  <a:pt x="13950" y="5024"/>
                  <a:pt x="14670" y="6993"/>
                  <a:pt x="14670" y="9065"/>
                </a:cubicBezTo>
                <a:cubicBezTo>
                  <a:pt x="14670" y="11137"/>
                  <a:pt x="13950" y="13053"/>
                  <a:pt x="12690" y="14555"/>
                </a:cubicBezTo>
                <a:cubicBezTo>
                  <a:pt x="11430" y="16006"/>
                  <a:pt x="9720" y="16834"/>
                  <a:pt x="7920" y="16834"/>
                </a:cubicBezTo>
                <a:cubicBezTo>
                  <a:pt x="7920" y="16834"/>
                  <a:pt x="7920" y="16834"/>
                  <a:pt x="7920" y="16834"/>
                </a:cubicBezTo>
                <a:lnTo>
                  <a:pt x="7920" y="16834"/>
                </a:lnTo>
                <a:cubicBezTo>
                  <a:pt x="6705" y="16834"/>
                  <a:pt x="5535" y="16472"/>
                  <a:pt x="4545" y="15799"/>
                </a:cubicBezTo>
                <a:cubicBezTo>
                  <a:pt x="4410" y="15695"/>
                  <a:pt x="4320" y="15643"/>
                  <a:pt x="4185" y="15643"/>
                </a:cubicBezTo>
                <a:close/>
                <a:moveTo>
                  <a:pt x="19440" y="16835"/>
                </a:moveTo>
                <a:lnTo>
                  <a:pt x="19935" y="19632"/>
                </a:lnTo>
                <a:lnTo>
                  <a:pt x="17505" y="19062"/>
                </a:lnTo>
                <a:cubicBezTo>
                  <a:pt x="17370" y="19010"/>
                  <a:pt x="17235" y="19062"/>
                  <a:pt x="17100" y="19165"/>
                </a:cubicBezTo>
                <a:cubicBezTo>
                  <a:pt x="16065" y="19839"/>
                  <a:pt x="14895" y="20201"/>
                  <a:pt x="13725" y="20201"/>
                </a:cubicBezTo>
                <a:cubicBezTo>
                  <a:pt x="13725" y="20201"/>
                  <a:pt x="13725" y="20201"/>
                  <a:pt x="13725" y="20201"/>
                </a:cubicBezTo>
                <a:cubicBezTo>
                  <a:pt x="11970" y="20201"/>
                  <a:pt x="10305" y="19424"/>
                  <a:pt x="9090" y="18026"/>
                </a:cubicBezTo>
                <a:cubicBezTo>
                  <a:pt x="10755" y="17715"/>
                  <a:pt x="12285" y="16835"/>
                  <a:pt x="13500" y="15488"/>
                </a:cubicBezTo>
                <a:cubicBezTo>
                  <a:pt x="14985" y="13778"/>
                  <a:pt x="15795" y="11499"/>
                  <a:pt x="15795" y="9065"/>
                </a:cubicBezTo>
                <a:cubicBezTo>
                  <a:pt x="15795" y="7563"/>
                  <a:pt x="15480" y="6112"/>
                  <a:pt x="14895" y="4817"/>
                </a:cubicBezTo>
                <a:cubicBezTo>
                  <a:pt x="16245" y="5076"/>
                  <a:pt x="17505" y="5801"/>
                  <a:pt x="18540" y="6993"/>
                </a:cubicBezTo>
                <a:cubicBezTo>
                  <a:pt x="19800" y="8443"/>
                  <a:pt x="20520" y="10411"/>
                  <a:pt x="20520" y="12483"/>
                </a:cubicBezTo>
                <a:cubicBezTo>
                  <a:pt x="20520" y="13882"/>
                  <a:pt x="20205" y="15229"/>
                  <a:pt x="19620" y="16368"/>
                </a:cubicBezTo>
                <a:cubicBezTo>
                  <a:pt x="19440" y="16524"/>
                  <a:pt x="19440" y="16679"/>
                  <a:pt x="19440" y="168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0" name="Form"/>
          <p:cNvSpPr/>
          <p:nvPr/>
        </p:nvSpPr>
        <p:spPr>
          <a:xfrm>
            <a:off x="23238851" y="27266962"/>
            <a:ext cx="946163" cy="946164"/>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44" y="21151"/>
                  <a:pt x="8980" y="21600"/>
                  <a:pt x="10821" y="21600"/>
                </a:cubicBezTo>
                <a:cubicBezTo>
                  <a:pt x="13695" y="21600"/>
                  <a:pt x="16390" y="20477"/>
                  <a:pt x="18456" y="18456"/>
                </a:cubicBezTo>
                <a:cubicBezTo>
                  <a:pt x="20477" y="16435"/>
                  <a:pt x="21600" y="13695"/>
                  <a:pt x="21600" y="10821"/>
                </a:cubicBezTo>
                <a:cubicBezTo>
                  <a:pt x="21600" y="7902"/>
                  <a:pt x="20480" y="5210"/>
                  <a:pt x="18414" y="3144"/>
                </a:cubicBezTo>
                <a:cubicBezTo>
                  <a:pt x="16393" y="1123"/>
                  <a:pt x="13698" y="0"/>
                  <a:pt x="10779" y="0"/>
                </a:cubicBezTo>
                <a:close/>
                <a:moveTo>
                  <a:pt x="10779" y="1123"/>
                </a:moveTo>
                <a:cubicBezTo>
                  <a:pt x="13339" y="1123"/>
                  <a:pt x="15761" y="2116"/>
                  <a:pt x="17558" y="3958"/>
                </a:cubicBezTo>
                <a:cubicBezTo>
                  <a:pt x="19354" y="5754"/>
                  <a:pt x="20393" y="8177"/>
                  <a:pt x="20393" y="10737"/>
                </a:cubicBezTo>
                <a:cubicBezTo>
                  <a:pt x="20438" y="13342"/>
                  <a:pt x="19441" y="15761"/>
                  <a:pt x="17600" y="17558"/>
                </a:cubicBezTo>
                <a:cubicBezTo>
                  <a:pt x="15803" y="19354"/>
                  <a:pt x="13381" y="20393"/>
                  <a:pt x="10821" y="20393"/>
                </a:cubicBezTo>
                <a:cubicBezTo>
                  <a:pt x="9114" y="20393"/>
                  <a:pt x="7461" y="19941"/>
                  <a:pt x="5979" y="19088"/>
                </a:cubicBezTo>
                <a:cubicBezTo>
                  <a:pt x="5889" y="19043"/>
                  <a:pt x="5791" y="19003"/>
                  <a:pt x="5656" y="19004"/>
                </a:cubicBezTo>
                <a:cubicBezTo>
                  <a:pt x="5611" y="19004"/>
                  <a:pt x="5572" y="19004"/>
                  <a:pt x="5572" y="19004"/>
                </a:cubicBezTo>
                <a:lnTo>
                  <a:pt x="1839" y="19719"/>
                </a:lnTo>
                <a:lnTo>
                  <a:pt x="2554" y="15986"/>
                </a:lnTo>
                <a:cubicBezTo>
                  <a:pt x="2599" y="15851"/>
                  <a:pt x="2560" y="15714"/>
                  <a:pt x="2470" y="15579"/>
                </a:cubicBezTo>
                <a:cubicBezTo>
                  <a:pt x="1617" y="14097"/>
                  <a:pt x="1165" y="12444"/>
                  <a:pt x="1165" y="10737"/>
                </a:cubicBezTo>
                <a:cubicBezTo>
                  <a:pt x="1165" y="8177"/>
                  <a:pt x="2159" y="5754"/>
                  <a:pt x="4000" y="3958"/>
                </a:cubicBezTo>
                <a:cubicBezTo>
                  <a:pt x="5796" y="2161"/>
                  <a:pt x="8219" y="1123"/>
                  <a:pt x="10779" y="1123"/>
                </a:cubicBezTo>
                <a:close/>
                <a:moveTo>
                  <a:pt x="6470" y="9881"/>
                </a:moveTo>
                <a:cubicBezTo>
                  <a:pt x="5886" y="9881"/>
                  <a:pt x="5389" y="10377"/>
                  <a:pt x="5389" y="10961"/>
                </a:cubicBezTo>
                <a:cubicBezTo>
                  <a:pt x="5389" y="11545"/>
                  <a:pt x="5886" y="12042"/>
                  <a:pt x="6470" y="12042"/>
                </a:cubicBezTo>
                <a:cubicBezTo>
                  <a:pt x="7054" y="12042"/>
                  <a:pt x="7551" y="11545"/>
                  <a:pt x="7551" y="10961"/>
                </a:cubicBezTo>
                <a:cubicBezTo>
                  <a:pt x="7551" y="10378"/>
                  <a:pt x="7054" y="9881"/>
                  <a:pt x="6470" y="9881"/>
                </a:cubicBezTo>
                <a:close/>
                <a:moveTo>
                  <a:pt x="10512" y="9881"/>
                </a:moveTo>
                <a:cubicBezTo>
                  <a:pt x="9928" y="9881"/>
                  <a:pt x="9432" y="10377"/>
                  <a:pt x="9432" y="10961"/>
                </a:cubicBezTo>
                <a:cubicBezTo>
                  <a:pt x="9432" y="11545"/>
                  <a:pt x="9928" y="12042"/>
                  <a:pt x="10512" y="12042"/>
                </a:cubicBezTo>
                <a:cubicBezTo>
                  <a:pt x="11096" y="12042"/>
                  <a:pt x="11593" y="11545"/>
                  <a:pt x="11593" y="10961"/>
                </a:cubicBezTo>
                <a:cubicBezTo>
                  <a:pt x="11593" y="10378"/>
                  <a:pt x="11096" y="9881"/>
                  <a:pt x="10512" y="9881"/>
                </a:cubicBezTo>
                <a:close/>
                <a:moveTo>
                  <a:pt x="15003" y="9881"/>
                </a:moveTo>
                <a:cubicBezTo>
                  <a:pt x="14420" y="9881"/>
                  <a:pt x="13923" y="10377"/>
                  <a:pt x="13923" y="10961"/>
                </a:cubicBezTo>
                <a:cubicBezTo>
                  <a:pt x="13923" y="11545"/>
                  <a:pt x="14420" y="12042"/>
                  <a:pt x="15003" y="12042"/>
                </a:cubicBezTo>
                <a:cubicBezTo>
                  <a:pt x="15587" y="12042"/>
                  <a:pt x="16084" y="11545"/>
                  <a:pt x="16084" y="10961"/>
                </a:cubicBezTo>
                <a:cubicBezTo>
                  <a:pt x="16084" y="10378"/>
                  <a:pt x="15587" y="9881"/>
                  <a:pt x="15003" y="988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1" name="Form"/>
          <p:cNvSpPr/>
          <p:nvPr/>
        </p:nvSpPr>
        <p:spPr>
          <a:xfrm>
            <a:off x="21212764" y="27266961"/>
            <a:ext cx="944197" cy="946165"/>
          </a:xfrm>
          <a:custGeom>
            <a:avLst/>
            <a:gdLst/>
            <a:ahLst/>
            <a:cxnLst>
              <a:cxn ang="0">
                <a:pos x="wd2" y="hd2"/>
              </a:cxn>
              <a:cxn ang="5400000">
                <a:pos x="wd2" y="hd2"/>
              </a:cxn>
              <a:cxn ang="10800000">
                <a:pos x="wd2" y="hd2"/>
              </a:cxn>
              <a:cxn ang="16200000">
                <a:pos x="wd2" y="hd2"/>
              </a:cxn>
            </a:cxnLst>
            <a:rect l="0" t="0" r="r" b="b"/>
            <a:pathLst>
              <a:path w="21600" h="21600" extrusionOk="0">
                <a:moveTo>
                  <a:pt x="10845" y="21600"/>
                </a:moveTo>
                <a:cubicBezTo>
                  <a:pt x="10845" y="21600"/>
                  <a:pt x="10845" y="21600"/>
                  <a:pt x="10845" y="21600"/>
                </a:cubicBezTo>
                <a:cubicBezTo>
                  <a:pt x="9000" y="21600"/>
                  <a:pt x="7200" y="21151"/>
                  <a:pt x="5580" y="20253"/>
                </a:cubicBezTo>
                <a:lnTo>
                  <a:pt x="1215" y="21106"/>
                </a:lnTo>
                <a:cubicBezTo>
                  <a:pt x="1035" y="21151"/>
                  <a:pt x="810" y="21106"/>
                  <a:pt x="675" y="20926"/>
                </a:cubicBezTo>
                <a:cubicBezTo>
                  <a:pt x="540" y="20792"/>
                  <a:pt x="495" y="20612"/>
                  <a:pt x="495" y="20388"/>
                </a:cubicBezTo>
                <a:lnTo>
                  <a:pt x="1350" y="16032"/>
                </a:lnTo>
                <a:cubicBezTo>
                  <a:pt x="450" y="14460"/>
                  <a:pt x="0" y="12619"/>
                  <a:pt x="0" y="10778"/>
                </a:cubicBezTo>
                <a:cubicBezTo>
                  <a:pt x="0" y="7904"/>
                  <a:pt x="1125" y="5209"/>
                  <a:pt x="3150" y="3143"/>
                </a:cubicBezTo>
                <a:cubicBezTo>
                  <a:pt x="5175" y="1123"/>
                  <a:pt x="7875" y="0"/>
                  <a:pt x="10800" y="0"/>
                </a:cubicBezTo>
                <a:cubicBezTo>
                  <a:pt x="10800" y="0"/>
                  <a:pt x="10800" y="0"/>
                  <a:pt x="10800" y="0"/>
                </a:cubicBezTo>
                <a:cubicBezTo>
                  <a:pt x="13680" y="0"/>
                  <a:pt x="16380" y="1123"/>
                  <a:pt x="18450" y="3143"/>
                </a:cubicBezTo>
                <a:cubicBezTo>
                  <a:pt x="20475" y="5164"/>
                  <a:pt x="21600" y="7904"/>
                  <a:pt x="21600" y="10778"/>
                </a:cubicBezTo>
                <a:cubicBezTo>
                  <a:pt x="21600" y="13652"/>
                  <a:pt x="20475" y="16346"/>
                  <a:pt x="18450" y="18412"/>
                </a:cubicBezTo>
                <a:cubicBezTo>
                  <a:pt x="16470" y="20477"/>
                  <a:pt x="13725" y="21600"/>
                  <a:pt x="10845" y="21600"/>
                </a:cubicBezTo>
                <a:close/>
                <a:moveTo>
                  <a:pt x="5715" y="19040"/>
                </a:moveTo>
                <a:cubicBezTo>
                  <a:pt x="5805" y="19040"/>
                  <a:pt x="5940" y="19085"/>
                  <a:pt x="6030" y="19130"/>
                </a:cubicBezTo>
                <a:cubicBezTo>
                  <a:pt x="7515" y="19983"/>
                  <a:pt x="9180" y="20432"/>
                  <a:pt x="10890" y="20432"/>
                </a:cubicBezTo>
                <a:cubicBezTo>
                  <a:pt x="10890" y="20432"/>
                  <a:pt x="10890" y="20432"/>
                  <a:pt x="10890" y="20432"/>
                </a:cubicBezTo>
                <a:cubicBezTo>
                  <a:pt x="13455" y="20432"/>
                  <a:pt x="15885" y="19445"/>
                  <a:pt x="17685" y="17603"/>
                </a:cubicBezTo>
                <a:cubicBezTo>
                  <a:pt x="19485" y="15807"/>
                  <a:pt x="20520" y="13382"/>
                  <a:pt x="20520" y="10823"/>
                </a:cubicBezTo>
                <a:cubicBezTo>
                  <a:pt x="20520" y="8263"/>
                  <a:pt x="19530" y="5838"/>
                  <a:pt x="17685" y="4042"/>
                </a:cubicBezTo>
                <a:cubicBezTo>
                  <a:pt x="15885" y="2245"/>
                  <a:pt x="13455" y="1213"/>
                  <a:pt x="10890" y="1213"/>
                </a:cubicBezTo>
                <a:cubicBezTo>
                  <a:pt x="10890" y="1213"/>
                  <a:pt x="10890" y="1213"/>
                  <a:pt x="10890" y="1213"/>
                </a:cubicBezTo>
                <a:cubicBezTo>
                  <a:pt x="8325" y="1213"/>
                  <a:pt x="5895" y="2201"/>
                  <a:pt x="4095" y="4042"/>
                </a:cubicBezTo>
                <a:cubicBezTo>
                  <a:pt x="2295" y="5838"/>
                  <a:pt x="1260" y="8263"/>
                  <a:pt x="1260" y="10823"/>
                </a:cubicBezTo>
                <a:cubicBezTo>
                  <a:pt x="1260" y="12529"/>
                  <a:pt x="1710" y="14190"/>
                  <a:pt x="2565" y="15672"/>
                </a:cubicBezTo>
                <a:cubicBezTo>
                  <a:pt x="2655" y="15807"/>
                  <a:pt x="2655" y="15942"/>
                  <a:pt x="2655" y="16077"/>
                </a:cubicBezTo>
                <a:lnTo>
                  <a:pt x="1935" y="19804"/>
                </a:lnTo>
                <a:lnTo>
                  <a:pt x="5670" y="19085"/>
                </a:lnTo>
                <a:cubicBezTo>
                  <a:pt x="5625" y="19040"/>
                  <a:pt x="5670" y="19040"/>
                  <a:pt x="5715" y="1904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2" name="Form"/>
          <p:cNvSpPr/>
          <p:nvPr/>
        </p:nvSpPr>
        <p:spPr>
          <a:xfrm>
            <a:off x="25245269" y="27266962"/>
            <a:ext cx="946163" cy="946164"/>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89" y="21151"/>
                  <a:pt x="8980" y="21600"/>
                  <a:pt x="10821" y="21600"/>
                </a:cubicBezTo>
                <a:cubicBezTo>
                  <a:pt x="13695" y="21600"/>
                  <a:pt x="16390" y="20477"/>
                  <a:pt x="18456" y="18456"/>
                </a:cubicBezTo>
                <a:cubicBezTo>
                  <a:pt x="20477" y="16435"/>
                  <a:pt x="21600" y="13695"/>
                  <a:pt x="21600" y="10821"/>
                </a:cubicBezTo>
                <a:cubicBezTo>
                  <a:pt x="21600" y="7902"/>
                  <a:pt x="20480" y="5165"/>
                  <a:pt x="18414" y="3144"/>
                </a:cubicBezTo>
                <a:cubicBezTo>
                  <a:pt x="16393" y="1123"/>
                  <a:pt x="13653" y="0"/>
                  <a:pt x="10779" y="0"/>
                </a:cubicBezTo>
                <a:close/>
                <a:moveTo>
                  <a:pt x="10821" y="1081"/>
                </a:moveTo>
                <a:cubicBezTo>
                  <a:pt x="13381" y="1081"/>
                  <a:pt x="15803" y="2060"/>
                  <a:pt x="17600" y="3902"/>
                </a:cubicBezTo>
                <a:cubicBezTo>
                  <a:pt x="19396" y="5698"/>
                  <a:pt x="20435" y="8132"/>
                  <a:pt x="20435" y="10737"/>
                </a:cubicBezTo>
                <a:cubicBezTo>
                  <a:pt x="20435" y="13342"/>
                  <a:pt x="19441" y="15761"/>
                  <a:pt x="17600" y="17558"/>
                </a:cubicBezTo>
                <a:cubicBezTo>
                  <a:pt x="15803" y="19354"/>
                  <a:pt x="13381" y="20393"/>
                  <a:pt x="10821" y="20393"/>
                </a:cubicBezTo>
                <a:cubicBezTo>
                  <a:pt x="9114" y="20393"/>
                  <a:pt x="7461" y="19941"/>
                  <a:pt x="5979" y="19088"/>
                </a:cubicBezTo>
                <a:cubicBezTo>
                  <a:pt x="5844" y="18998"/>
                  <a:pt x="5707" y="19003"/>
                  <a:pt x="5572" y="19004"/>
                </a:cubicBezTo>
                <a:lnTo>
                  <a:pt x="1839" y="19719"/>
                </a:lnTo>
                <a:lnTo>
                  <a:pt x="2554" y="15986"/>
                </a:lnTo>
                <a:cubicBezTo>
                  <a:pt x="2599" y="15851"/>
                  <a:pt x="2560" y="15714"/>
                  <a:pt x="2470" y="15579"/>
                </a:cubicBezTo>
                <a:cubicBezTo>
                  <a:pt x="1617" y="14097"/>
                  <a:pt x="1165" y="12444"/>
                  <a:pt x="1165" y="10737"/>
                </a:cubicBezTo>
                <a:cubicBezTo>
                  <a:pt x="1165" y="8177"/>
                  <a:pt x="2159" y="5743"/>
                  <a:pt x="4000" y="3902"/>
                </a:cubicBezTo>
                <a:cubicBezTo>
                  <a:pt x="5796" y="2105"/>
                  <a:pt x="8216" y="1081"/>
                  <a:pt x="10821" y="1081"/>
                </a:cubicBezTo>
                <a:close/>
                <a:moveTo>
                  <a:pt x="11088" y="5839"/>
                </a:moveTo>
                <a:cubicBezTo>
                  <a:pt x="10773" y="5839"/>
                  <a:pt x="10512" y="6114"/>
                  <a:pt x="10512" y="6428"/>
                </a:cubicBezTo>
                <a:lnTo>
                  <a:pt x="10512" y="10063"/>
                </a:lnTo>
                <a:lnTo>
                  <a:pt x="6877" y="10063"/>
                </a:lnTo>
                <a:cubicBezTo>
                  <a:pt x="6563" y="10063"/>
                  <a:pt x="6288" y="10324"/>
                  <a:pt x="6288" y="10639"/>
                </a:cubicBezTo>
                <a:cubicBezTo>
                  <a:pt x="6288" y="10953"/>
                  <a:pt x="6563" y="11228"/>
                  <a:pt x="6877" y="11228"/>
                </a:cubicBezTo>
                <a:lnTo>
                  <a:pt x="10512" y="11228"/>
                </a:lnTo>
                <a:lnTo>
                  <a:pt x="10512" y="14863"/>
                </a:lnTo>
                <a:cubicBezTo>
                  <a:pt x="10512" y="15178"/>
                  <a:pt x="10773" y="15453"/>
                  <a:pt x="11088" y="15453"/>
                </a:cubicBezTo>
                <a:cubicBezTo>
                  <a:pt x="11402" y="15453"/>
                  <a:pt x="11677" y="15177"/>
                  <a:pt x="11677" y="14863"/>
                </a:cubicBezTo>
                <a:lnTo>
                  <a:pt x="11677" y="11228"/>
                </a:lnTo>
                <a:lnTo>
                  <a:pt x="15312" y="11228"/>
                </a:lnTo>
                <a:cubicBezTo>
                  <a:pt x="15627" y="11228"/>
                  <a:pt x="15902" y="10953"/>
                  <a:pt x="15902" y="10639"/>
                </a:cubicBezTo>
                <a:cubicBezTo>
                  <a:pt x="15902" y="10324"/>
                  <a:pt x="15627" y="10063"/>
                  <a:pt x="15312" y="10063"/>
                </a:cubicBezTo>
                <a:lnTo>
                  <a:pt x="11677" y="10063"/>
                </a:lnTo>
                <a:lnTo>
                  <a:pt x="11677" y="6428"/>
                </a:lnTo>
                <a:cubicBezTo>
                  <a:pt x="11677" y="6114"/>
                  <a:pt x="11402" y="5839"/>
                  <a:pt x="11088" y="583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3" name="Form"/>
          <p:cNvSpPr/>
          <p:nvPr/>
        </p:nvSpPr>
        <p:spPr>
          <a:xfrm>
            <a:off x="27271358" y="27266962"/>
            <a:ext cx="944198" cy="94616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75" y="1123"/>
                  <a:pt x="3150" y="3144"/>
                </a:cubicBezTo>
                <a:cubicBezTo>
                  <a:pt x="1125" y="5210"/>
                  <a:pt x="0" y="7905"/>
                  <a:pt x="0" y="10779"/>
                </a:cubicBezTo>
                <a:cubicBezTo>
                  <a:pt x="0" y="12620"/>
                  <a:pt x="450" y="14411"/>
                  <a:pt x="1350" y="16028"/>
                </a:cubicBezTo>
                <a:lnTo>
                  <a:pt x="492" y="20393"/>
                </a:lnTo>
                <a:cubicBezTo>
                  <a:pt x="492" y="20618"/>
                  <a:pt x="540" y="20792"/>
                  <a:pt x="675" y="20926"/>
                </a:cubicBezTo>
                <a:cubicBezTo>
                  <a:pt x="810" y="21106"/>
                  <a:pt x="1029" y="21154"/>
                  <a:pt x="1209" y="21109"/>
                </a:cubicBezTo>
                <a:lnTo>
                  <a:pt x="5583" y="20253"/>
                </a:lnTo>
                <a:cubicBezTo>
                  <a:pt x="7203" y="21151"/>
                  <a:pt x="8997" y="21600"/>
                  <a:pt x="10842" y="21600"/>
                </a:cubicBezTo>
                <a:cubicBezTo>
                  <a:pt x="13722" y="21600"/>
                  <a:pt x="16470" y="20480"/>
                  <a:pt x="18450" y="18414"/>
                </a:cubicBezTo>
                <a:cubicBezTo>
                  <a:pt x="20475" y="16348"/>
                  <a:pt x="21600" y="13653"/>
                  <a:pt x="21600" y="10779"/>
                </a:cubicBezTo>
                <a:cubicBezTo>
                  <a:pt x="21600" y="7905"/>
                  <a:pt x="20475" y="5165"/>
                  <a:pt x="18450" y="3144"/>
                </a:cubicBezTo>
                <a:cubicBezTo>
                  <a:pt x="16380" y="1123"/>
                  <a:pt x="13680" y="0"/>
                  <a:pt x="10800" y="0"/>
                </a:cubicBezTo>
                <a:close/>
                <a:moveTo>
                  <a:pt x="10884" y="1123"/>
                </a:moveTo>
                <a:cubicBezTo>
                  <a:pt x="13449" y="1123"/>
                  <a:pt x="15891" y="2161"/>
                  <a:pt x="17691" y="3958"/>
                </a:cubicBezTo>
                <a:cubicBezTo>
                  <a:pt x="19536" y="5799"/>
                  <a:pt x="20517" y="8219"/>
                  <a:pt x="20517" y="10779"/>
                </a:cubicBezTo>
                <a:cubicBezTo>
                  <a:pt x="20517" y="13384"/>
                  <a:pt x="19491" y="15804"/>
                  <a:pt x="17691" y="17600"/>
                </a:cubicBezTo>
                <a:cubicBezTo>
                  <a:pt x="15846" y="19441"/>
                  <a:pt x="13407" y="20435"/>
                  <a:pt x="10842" y="20435"/>
                </a:cubicBezTo>
                <a:cubicBezTo>
                  <a:pt x="9132" y="20435"/>
                  <a:pt x="7473" y="19983"/>
                  <a:pt x="6033" y="19130"/>
                </a:cubicBezTo>
                <a:cubicBezTo>
                  <a:pt x="5898" y="19040"/>
                  <a:pt x="5760" y="19001"/>
                  <a:pt x="5625" y="19046"/>
                </a:cubicBezTo>
                <a:lnTo>
                  <a:pt x="1884" y="19761"/>
                </a:lnTo>
                <a:lnTo>
                  <a:pt x="2616" y="16028"/>
                </a:lnTo>
                <a:cubicBezTo>
                  <a:pt x="2616" y="15893"/>
                  <a:pt x="2607" y="15770"/>
                  <a:pt x="2517" y="15635"/>
                </a:cubicBezTo>
                <a:cubicBezTo>
                  <a:pt x="1662" y="14153"/>
                  <a:pt x="1209" y="12486"/>
                  <a:pt x="1209" y="10779"/>
                </a:cubicBezTo>
                <a:cubicBezTo>
                  <a:pt x="1209" y="8174"/>
                  <a:pt x="2250" y="5754"/>
                  <a:pt x="4050" y="3958"/>
                </a:cubicBezTo>
                <a:cubicBezTo>
                  <a:pt x="5895" y="2116"/>
                  <a:pt x="8319" y="1123"/>
                  <a:pt x="10884" y="1123"/>
                </a:cubicBezTo>
                <a:close/>
                <a:moveTo>
                  <a:pt x="6891" y="10330"/>
                </a:moveTo>
                <a:cubicBezTo>
                  <a:pt x="6576" y="10330"/>
                  <a:pt x="6300" y="10605"/>
                  <a:pt x="6300" y="10919"/>
                </a:cubicBezTo>
                <a:cubicBezTo>
                  <a:pt x="6300" y="11234"/>
                  <a:pt x="6576" y="11495"/>
                  <a:pt x="6891" y="11495"/>
                </a:cubicBezTo>
                <a:lnTo>
                  <a:pt x="15342" y="11495"/>
                </a:lnTo>
                <a:cubicBezTo>
                  <a:pt x="15657" y="11495"/>
                  <a:pt x="15933" y="11234"/>
                  <a:pt x="15933" y="10919"/>
                </a:cubicBezTo>
                <a:cubicBezTo>
                  <a:pt x="15933" y="10605"/>
                  <a:pt x="15657" y="10330"/>
                  <a:pt x="15342" y="10330"/>
                </a:cubicBezTo>
                <a:lnTo>
                  <a:pt x="6891" y="1033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4" name="Form"/>
          <p:cNvSpPr/>
          <p:nvPr/>
        </p:nvSpPr>
        <p:spPr>
          <a:xfrm>
            <a:off x="5012044" y="28939476"/>
            <a:ext cx="810191"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6" y="0"/>
                  <a:pt x="5192" y="1095"/>
                  <a:pt x="3147" y="3130"/>
                </a:cubicBezTo>
                <a:cubicBezTo>
                  <a:pt x="1101" y="5164"/>
                  <a:pt x="0" y="7874"/>
                  <a:pt x="0" y="10743"/>
                </a:cubicBezTo>
                <a:cubicBezTo>
                  <a:pt x="0" y="12569"/>
                  <a:pt x="469" y="14395"/>
                  <a:pt x="1360" y="15960"/>
                </a:cubicBezTo>
                <a:lnTo>
                  <a:pt x="524" y="20247"/>
                </a:lnTo>
                <a:cubicBezTo>
                  <a:pt x="525" y="20508"/>
                  <a:pt x="580" y="20710"/>
                  <a:pt x="738" y="20866"/>
                </a:cubicBezTo>
                <a:cubicBezTo>
                  <a:pt x="895" y="21075"/>
                  <a:pt x="1150" y="21130"/>
                  <a:pt x="1360" y="21078"/>
                </a:cubicBezTo>
                <a:lnTo>
                  <a:pt x="5670" y="20247"/>
                </a:lnTo>
                <a:cubicBezTo>
                  <a:pt x="7244" y="21134"/>
                  <a:pt x="9079" y="21600"/>
                  <a:pt x="10915" y="21600"/>
                </a:cubicBezTo>
                <a:cubicBezTo>
                  <a:pt x="13799" y="21600"/>
                  <a:pt x="16513" y="20495"/>
                  <a:pt x="18453" y="18356"/>
                </a:cubicBezTo>
                <a:cubicBezTo>
                  <a:pt x="20499" y="16321"/>
                  <a:pt x="21600" y="13612"/>
                  <a:pt x="21600" y="10743"/>
                </a:cubicBezTo>
                <a:cubicBezTo>
                  <a:pt x="21600" y="7874"/>
                  <a:pt x="20499" y="5164"/>
                  <a:pt x="18453" y="3130"/>
                </a:cubicBezTo>
                <a:cubicBezTo>
                  <a:pt x="16408" y="1095"/>
                  <a:pt x="13684" y="0"/>
                  <a:pt x="10800" y="0"/>
                </a:cubicBezTo>
                <a:close/>
                <a:moveTo>
                  <a:pt x="10915" y="1402"/>
                </a:moveTo>
                <a:cubicBezTo>
                  <a:pt x="13432" y="1402"/>
                  <a:pt x="15834" y="2400"/>
                  <a:pt x="17618" y="4173"/>
                </a:cubicBezTo>
                <a:cubicBezTo>
                  <a:pt x="19401" y="5947"/>
                  <a:pt x="20404" y="8353"/>
                  <a:pt x="20404" y="10857"/>
                </a:cubicBezTo>
                <a:cubicBezTo>
                  <a:pt x="20404" y="13361"/>
                  <a:pt x="19401" y="15751"/>
                  <a:pt x="17618" y="17525"/>
                </a:cubicBezTo>
                <a:cubicBezTo>
                  <a:pt x="15834" y="19298"/>
                  <a:pt x="13432" y="20296"/>
                  <a:pt x="10915" y="20296"/>
                </a:cubicBezTo>
                <a:cubicBezTo>
                  <a:pt x="9237" y="20296"/>
                  <a:pt x="7598" y="19826"/>
                  <a:pt x="6129" y="18992"/>
                </a:cubicBezTo>
                <a:cubicBezTo>
                  <a:pt x="6024" y="18939"/>
                  <a:pt x="5874" y="18878"/>
                  <a:pt x="5769" y="18878"/>
                </a:cubicBezTo>
                <a:cubicBezTo>
                  <a:pt x="5717" y="18878"/>
                  <a:pt x="5667" y="18891"/>
                  <a:pt x="5720" y="18943"/>
                </a:cubicBezTo>
                <a:lnTo>
                  <a:pt x="2147" y="19611"/>
                </a:lnTo>
                <a:lnTo>
                  <a:pt x="2835" y="16074"/>
                </a:lnTo>
                <a:cubicBezTo>
                  <a:pt x="2835" y="15917"/>
                  <a:pt x="2825" y="15757"/>
                  <a:pt x="2721" y="15601"/>
                </a:cubicBezTo>
                <a:cubicBezTo>
                  <a:pt x="1881" y="14192"/>
                  <a:pt x="1409" y="12526"/>
                  <a:pt x="1409" y="10857"/>
                </a:cubicBezTo>
                <a:cubicBezTo>
                  <a:pt x="1409" y="8353"/>
                  <a:pt x="2412" y="5947"/>
                  <a:pt x="4195" y="4173"/>
                </a:cubicBezTo>
                <a:cubicBezTo>
                  <a:pt x="5979" y="2400"/>
                  <a:pt x="8397" y="1402"/>
                  <a:pt x="10915" y="1402"/>
                </a:cubicBezTo>
                <a:close/>
                <a:moveTo>
                  <a:pt x="6981" y="10433"/>
                </a:moveTo>
                <a:cubicBezTo>
                  <a:pt x="6614" y="10433"/>
                  <a:pt x="6293" y="10753"/>
                  <a:pt x="6293" y="11118"/>
                </a:cubicBezTo>
                <a:cubicBezTo>
                  <a:pt x="6293" y="11483"/>
                  <a:pt x="6614" y="11786"/>
                  <a:pt x="6981" y="11786"/>
                </a:cubicBezTo>
                <a:lnTo>
                  <a:pt x="15422" y="11786"/>
                </a:lnTo>
                <a:cubicBezTo>
                  <a:pt x="15788" y="11786"/>
                  <a:pt x="16093" y="11483"/>
                  <a:pt x="16093" y="11118"/>
                </a:cubicBezTo>
                <a:cubicBezTo>
                  <a:pt x="16094" y="10753"/>
                  <a:pt x="15789" y="10433"/>
                  <a:pt x="15422" y="10433"/>
                </a:cubicBezTo>
                <a:lnTo>
                  <a:pt x="6981" y="1043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5" name="Form"/>
          <p:cNvSpPr/>
          <p:nvPr/>
        </p:nvSpPr>
        <p:spPr>
          <a:xfrm>
            <a:off x="7038133" y="28939476"/>
            <a:ext cx="814369" cy="814371"/>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7874" y="0"/>
                  <a:pt x="5164" y="1095"/>
                  <a:pt x="3130" y="3130"/>
                </a:cubicBezTo>
                <a:cubicBezTo>
                  <a:pt x="1096" y="5164"/>
                  <a:pt x="0" y="7874"/>
                  <a:pt x="0" y="10743"/>
                </a:cubicBezTo>
                <a:cubicBezTo>
                  <a:pt x="0" y="12569"/>
                  <a:pt x="466" y="14342"/>
                  <a:pt x="1353" y="15960"/>
                </a:cubicBezTo>
                <a:lnTo>
                  <a:pt x="522" y="20247"/>
                </a:lnTo>
                <a:cubicBezTo>
                  <a:pt x="470" y="20456"/>
                  <a:pt x="525" y="20710"/>
                  <a:pt x="734" y="20866"/>
                </a:cubicBezTo>
                <a:cubicBezTo>
                  <a:pt x="890" y="21023"/>
                  <a:pt x="1092" y="21078"/>
                  <a:pt x="1353" y="21078"/>
                </a:cubicBezTo>
                <a:lnTo>
                  <a:pt x="5641" y="20247"/>
                </a:lnTo>
                <a:cubicBezTo>
                  <a:pt x="7205" y="21134"/>
                  <a:pt x="9031" y="21600"/>
                  <a:pt x="10857" y="21600"/>
                </a:cubicBezTo>
                <a:cubicBezTo>
                  <a:pt x="13726" y="21600"/>
                  <a:pt x="16436" y="20505"/>
                  <a:pt x="18470" y="18470"/>
                </a:cubicBezTo>
                <a:cubicBezTo>
                  <a:pt x="20505" y="16436"/>
                  <a:pt x="21600" y="13726"/>
                  <a:pt x="21600" y="10857"/>
                </a:cubicBezTo>
                <a:cubicBezTo>
                  <a:pt x="21548" y="7884"/>
                  <a:pt x="20391" y="5164"/>
                  <a:pt x="18356" y="3130"/>
                </a:cubicBezTo>
                <a:cubicBezTo>
                  <a:pt x="16321" y="1095"/>
                  <a:pt x="13612" y="0"/>
                  <a:pt x="10743" y="0"/>
                </a:cubicBezTo>
                <a:close/>
                <a:moveTo>
                  <a:pt x="10743" y="1255"/>
                </a:moveTo>
                <a:cubicBezTo>
                  <a:pt x="13247" y="1255"/>
                  <a:pt x="15653" y="2237"/>
                  <a:pt x="17427" y="4010"/>
                </a:cubicBezTo>
                <a:cubicBezTo>
                  <a:pt x="19200" y="5784"/>
                  <a:pt x="20182" y="8190"/>
                  <a:pt x="20182" y="10694"/>
                </a:cubicBezTo>
                <a:cubicBezTo>
                  <a:pt x="20182" y="13250"/>
                  <a:pt x="19200" y="15653"/>
                  <a:pt x="17427" y="17427"/>
                </a:cubicBezTo>
                <a:cubicBezTo>
                  <a:pt x="15653" y="19200"/>
                  <a:pt x="13247" y="20182"/>
                  <a:pt x="10743" y="20182"/>
                </a:cubicBezTo>
                <a:cubicBezTo>
                  <a:pt x="9074" y="20182"/>
                  <a:pt x="7408" y="19712"/>
                  <a:pt x="5999" y="18878"/>
                </a:cubicBezTo>
                <a:cubicBezTo>
                  <a:pt x="5895" y="18825"/>
                  <a:pt x="5794" y="18780"/>
                  <a:pt x="5689" y="18780"/>
                </a:cubicBezTo>
                <a:cubicBezTo>
                  <a:pt x="5637" y="18780"/>
                  <a:pt x="5575" y="18780"/>
                  <a:pt x="5575" y="18780"/>
                </a:cubicBezTo>
                <a:lnTo>
                  <a:pt x="2038" y="19464"/>
                </a:lnTo>
                <a:lnTo>
                  <a:pt x="2706" y="15911"/>
                </a:lnTo>
                <a:cubicBezTo>
                  <a:pt x="2758" y="15754"/>
                  <a:pt x="2712" y="15594"/>
                  <a:pt x="2608" y="15438"/>
                </a:cubicBezTo>
                <a:cubicBezTo>
                  <a:pt x="1774" y="13977"/>
                  <a:pt x="1304" y="12363"/>
                  <a:pt x="1304" y="10694"/>
                </a:cubicBezTo>
                <a:cubicBezTo>
                  <a:pt x="1304" y="8190"/>
                  <a:pt x="2302" y="5784"/>
                  <a:pt x="4076" y="4010"/>
                </a:cubicBezTo>
                <a:cubicBezTo>
                  <a:pt x="5849" y="2237"/>
                  <a:pt x="8239" y="1255"/>
                  <a:pt x="10743" y="1255"/>
                </a:cubicBezTo>
                <a:close/>
                <a:moveTo>
                  <a:pt x="11118" y="6260"/>
                </a:moveTo>
                <a:cubicBezTo>
                  <a:pt x="10753" y="6260"/>
                  <a:pt x="10433" y="6579"/>
                  <a:pt x="10433" y="6945"/>
                </a:cubicBezTo>
                <a:lnTo>
                  <a:pt x="10433" y="10433"/>
                </a:lnTo>
                <a:lnTo>
                  <a:pt x="6945" y="10433"/>
                </a:lnTo>
                <a:cubicBezTo>
                  <a:pt x="6580" y="10433"/>
                  <a:pt x="6260" y="10753"/>
                  <a:pt x="6260" y="11118"/>
                </a:cubicBezTo>
                <a:cubicBezTo>
                  <a:pt x="6260" y="11483"/>
                  <a:pt x="6579" y="11786"/>
                  <a:pt x="6945" y="11786"/>
                </a:cubicBezTo>
                <a:lnTo>
                  <a:pt x="10433" y="11786"/>
                </a:lnTo>
                <a:lnTo>
                  <a:pt x="10433" y="15291"/>
                </a:lnTo>
                <a:cubicBezTo>
                  <a:pt x="10433" y="15656"/>
                  <a:pt x="10753" y="15960"/>
                  <a:pt x="11118" y="15960"/>
                </a:cubicBezTo>
                <a:cubicBezTo>
                  <a:pt x="11483" y="15960"/>
                  <a:pt x="11786" y="15656"/>
                  <a:pt x="11786" y="15291"/>
                </a:cubicBezTo>
                <a:lnTo>
                  <a:pt x="11786" y="11786"/>
                </a:lnTo>
                <a:lnTo>
                  <a:pt x="15291" y="11786"/>
                </a:lnTo>
                <a:cubicBezTo>
                  <a:pt x="15656" y="11786"/>
                  <a:pt x="15960" y="11483"/>
                  <a:pt x="15960" y="11118"/>
                </a:cubicBezTo>
                <a:cubicBezTo>
                  <a:pt x="15960" y="10753"/>
                  <a:pt x="15656" y="10433"/>
                  <a:pt x="15291" y="10433"/>
                </a:cubicBezTo>
                <a:lnTo>
                  <a:pt x="11786" y="10433"/>
                </a:lnTo>
                <a:lnTo>
                  <a:pt x="11786" y="6945"/>
                </a:lnTo>
                <a:cubicBezTo>
                  <a:pt x="11786" y="6579"/>
                  <a:pt x="11483" y="6260"/>
                  <a:pt x="11118" y="62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6" name="Form"/>
          <p:cNvSpPr/>
          <p:nvPr/>
        </p:nvSpPr>
        <p:spPr>
          <a:xfrm>
            <a:off x="23286066" y="18534594"/>
            <a:ext cx="814588" cy="692412"/>
          </a:xfrm>
          <a:custGeom>
            <a:avLst/>
            <a:gdLst/>
            <a:ahLst/>
            <a:cxnLst>
              <a:cxn ang="0">
                <a:pos x="wd2" y="hd2"/>
              </a:cxn>
              <a:cxn ang="5400000">
                <a:pos x="wd2" y="hd2"/>
              </a:cxn>
              <a:cxn ang="10800000">
                <a:pos x="wd2" y="hd2"/>
              </a:cxn>
              <a:cxn ang="16200000">
                <a:pos x="wd2" y="hd2"/>
              </a:cxn>
            </a:cxnLst>
            <a:rect l="0" t="0" r="r" b="b"/>
            <a:pathLst>
              <a:path w="21554" h="21600" extrusionOk="0">
                <a:moveTo>
                  <a:pt x="20923" y="0"/>
                </a:moveTo>
                <a:lnTo>
                  <a:pt x="677" y="0"/>
                </a:lnTo>
                <a:cubicBezTo>
                  <a:pt x="312" y="0"/>
                  <a:pt x="0" y="368"/>
                  <a:pt x="0" y="798"/>
                </a:cubicBezTo>
                <a:lnTo>
                  <a:pt x="0" y="5891"/>
                </a:lnTo>
                <a:cubicBezTo>
                  <a:pt x="0" y="6075"/>
                  <a:pt x="52" y="6320"/>
                  <a:pt x="208" y="6443"/>
                </a:cubicBezTo>
                <a:cubicBezTo>
                  <a:pt x="312" y="6566"/>
                  <a:pt x="520" y="6689"/>
                  <a:pt x="677" y="6689"/>
                </a:cubicBezTo>
                <a:lnTo>
                  <a:pt x="1718" y="6689"/>
                </a:lnTo>
                <a:lnTo>
                  <a:pt x="1718" y="20802"/>
                </a:lnTo>
                <a:cubicBezTo>
                  <a:pt x="1718" y="21232"/>
                  <a:pt x="2030" y="21600"/>
                  <a:pt x="2394" y="21600"/>
                </a:cubicBezTo>
                <a:lnTo>
                  <a:pt x="19154" y="21600"/>
                </a:lnTo>
                <a:cubicBezTo>
                  <a:pt x="19518" y="21600"/>
                  <a:pt x="19830" y="21232"/>
                  <a:pt x="19830" y="20802"/>
                </a:cubicBezTo>
                <a:lnTo>
                  <a:pt x="19830" y="6689"/>
                </a:lnTo>
                <a:lnTo>
                  <a:pt x="20871" y="6689"/>
                </a:lnTo>
                <a:cubicBezTo>
                  <a:pt x="21236" y="6689"/>
                  <a:pt x="21548" y="6320"/>
                  <a:pt x="21548" y="5891"/>
                </a:cubicBezTo>
                <a:lnTo>
                  <a:pt x="21548" y="798"/>
                </a:lnTo>
                <a:cubicBezTo>
                  <a:pt x="21600" y="368"/>
                  <a:pt x="21288" y="0"/>
                  <a:pt x="20923" y="0"/>
                </a:cubicBezTo>
                <a:close/>
                <a:moveTo>
                  <a:pt x="18529" y="20005"/>
                </a:moveTo>
                <a:lnTo>
                  <a:pt x="3123" y="20005"/>
                </a:lnTo>
                <a:lnTo>
                  <a:pt x="3123" y="6689"/>
                </a:lnTo>
                <a:lnTo>
                  <a:pt x="18529" y="6689"/>
                </a:lnTo>
                <a:lnTo>
                  <a:pt x="18529" y="20005"/>
                </a:lnTo>
                <a:close/>
                <a:moveTo>
                  <a:pt x="20247" y="5093"/>
                </a:moveTo>
                <a:lnTo>
                  <a:pt x="1353" y="5093"/>
                </a:lnTo>
                <a:lnTo>
                  <a:pt x="1353" y="1534"/>
                </a:lnTo>
                <a:lnTo>
                  <a:pt x="20247" y="1534"/>
                </a:lnTo>
                <a:lnTo>
                  <a:pt x="20247" y="509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7" name="Form"/>
          <p:cNvSpPr/>
          <p:nvPr/>
        </p:nvSpPr>
        <p:spPr>
          <a:xfrm>
            <a:off x="25292485" y="18534594"/>
            <a:ext cx="814703" cy="692166"/>
          </a:xfrm>
          <a:custGeom>
            <a:avLst/>
            <a:gdLst/>
            <a:ahLst/>
            <a:cxnLst>
              <a:cxn ang="0">
                <a:pos x="wd2" y="hd2"/>
              </a:cxn>
              <a:cxn ang="5400000">
                <a:pos x="wd2" y="hd2"/>
              </a:cxn>
              <a:cxn ang="10800000">
                <a:pos x="wd2" y="hd2"/>
              </a:cxn>
              <a:cxn ang="16200000">
                <a:pos x="wd2" y="hd2"/>
              </a:cxn>
            </a:cxnLst>
            <a:rect l="0" t="0" r="r" b="b"/>
            <a:pathLst>
              <a:path w="21554" h="21600" extrusionOk="0">
                <a:moveTo>
                  <a:pt x="683" y="0"/>
                </a:moveTo>
                <a:cubicBezTo>
                  <a:pt x="319" y="0"/>
                  <a:pt x="0" y="376"/>
                  <a:pt x="0" y="806"/>
                </a:cubicBezTo>
                <a:lnTo>
                  <a:pt x="0" y="5889"/>
                </a:lnTo>
                <a:cubicBezTo>
                  <a:pt x="0" y="6073"/>
                  <a:pt x="55" y="6323"/>
                  <a:pt x="211" y="6446"/>
                </a:cubicBezTo>
                <a:cubicBezTo>
                  <a:pt x="315" y="6568"/>
                  <a:pt x="527" y="6695"/>
                  <a:pt x="683" y="6695"/>
                </a:cubicBezTo>
                <a:lnTo>
                  <a:pt x="1724" y="6695"/>
                </a:lnTo>
                <a:lnTo>
                  <a:pt x="1724" y="20814"/>
                </a:lnTo>
                <a:cubicBezTo>
                  <a:pt x="1724" y="21243"/>
                  <a:pt x="2026" y="21600"/>
                  <a:pt x="2391" y="21600"/>
                </a:cubicBezTo>
                <a:lnTo>
                  <a:pt x="19157" y="21600"/>
                </a:lnTo>
                <a:cubicBezTo>
                  <a:pt x="19522" y="21600"/>
                  <a:pt x="19824" y="21243"/>
                  <a:pt x="19824" y="20814"/>
                </a:cubicBezTo>
                <a:lnTo>
                  <a:pt x="19824" y="6695"/>
                </a:lnTo>
                <a:lnTo>
                  <a:pt x="20865" y="6695"/>
                </a:lnTo>
                <a:cubicBezTo>
                  <a:pt x="21229" y="6695"/>
                  <a:pt x="21548" y="6319"/>
                  <a:pt x="21548" y="5889"/>
                </a:cubicBezTo>
                <a:lnTo>
                  <a:pt x="21548" y="806"/>
                </a:lnTo>
                <a:cubicBezTo>
                  <a:pt x="21600" y="376"/>
                  <a:pt x="21278" y="0"/>
                  <a:pt x="20914" y="0"/>
                </a:cubicBezTo>
                <a:lnTo>
                  <a:pt x="683" y="0"/>
                </a:lnTo>
                <a:close/>
                <a:moveTo>
                  <a:pt x="1350" y="1535"/>
                </a:moveTo>
                <a:lnTo>
                  <a:pt x="20247" y="1535"/>
                </a:lnTo>
                <a:lnTo>
                  <a:pt x="20247" y="5103"/>
                </a:lnTo>
                <a:lnTo>
                  <a:pt x="1350" y="5103"/>
                </a:lnTo>
                <a:lnTo>
                  <a:pt x="1350" y="1535"/>
                </a:lnTo>
                <a:close/>
                <a:moveTo>
                  <a:pt x="3122" y="6695"/>
                </a:moveTo>
                <a:lnTo>
                  <a:pt x="18523" y="6695"/>
                </a:lnTo>
                <a:lnTo>
                  <a:pt x="18523" y="20008"/>
                </a:lnTo>
                <a:lnTo>
                  <a:pt x="3122" y="20008"/>
                </a:lnTo>
                <a:lnTo>
                  <a:pt x="3122" y="6695"/>
                </a:lnTo>
                <a:close/>
                <a:moveTo>
                  <a:pt x="6928" y="9822"/>
                </a:moveTo>
                <a:cubicBezTo>
                  <a:pt x="6564" y="9822"/>
                  <a:pt x="6245" y="10198"/>
                  <a:pt x="6245" y="10627"/>
                </a:cubicBezTo>
                <a:cubicBezTo>
                  <a:pt x="6245" y="11057"/>
                  <a:pt x="6564" y="11414"/>
                  <a:pt x="6928" y="11414"/>
                </a:cubicBezTo>
                <a:lnTo>
                  <a:pt x="15303" y="11414"/>
                </a:lnTo>
                <a:cubicBezTo>
                  <a:pt x="15667" y="11414"/>
                  <a:pt x="15970" y="11057"/>
                  <a:pt x="15970" y="10627"/>
                </a:cubicBezTo>
                <a:cubicBezTo>
                  <a:pt x="15970" y="10198"/>
                  <a:pt x="15667" y="9822"/>
                  <a:pt x="15303" y="9822"/>
                </a:cubicBezTo>
                <a:lnTo>
                  <a:pt x="6928" y="982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8" name="Form"/>
          <p:cNvSpPr/>
          <p:nvPr/>
        </p:nvSpPr>
        <p:spPr>
          <a:xfrm>
            <a:off x="13196399" y="33252574"/>
            <a:ext cx="682330" cy="798512"/>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2242"/>
                  <a:pt x="4982" y="4955"/>
                </a:cubicBezTo>
                <a:cubicBezTo>
                  <a:pt x="4982" y="7669"/>
                  <a:pt x="7543" y="9894"/>
                  <a:pt x="10781" y="9894"/>
                </a:cubicBezTo>
                <a:cubicBezTo>
                  <a:pt x="13956" y="9894"/>
                  <a:pt x="16560" y="7669"/>
                  <a:pt x="16560" y="4955"/>
                </a:cubicBezTo>
                <a:cubicBezTo>
                  <a:pt x="16560" y="2241"/>
                  <a:pt x="13956" y="0"/>
                  <a:pt x="10781" y="0"/>
                </a:cubicBezTo>
                <a:close/>
                <a:moveTo>
                  <a:pt x="10781" y="1380"/>
                </a:moveTo>
                <a:cubicBezTo>
                  <a:pt x="13085" y="1380"/>
                  <a:pt x="14945" y="2986"/>
                  <a:pt x="14945" y="4955"/>
                </a:cubicBezTo>
                <a:cubicBezTo>
                  <a:pt x="14945" y="6924"/>
                  <a:pt x="13085" y="8514"/>
                  <a:pt x="10781" y="8514"/>
                </a:cubicBezTo>
                <a:cubicBezTo>
                  <a:pt x="8477" y="8514"/>
                  <a:pt x="6597" y="6924"/>
                  <a:pt x="6597" y="4955"/>
                </a:cubicBezTo>
                <a:cubicBezTo>
                  <a:pt x="6534" y="2986"/>
                  <a:pt x="8477" y="1380"/>
                  <a:pt x="10781" y="1380"/>
                </a:cubicBezTo>
                <a:close/>
                <a:moveTo>
                  <a:pt x="10781" y="11706"/>
                </a:moveTo>
                <a:cubicBezTo>
                  <a:pt x="4803" y="11706"/>
                  <a:pt x="0" y="15863"/>
                  <a:pt x="0" y="20918"/>
                </a:cubicBezTo>
                <a:cubicBezTo>
                  <a:pt x="0" y="21291"/>
                  <a:pt x="381" y="21600"/>
                  <a:pt x="817" y="21600"/>
                </a:cubicBezTo>
                <a:lnTo>
                  <a:pt x="20802" y="21600"/>
                </a:lnTo>
                <a:cubicBezTo>
                  <a:pt x="21238" y="21600"/>
                  <a:pt x="21600" y="21291"/>
                  <a:pt x="21600" y="20918"/>
                </a:cubicBezTo>
                <a:cubicBezTo>
                  <a:pt x="21538" y="15863"/>
                  <a:pt x="16696" y="11706"/>
                  <a:pt x="10781" y="11706"/>
                </a:cubicBezTo>
                <a:close/>
                <a:moveTo>
                  <a:pt x="10703" y="13086"/>
                </a:moveTo>
                <a:cubicBezTo>
                  <a:pt x="15498" y="13086"/>
                  <a:pt x="19495" y="16226"/>
                  <a:pt x="19868" y="20270"/>
                </a:cubicBezTo>
                <a:lnTo>
                  <a:pt x="1557" y="20270"/>
                </a:lnTo>
                <a:cubicBezTo>
                  <a:pt x="1993" y="16279"/>
                  <a:pt x="5908" y="13086"/>
                  <a:pt x="10703" y="1308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9" name="Form"/>
          <p:cNvSpPr/>
          <p:nvPr/>
        </p:nvSpPr>
        <p:spPr>
          <a:xfrm>
            <a:off x="15222487" y="33252574"/>
            <a:ext cx="684542" cy="81437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cubicBezTo>
                  <a:pt x="1241" y="21600"/>
                  <a:pt x="1614" y="21287"/>
                  <a:pt x="1614" y="20922"/>
                </a:cubicBezTo>
                <a:lnTo>
                  <a:pt x="1614" y="17426"/>
                </a:lnTo>
                <a:cubicBezTo>
                  <a:pt x="1614" y="13200"/>
                  <a:pt x="5710" y="9704"/>
                  <a:pt x="10800" y="9704"/>
                </a:cubicBezTo>
                <a:cubicBezTo>
                  <a:pt x="15890" y="9704"/>
                  <a:pt x="19986" y="13148"/>
                  <a:pt x="19986" y="17426"/>
                </a:cubicBezTo>
                <a:lnTo>
                  <a:pt x="19986" y="20870"/>
                </a:lnTo>
                <a:cubicBezTo>
                  <a:pt x="19986" y="21235"/>
                  <a:pt x="20359" y="21548"/>
                  <a:pt x="20793" y="21548"/>
                </a:cubicBezTo>
                <a:cubicBezTo>
                  <a:pt x="20793" y="21548"/>
                  <a:pt x="20793" y="21548"/>
                  <a:pt x="20793" y="21548"/>
                </a:cubicBezTo>
                <a:cubicBezTo>
                  <a:pt x="21228" y="21548"/>
                  <a:pt x="21600" y="21235"/>
                  <a:pt x="21600" y="20870"/>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0" name="Form"/>
          <p:cNvSpPr/>
          <p:nvPr/>
        </p:nvSpPr>
        <p:spPr>
          <a:xfrm>
            <a:off x="17248576" y="33252574"/>
            <a:ext cx="684542" cy="81437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76" y="20243"/>
                </a:moveTo>
                <a:lnTo>
                  <a:pt x="1676" y="17426"/>
                </a:lnTo>
                <a:cubicBezTo>
                  <a:pt x="1676" y="13200"/>
                  <a:pt x="5772" y="9704"/>
                  <a:pt x="10862" y="9704"/>
                </a:cubicBezTo>
                <a:cubicBezTo>
                  <a:pt x="15952" y="9704"/>
                  <a:pt x="20048" y="13148"/>
                  <a:pt x="20048" y="17426"/>
                </a:cubicBezTo>
                <a:lnTo>
                  <a:pt x="20048" y="20191"/>
                </a:lnTo>
                <a:lnTo>
                  <a:pt x="1676" y="2024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1" name="Form"/>
          <p:cNvSpPr/>
          <p:nvPr/>
        </p:nvSpPr>
        <p:spPr>
          <a:xfrm>
            <a:off x="19274665" y="33252574"/>
            <a:ext cx="684789"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10742" y="12520"/>
                </a:moveTo>
                <a:cubicBezTo>
                  <a:pt x="10308" y="12520"/>
                  <a:pt x="9927" y="12839"/>
                  <a:pt x="9927" y="13205"/>
                </a:cubicBezTo>
                <a:lnTo>
                  <a:pt x="9927" y="14606"/>
                </a:lnTo>
                <a:lnTo>
                  <a:pt x="8260" y="14606"/>
                </a:lnTo>
                <a:cubicBezTo>
                  <a:pt x="7826" y="14606"/>
                  <a:pt x="7446" y="14926"/>
                  <a:pt x="7446" y="15291"/>
                </a:cubicBezTo>
                <a:cubicBezTo>
                  <a:pt x="7446" y="15656"/>
                  <a:pt x="7826" y="15960"/>
                  <a:pt x="8260" y="15960"/>
                </a:cubicBezTo>
                <a:lnTo>
                  <a:pt x="9927" y="15960"/>
                </a:lnTo>
                <a:lnTo>
                  <a:pt x="9927" y="17378"/>
                </a:lnTo>
                <a:cubicBezTo>
                  <a:pt x="9927" y="17743"/>
                  <a:pt x="10308" y="18046"/>
                  <a:pt x="10742" y="18046"/>
                </a:cubicBezTo>
                <a:cubicBezTo>
                  <a:pt x="11176" y="18046"/>
                  <a:pt x="11537" y="17743"/>
                  <a:pt x="11537" y="17378"/>
                </a:cubicBezTo>
                <a:lnTo>
                  <a:pt x="11537" y="15960"/>
                </a:lnTo>
                <a:lnTo>
                  <a:pt x="13224" y="15960"/>
                </a:lnTo>
                <a:cubicBezTo>
                  <a:pt x="13658" y="15960"/>
                  <a:pt x="14019" y="15656"/>
                  <a:pt x="14019" y="15291"/>
                </a:cubicBezTo>
                <a:cubicBezTo>
                  <a:pt x="14019" y="14926"/>
                  <a:pt x="13720" y="14606"/>
                  <a:pt x="13224" y="14606"/>
                </a:cubicBezTo>
                <a:lnTo>
                  <a:pt x="11537" y="14606"/>
                </a:lnTo>
                <a:lnTo>
                  <a:pt x="11537" y="13205"/>
                </a:lnTo>
                <a:cubicBezTo>
                  <a:pt x="11537" y="12839"/>
                  <a:pt x="11176" y="12520"/>
                  <a:pt x="10742" y="1252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2" name="Form"/>
          <p:cNvSpPr/>
          <p:nvPr/>
        </p:nvSpPr>
        <p:spPr>
          <a:xfrm>
            <a:off x="21281082" y="33252574"/>
            <a:ext cx="684789"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00" y="9700"/>
                </a:moveTo>
                <a:cubicBezTo>
                  <a:pt x="15888" y="9700"/>
                  <a:pt x="19971" y="13149"/>
                  <a:pt x="19971" y="17427"/>
                </a:cubicBezTo>
                <a:lnTo>
                  <a:pt x="19971" y="20182"/>
                </a:lnTo>
                <a:lnTo>
                  <a:pt x="1609" y="20247"/>
                </a:lnTo>
                <a:lnTo>
                  <a:pt x="1609" y="17427"/>
                </a:lnTo>
                <a:cubicBezTo>
                  <a:pt x="1609" y="13201"/>
                  <a:pt x="5712" y="9700"/>
                  <a:pt x="10800" y="9700"/>
                </a:cubicBezTo>
                <a:close/>
                <a:moveTo>
                  <a:pt x="9482" y="13042"/>
                </a:moveTo>
                <a:cubicBezTo>
                  <a:pt x="9280" y="13042"/>
                  <a:pt x="9074" y="13107"/>
                  <a:pt x="8919" y="13237"/>
                </a:cubicBezTo>
                <a:cubicBezTo>
                  <a:pt x="8609" y="13498"/>
                  <a:pt x="8609" y="13922"/>
                  <a:pt x="8919" y="14183"/>
                </a:cubicBezTo>
                <a:lnTo>
                  <a:pt x="10102" y="15161"/>
                </a:lnTo>
                <a:lnTo>
                  <a:pt x="8919" y="16155"/>
                </a:lnTo>
                <a:cubicBezTo>
                  <a:pt x="8609" y="16416"/>
                  <a:pt x="8609" y="16840"/>
                  <a:pt x="8919" y="17101"/>
                </a:cubicBezTo>
                <a:cubicBezTo>
                  <a:pt x="9105" y="17257"/>
                  <a:pt x="9295" y="17313"/>
                  <a:pt x="9482" y="17313"/>
                </a:cubicBezTo>
                <a:cubicBezTo>
                  <a:pt x="9668" y="17313"/>
                  <a:pt x="9920" y="17257"/>
                  <a:pt x="10044" y="17101"/>
                </a:cubicBezTo>
                <a:lnTo>
                  <a:pt x="11207" y="16106"/>
                </a:lnTo>
                <a:lnTo>
                  <a:pt x="12390" y="17101"/>
                </a:lnTo>
                <a:cubicBezTo>
                  <a:pt x="12576" y="17257"/>
                  <a:pt x="12766" y="17313"/>
                  <a:pt x="12952" y="17313"/>
                </a:cubicBezTo>
                <a:cubicBezTo>
                  <a:pt x="13138" y="17313"/>
                  <a:pt x="13390" y="17257"/>
                  <a:pt x="13515" y="17101"/>
                </a:cubicBezTo>
                <a:cubicBezTo>
                  <a:pt x="13825" y="16840"/>
                  <a:pt x="13825" y="16416"/>
                  <a:pt x="13515" y="16155"/>
                </a:cubicBezTo>
                <a:lnTo>
                  <a:pt x="12332" y="15161"/>
                </a:lnTo>
                <a:lnTo>
                  <a:pt x="13515" y="14183"/>
                </a:lnTo>
                <a:cubicBezTo>
                  <a:pt x="13825" y="13922"/>
                  <a:pt x="13825" y="13498"/>
                  <a:pt x="13515" y="13237"/>
                </a:cubicBezTo>
                <a:cubicBezTo>
                  <a:pt x="13204" y="12976"/>
                  <a:pt x="12700" y="12976"/>
                  <a:pt x="12390" y="13237"/>
                </a:cubicBezTo>
                <a:lnTo>
                  <a:pt x="11207" y="14232"/>
                </a:lnTo>
                <a:lnTo>
                  <a:pt x="10044" y="13237"/>
                </a:lnTo>
                <a:cubicBezTo>
                  <a:pt x="9889" y="13107"/>
                  <a:pt x="9683" y="13042"/>
                  <a:pt x="9482" y="1304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3" name="Form"/>
          <p:cNvSpPr/>
          <p:nvPr/>
        </p:nvSpPr>
        <p:spPr>
          <a:xfrm>
            <a:off x="23307172" y="33252574"/>
            <a:ext cx="684790"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8260" y="14606"/>
                </a:moveTo>
                <a:cubicBezTo>
                  <a:pt x="7826" y="14606"/>
                  <a:pt x="7446" y="14926"/>
                  <a:pt x="7446" y="15291"/>
                </a:cubicBezTo>
                <a:cubicBezTo>
                  <a:pt x="7446" y="15656"/>
                  <a:pt x="7826" y="15960"/>
                  <a:pt x="8260" y="15960"/>
                </a:cubicBezTo>
                <a:lnTo>
                  <a:pt x="13224" y="15960"/>
                </a:lnTo>
                <a:cubicBezTo>
                  <a:pt x="13658" y="15960"/>
                  <a:pt x="14019" y="15656"/>
                  <a:pt x="14019" y="15291"/>
                </a:cubicBezTo>
                <a:cubicBezTo>
                  <a:pt x="14019" y="14926"/>
                  <a:pt x="13658" y="14606"/>
                  <a:pt x="13224" y="14606"/>
                </a:cubicBezTo>
                <a:lnTo>
                  <a:pt x="8260" y="1460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4" name="Form"/>
          <p:cNvSpPr/>
          <p:nvPr/>
        </p:nvSpPr>
        <p:spPr>
          <a:xfrm>
            <a:off x="7118132" y="33252574"/>
            <a:ext cx="684790"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58" y="1353"/>
                </a:moveTo>
                <a:cubicBezTo>
                  <a:pt x="13154" y="1353"/>
                  <a:pt x="15008" y="2928"/>
                  <a:pt x="15008" y="4858"/>
                </a:cubicBezTo>
                <a:cubicBezTo>
                  <a:pt x="15008" y="6788"/>
                  <a:pt x="13154" y="8347"/>
                  <a:pt x="10858" y="8347"/>
                </a:cubicBezTo>
                <a:cubicBezTo>
                  <a:pt x="8562" y="8347"/>
                  <a:pt x="6709" y="6788"/>
                  <a:pt x="6709" y="4858"/>
                </a:cubicBezTo>
                <a:cubicBezTo>
                  <a:pt x="6709" y="2928"/>
                  <a:pt x="8562" y="1353"/>
                  <a:pt x="10858" y="1353"/>
                </a:cubicBezTo>
                <a:close/>
                <a:moveTo>
                  <a:pt x="10742" y="15650"/>
                </a:moveTo>
                <a:cubicBezTo>
                  <a:pt x="10307" y="15650"/>
                  <a:pt x="9927" y="15969"/>
                  <a:pt x="9927" y="16334"/>
                </a:cubicBezTo>
                <a:lnTo>
                  <a:pt x="9927" y="20508"/>
                </a:lnTo>
                <a:cubicBezTo>
                  <a:pt x="9927" y="20873"/>
                  <a:pt x="10308" y="21176"/>
                  <a:pt x="10742" y="21176"/>
                </a:cubicBezTo>
                <a:cubicBezTo>
                  <a:pt x="11176" y="21176"/>
                  <a:pt x="11537" y="20873"/>
                  <a:pt x="11537" y="20508"/>
                </a:cubicBezTo>
                <a:lnTo>
                  <a:pt x="11537" y="16334"/>
                </a:lnTo>
                <a:cubicBezTo>
                  <a:pt x="11537" y="15969"/>
                  <a:pt x="11176" y="15650"/>
                  <a:pt x="10742" y="156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5" name="Form"/>
          <p:cNvSpPr/>
          <p:nvPr/>
        </p:nvSpPr>
        <p:spPr>
          <a:xfrm>
            <a:off x="9144220" y="33252574"/>
            <a:ext cx="684790"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8260" y="19823"/>
                </a:moveTo>
                <a:cubicBezTo>
                  <a:pt x="7826" y="19823"/>
                  <a:pt x="7446" y="20143"/>
                  <a:pt x="7446" y="20508"/>
                </a:cubicBezTo>
                <a:cubicBezTo>
                  <a:pt x="7446" y="20873"/>
                  <a:pt x="7826" y="21176"/>
                  <a:pt x="8260" y="21176"/>
                </a:cubicBezTo>
                <a:lnTo>
                  <a:pt x="13224" y="21176"/>
                </a:lnTo>
                <a:cubicBezTo>
                  <a:pt x="13658" y="21176"/>
                  <a:pt x="14019" y="20873"/>
                  <a:pt x="14019" y="20508"/>
                </a:cubicBezTo>
                <a:cubicBezTo>
                  <a:pt x="14019" y="20143"/>
                  <a:pt x="13658" y="19823"/>
                  <a:pt x="13224" y="19823"/>
                </a:cubicBezTo>
                <a:lnTo>
                  <a:pt x="8260" y="1982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6" name="Form"/>
          <p:cNvSpPr/>
          <p:nvPr/>
        </p:nvSpPr>
        <p:spPr>
          <a:xfrm>
            <a:off x="11170310" y="33252574"/>
            <a:ext cx="684789" cy="8144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66" y="8347"/>
                  <a:pt x="6631" y="6788"/>
                  <a:pt x="6631" y="4858"/>
                </a:cubicBezTo>
                <a:cubicBezTo>
                  <a:pt x="6631" y="2928"/>
                  <a:pt x="8504" y="1353"/>
                  <a:pt x="10800" y="1353"/>
                </a:cubicBezTo>
                <a:close/>
                <a:moveTo>
                  <a:pt x="5778" y="15650"/>
                </a:moveTo>
                <a:cubicBezTo>
                  <a:pt x="5344" y="15650"/>
                  <a:pt x="4964" y="15969"/>
                  <a:pt x="4964" y="16334"/>
                </a:cubicBezTo>
                <a:lnTo>
                  <a:pt x="4964" y="20508"/>
                </a:lnTo>
                <a:cubicBezTo>
                  <a:pt x="4964" y="20873"/>
                  <a:pt x="5344" y="21176"/>
                  <a:pt x="5778" y="21176"/>
                </a:cubicBezTo>
                <a:cubicBezTo>
                  <a:pt x="6212" y="21176"/>
                  <a:pt x="6573" y="20873"/>
                  <a:pt x="6573" y="20508"/>
                </a:cubicBezTo>
                <a:lnTo>
                  <a:pt x="6573" y="16334"/>
                </a:lnTo>
                <a:cubicBezTo>
                  <a:pt x="6511" y="15969"/>
                  <a:pt x="6212" y="15650"/>
                  <a:pt x="5778" y="15650"/>
                </a:cubicBezTo>
                <a:close/>
                <a:moveTo>
                  <a:pt x="15706" y="15650"/>
                </a:moveTo>
                <a:cubicBezTo>
                  <a:pt x="15271" y="15650"/>
                  <a:pt x="14891" y="15969"/>
                  <a:pt x="14891" y="16334"/>
                </a:cubicBezTo>
                <a:lnTo>
                  <a:pt x="14891" y="20508"/>
                </a:lnTo>
                <a:cubicBezTo>
                  <a:pt x="14891" y="20873"/>
                  <a:pt x="15271" y="21176"/>
                  <a:pt x="15706" y="21176"/>
                </a:cubicBezTo>
                <a:cubicBezTo>
                  <a:pt x="16140" y="21176"/>
                  <a:pt x="16501" y="20873"/>
                  <a:pt x="16501" y="20508"/>
                </a:cubicBezTo>
                <a:lnTo>
                  <a:pt x="16501" y="16334"/>
                </a:lnTo>
                <a:cubicBezTo>
                  <a:pt x="16501" y="15969"/>
                  <a:pt x="16140" y="15650"/>
                  <a:pt x="15706" y="156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7" name="Form"/>
          <p:cNvSpPr/>
          <p:nvPr/>
        </p:nvSpPr>
        <p:spPr>
          <a:xfrm>
            <a:off x="25215236" y="33252574"/>
            <a:ext cx="944201" cy="814369"/>
          </a:xfrm>
          <a:custGeom>
            <a:avLst/>
            <a:gdLst/>
            <a:ahLst/>
            <a:cxnLst>
              <a:cxn ang="0">
                <a:pos x="wd2" y="hd2"/>
              </a:cxn>
              <a:cxn ang="5400000">
                <a:pos x="wd2" y="hd2"/>
              </a:cxn>
              <a:cxn ang="10800000">
                <a:pos x="wd2" y="hd2"/>
              </a:cxn>
              <a:cxn ang="16200000">
                <a:pos x="wd2" y="hd2"/>
              </a:cxn>
            </a:cxnLst>
            <a:rect l="0" t="0" r="r" b="b"/>
            <a:pathLst>
              <a:path w="21600" h="21600" extrusionOk="0">
                <a:moveTo>
                  <a:pt x="21600" y="18000"/>
                </a:moveTo>
                <a:cubicBezTo>
                  <a:pt x="21600" y="14765"/>
                  <a:pt x="19845" y="12000"/>
                  <a:pt x="17325" y="10957"/>
                </a:cubicBezTo>
                <a:cubicBezTo>
                  <a:pt x="18135" y="10226"/>
                  <a:pt x="18630" y="9026"/>
                  <a:pt x="18630" y="7774"/>
                </a:cubicBezTo>
                <a:cubicBezTo>
                  <a:pt x="18630" y="5530"/>
                  <a:pt x="17055" y="3704"/>
                  <a:pt x="15120" y="3704"/>
                </a:cubicBezTo>
                <a:cubicBezTo>
                  <a:pt x="15030" y="3704"/>
                  <a:pt x="14940" y="3704"/>
                  <a:pt x="14895" y="3704"/>
                </a:cubicBezTo>
                <a:cubicBezTo>
                  <a:pt x="14445" y="1565"/>
                  <a:pt x="12780" y="0"/>
                  <a:pt x="10800" y="0"/>
                </a:cubicBezTo>
                <a:cubicBezTo>
                  <a:pt x="8820" y="0"/>
                  <a:pt x="7155" y="1565"/>
                  <a:pt x="6705" y="3704"/>
                </a:cubicBezTo>
                <a:cubicBezTo>
                  <a:pt x="6615" y="3704"/>
                  <a:pt x="6570" y="3704"/>
                  <a:pt x="6480" y="3704"/>
                </a:cubicBezTo>
                <a:cubicBezTo>
                  <a:pt x="4545" y="3704"/>
                  <a:pt x="2970" y="5530"/>
                  <a:pt x="2970" y="7774"/>
                </a:cubicBezTo>
                <a:cubicBezTo>
                  <a:pt x="2970" y="9078"/>
                  <a:pt x="3465" y="10226"/>
                  <a:pt x="4275" y="10957"/>
                </a:cubicBezTo>
                <a:cubicBezTo>
                  <a:pt x="1755" y="12000"/>
                  <a:pt x="0" y="14765"/>
                  <a:pt x="0" y="18052"/>
                </a:cubicBezTo>
                <a:lnTo>
                  <a:pt x="0" y="20870"/>
                </a:lnTo>
                <a:cubicBezTo>
                  <a:pt x="0" y="21235"/>
                  <a:pt x="270" y="21548"/>
                  <a:pt x="585" y="21548"/>
                </a:cubicBezTo>
                <a:cubicBezTo>
                  <a:pt x="585" y="21548"/>
                  <a:pt x="585" y="21548"/>
                  <a:pt x="585" y="21548"/>
                </a:cubicBezTo>
                <a:cubicBezTo>
                  <a:pt x="900" y="21548"/>
                  <a:pt x="1170" y="21235"/>
                  <a:pt x="1170" y="20870"/>
                </a:cubicBezTo>
                <a:lnTo>
                  <a:pt x="1170" y="18052"/>
                </a:lnTo>
                <a:cubicBezTo>
                  <a:pt x="1170" y="15548"/>
                  <a:pt x="2430" y="13409"/>
                  <a:pt x="4320" y="12417"/>
                </a:cubicBezTo>
                <a:cubicBezTo>
                  <a:pt x="3465" y="13878"/>
                  <a:pt x="3015" y="15600"/>
                  <a:pt x="3015" y="17426"/>
                </a:cubicBezTo>
                <a:lnTo>
                  <a:pt x="3015" y="20922"/>
                </a:lnTo>
                <a:cubicBezTo>
                  <a:pt x="3015" y="21287"/>
                  <a:pt x="3285" y="21600"/>
                  <a:pt x="3600" y="21600"/>
                </a:cubicBezTo>
                <a:cubicBezTo>
                  <a:pt x="3600" y="21600"/>
                  <a:pt x="3600" y="21600"/>
                  <a:pt x="3600" y="21600"/>
                </a:cubicBezTo>
                <a:cubicBezTo>
                  <a:pt x="3915" y="21600"/>
                  <a:pt x="4185" y="21287"/>
                  <a:pt x="4185" y="20922"/>
                </a:cubicBezTo>
                <a:lnTo>
                  <a:pt x="4185" y="17426"/>
                </a:lnTo>
                <a:cubicBezTo>
                  <a:pt x="4185" y="15287"/>
                  <a:pt x="4950" y="13252"/>
                  <a:pt x="6300" y="11791"/>
                </a:cubicBezTo>
                <a:cubicBezTo>
                  <a:pt x="6300" y="11791"/>
                  <a:pt x="6300" y="11791"/>
                  <a:pt x="6345" y="11739"/>
                </a:cubicBezTo>
                <a:cubicBezTo>
                  <a:pt x="6345" y="11739"/>
                  <a:pt x="6390" y="11687"/>
                  <a:pt x="6390" y="11687"/>
                </a:cubicBezTo>
                <a:cubicBezTo>
                  <a:pt x="7200" y="10852"/>
                  <a:pt x="8235" y="10226"/>
                  <a:pt x="9315" y="9913"/>
                </a:cubicBezTo>
                <a:cubicBezTo>
                  <a:pt x="10305" y="9652"/>
                  <a:pt x="11340" y="9652"/>
                  <a:pt x="12330" y="9913"/>
                </a:cubicBezTo>
                <a:cubicBezTo>
                  <a:pt x="13410" y="10226"/>
                  <a:pt x="14400" y="10800"/>
                  <a:pt x="15210" y="11687"/>
                </a:cubicBezTo>
                <a:cubicBezTo>
                  <a:pt x="15210" y="11687"/>
                  <a:pt x="15210" y="11687"/>
                  <a:pt x="15210" y="11687"/>
                </a:cubicBezTo>
                <a:cubicBezTo>
                  <a:pt x="15210" y="11687"/>
                  <a:pt x="15255" y="11687"/>
                  <a:pt x="15255" y="11739"/>
                </a:cubicBezTo>
                <a:cubicBezTo>
                  <a:pt x="15255" y="11739"/>
                  <a:pt x="15255" y="11739"/>
                  <a:pt x="15255" y="11739"/>
                </a:cubicBezTo>
                <a:cubicBezTo>
                  <a:pt x="16605" y="13200"/>
                  <a:pt x="17415" y="15287"/>
                  <a:pt x="17415" y="17426"/>
                </a:cubicBezTo>
                <a:lnTo>
                  <a:pt x="17415" y="20870"/>
                </a:lnTo>
                <a:cubicBezTo>
                  <a:pt x="17415" y="21235"/>
                  <a:pt x="17685" y="21548"/>
                  <a:pt x="18000" y="21548"/>
                </a:cubicBezTo>
                <a:cubicBezTo>
                  <a:pt x="18000" y="21548"/>
                  <a:pt x="18000" y="21548"/>
                  <a:pt x="18000" y="21548"/>
                </a:cubicBezTo>
                <a:cubicBezTo>
                  <a:pt x="18315" y="21548"/>
                  <a:pt x="18585" y="21235"/>
                  <a:pt x="18585" y="20870"/>
                </a:cubicBezTo>
                <a:lnTo>
                  <a:pt x="18585" y="17426"/>
                </a:lnTo>
                <a:cubicBezTo>
                  <a:pt x="18585" y="15652"/>
                  <a:pt x="18135" y="13878"/>
                  <a:pt x="17280" y="12417"/>
                </a:cubicBezTo>
                <a:cubicBezTo>
                  <a:pt x="19170" y="13357"/>
                  <a:pt x="20430" y="15548"/>
                  <a:pt x="20430" y="18052"/>
                </a:cubicBezTo>
                <a:lnTo>
                  <a:pt x="20430" y="20870"/>
                </a:lnTo>
                <a:cubicBezTo>
                  <a:pt x="20430" y="21235"/>
                  <a:pt x="20700" y="21548"/>
                  <a:pt x="21015" y="21548"/>
                </a:cubicBezTo>
                <a:cubicBezTo>
                  <a:pt x="21015" y="21548"/>
                  <a:pt x="21015" y="21548"/>
                  <a:pt x="21015" y="21548"/>
                </a:cubicBezTo>
                <a:cubicBezTo>
                  <a:pt x="21330" y="21548"/>
                  <a:pt x="21600" y="21235"/>
                  <a:pt x="21600" y="20870"/>
                </a:cubicBezTo>
                <a:lnTo>
                  <a:pt x="21600" y="18000"/>
                </a:lnTo>
                <a:close/>
                <a:moveTo>
                  <a:pt x="17460" y="7722"/>
                </a:moveTo>
                <a:cubicBezTo>
                  <a:pt x="17460" y="8974"/>
                  <a:pt x="16740" y="10017"/>
                  <a:pt x="15750" y="10383"/>
                </a:cubicBezTo>
                <a:cubicBezTo>
                  <a:pt x="14985" y="9652"/>
                  <a:pt x="14130" y="9130"/>
                  <a:pt x="13185" y="8765"/>
                </a:cubicBezTo>
                <a:cubicBezTo>
                  <a:pt x="14220" y="7930"/>
                  <a:pt x="14895" y="6574"/>
                  <a:pt x="14940" y="5009"/>
                </a:cubicBezTo>
                <a:cubicBezTo>
                  <a:pt x="14985" y="5009"/>
                  <a:pt x="15030" y="5009"/>
                  <a:pt x="15075" y="5009"/>
                </a:cubicBezTo>
                <a:cubicBezTo>
                  <a:pt x="16425" y="5009"/>
                  <a:pt x="17460" y="6209"/>
                  <a:pt x="17460" y="7722"/>
                </a:cubicBezTo>
                <a:close/>
                <a:moveTo>
                  <a:pt x="10800" y="1252"/>
                </a:moveTo>
                <a:cubicBezTo>
                  <a:pt x="12465" y="1252"/>
                  <a:pt x="13815" y="2817"/>
                  <a:pt x="13815" y="4748"/>
                </a:cubicBezTo>
                <a:cubicBezTo>
                  <a:pt x="13815" y="6678"/>
                  <a:pt x="12465" y="8243"/>
                  <a:pt x="10800" y="8243"/>
                </a:cubicBezTo>
                <a:cubicBezTo>
                  <a:pt x="9135" y="8243"/>
                  <a:pt x="7785" y="6678"/>
                  <a:pt x="7785" y="4748"/>
                </a:cubicBezTo>
                <a:cubicBezTo>
                  <a:pt x="7740" y="2870"/>
                  <a:pt x="9090" y="1252"/>
                  <a:pt x="10800" y="1252"/>
                </a:cubicBezTo>
                <a:close/>
                <a:moveTo>
                  <a:pt x="6480" y="5009"/>
                </a:moveTo>
                <a:cubicBezTo>
                  <a:pt x="6525" y="5009"/>
                  <a:pt x="6570" y="5009"/>
                  <a:pt x="6615" y="5009"/>
                </a:cubicBezTo>
                <a:cubicBezTo>
                  <a:pt x="6660" y="6574"/>
                  <a:pt x="7335" y="7930"/>
                  <a:pt x="8370" y="8765"/>
                </a:cubicBezTo>
                <a:cubicBezTo>
                  <a:pt x="7425" y="9130"/>
                  <a:pt x="6570" y="9652"/>
                  <a:pt x="5805" y="10383"/>
                </a:cubicBezTo>
                <a:cubicBezTo>
                  <a:pt x="4770" y="10070"/>
                  <a:pt x="4095" y="8974"/>
                  <a:pt x="4095" y="7722"/>
                </a:cubicBezTo>
                <a:cubicBezTo>
                  <a:pt x="4095" y="6209"/>
                  <a:pt x="5175" y="5009"/>
                  <a:pt x="6480" y="500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8" name="Form"/>
          <p:cNvSpPr/>
          <p:nvPr/>
        </p:nvSpPr>
        <p:spPr>
          <a:xfrm>
            <a:off x="27221656" y="33350931"/>
            <a:ext cx="948134" cy="590124"/>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cubicBezTo>
                  <a:pt x="896" y="21600"/>
                  <a:pt x="1165" y="21168"/>
                  <a:pt x="1165" y="20664"/>
                </a:cubicBezTo>
                <a:lnTo>
                  <a:pt x="1165" y="17280"/>
                </a:lnTo>
                <a:cubicBezTo>
                  <a:pt x="1165" y="13248"/>
                  <a:pt x="3182" y="10008"/>
                  <a:pt x="5691" y="10008"/>
                </a:cubicBezTo>
                <a:cubicBezTo>
                  <a:pt x="8201" y="10008"/>
                  <a:pt x="10217" y="13248"/>
                  <a:pt x="10217" y="17280"/>
                </a:cubicBezTo>
                <a:lnTo>
                  <a:pt x="10217" y="20664"/>
                </a:lnTo>
                <a:cubicBezTo>
                  <a:pt x="10217" y="20808"/>
                  <a:pt x="10217" y="20952"/>
                  <a:pt x="10262" y="21024"/>
                </a:cubicBezTo>
                <a:cubicBezTo>
                  <a:pt x="10352" y="21384"/>
                  <a:pt x="10576" y="21600"/>
                  <a:pt x="10800" y="21600"/>
                </a:cubicBezTo>
                <a:cubicBezTo>
                  <a:pt x="10800" y="21600"/>
                  <a:pt x="10800" y="21600"/>
                  <a:pt x="10800" y="21600"/>
                </a:cubicBezTo>
                <a:cubicBezTo>
                  <a:pt x="11114" y="21600"/>
                  <a:pt x="11383" y="21168"/>
                  <a:pt x="11383" y="20664"/>
                </a:cubicBezTo>
                <a:lnTo>
                  <a:pt x="11383" y="17280"/>
                </a:lnTo>
                <a:cubicBezTo>
                  <a:pt x="11383" y="13248"/>
                  <a:pt x="13399" y="10008"/>
                  <a:pt x="15909" y="10008"/>
                </a:cubicBezTo>
                <a:cubicBezTo>
                  <a:pt x="18418" y="10008"/>
                  <a:pt x="20435" y="13248"/>
                  <a:pt x="20435" y="17280"/>
                </a:cubicBezTo>
                <a:lnTo>
                  <a:pt x="20435" y="20664"/>
                </a:lnTo>
                <a:cubicBezTo>
                  <a:pt x="20435" y="21168"/>
                  <a:pt x="20704" y="21600"/>
                  <a:pt x="21017" y="21600"/>
                </a:cubicBezTo>
                <a:cubicBezTo>
                  <a:pt x="21017" y="21600"/>
                  <a:pt x="21017" y="21600"/>
                  <a:pt x="21017" y="21600"/>
                </a:cubicBezTo>
                <a:cubicBezTo>
                  <a:pt x="21331" y="21600"/>
                  <a:pt x="21600" y="21168"/>
                  <a:pt x="21600" y="20664"/>
                </a:cubicBezTo>
                <a:lnTo>
                  <a:pt x="21600" y="17280"/>
                </a:lnTo>
                <a:close/>
                <a:moveTo>
                  <a:pt x="3764" y="4968"/>
                </a:moveTo>
                <a:cubicBezTo>
                  <a:pt x="3764" y="3240"/>
                  <a:pt x="4661" y="1800"/>
                  <a:pt x="5736" y="1800"/>
                </a:cubicBezTo>
                <a:cubicBezTo>
                  <a:pt x="6812" y="1800"/>
                  <a:pt x="7708" y="3240"/>
                  <a:pt x="7708" y="4968"/>
                </a:cubicBezTo>
                <a:cubicBezTo>
                  <a:pt x="7708" y="6696"/>
                  <a:pt x="6812" y="8136"/>
                  <a:pt x="5736" y="8136"/>
                </a:cubicBezTo>
                <a:cubicBezTo>
                  <a:pt x="4661" y="8136"/>
                  <a:pt x="3764" y="6696"/>
                  <a:pt x="3764" y="4968"/>
                </a:cubicBezTo>
                <a:close/>
                <a:moveTo>
                  <a:pt x="13937" y="4968"/>
                </a:moveTo>
                <a:cubicBezTo>
                  <a:pt x="13937" y="3240"/>
                  <a:pt x="14833" y="1800"/>
                  <a:pt x="15909" y="1800"/>
                </a:cubicBezTo>
                <a:cubicBezTo>
                  <a:pt x="16984" y="1800"/>
                  <a:pt x="17880" y="3240"/>
                  <a:pt x="17880" y="4968"/>
                </a:cubicBezTo>
                <a:cubicBezTo>
                  <a:pt x="17880" y="6696"/>
                  <a:pt x="16984" y="8136"/>
                  <a:pt x="15909" y="8136"/>
                </a:cubicBezTo>
                <a:cubicBezTo>
                  <a:pt x="14833" y="8136"/>
                  <a:pt x="13937" y="6696"/>
                  <a:pt x="13937" y="496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9" name="Form"/>
          <p:cNvSpPr/>
          <p:nvPr/>
        </p:nvSpPr>
        <p:spPr>
          <a:xfrm>
            <a:off x="4962340" y="35001432"/>
            <a:ext cx="947886" cy="596271"/>
          </a:xfrm>
          <a:custGeom>
            <a:avLst/>
            <a:gdLst/>
            <a:ahLst/>
            <a:cxnLst>
              <a:cxn ang="0">
                <a:pos x="wd2" y="hd2"/>
              </a:cxn>
              <a:cxn ang="5400000">
                <a:pos x="wd2" y="hd2"/>
              </a:cxn>
              <a:cxn ang="10800000">
                <a:pos x="wd2" y="hd2"/>
              </a:cxn>
              <a:cxn ang="16200000">
                <a:pos x="wd2" y="hd2"/>
              </a:cxn>
            </a:cxnLst>
            <a:rect l="0" t="0" r="r" b="b"/>
            <a:pathLst>
              <a:path w="21600" h="21600" extrusionOk="0">
                <a:moveTo>
                  <a:pt x="5687" y="0"/>
                </a:moveTo>
                <a:cubicBezTo>
                  <a:pt x="3984" y="0"/>
                  <a:pt x="2549" y="2209"/>
                  <a:pt x="2549" y="4988"/>
                </a:cubicBezTo>
                <a:cubicBezTo>
                  <a:pt x="2549" y="6484"/>
                  <a:pt x="2956" y="7829"/>
                  <a:pt x="3628" y="8685"/>
                </a:cubicBezTo>
                <a:cubicBezTo>
                  <a:pt x="1521" y="9967"/>
                  <a:pt x="0" y="13254"/>
                  <a:pt x="0" y="17102"/>
                </a:cubicBezTo>
                <a:lnTo>
                  <a:pt x="0" y="20442"/>
                </a:lnTo>
                <a:cubicBezTo>
                  <a:pt x="0" y="20941"/>
                  <a:pt x="274" y="21377"/>
                  <a:pt x="588" y="21377"/>
                </a:cubicBezTo>
                <a:cubicBezTo>
                  <a:pt x="902" y="21377"/>
                  <a:pt x="1163" y="20941"/>
                  <a:pt x="1163" y="20442"/>
                </a:cubicBezTo>
                <a:lnTo>
                  <a:pt x="1163" y="17102"/>
                </a:lnTo>
                <a:cubicBezTo>
                  <a:pt x="1163" y="13111"/>
                  <a:pt x="3177" y="9909"/>
                  <a:pt x="5687" y="9909"/>
                </a:cubicBezTo>
                <a:cubicBezTo>
                  <a:pt x="8197" y="9909"/>
                  <a:pt x="10226" y="13111"/>
                  <a:pt x="10226" y="17102"/>
                </a:cubicBezTo>
                <a:lnTo>
                  <a:pt x="10226" y="20442"/>
                </a:lnTo>
                <a:cubicBezTo>
                  <a:pt x="10226" y="20585"/>
                  <a:pt x="10223" y="20727"/>
                  <a:pt x="10268" y="20798"/>
                </a:cubicBezTo>
                <a:cubicBezTo>
                  <a:pt x="10357" y="21155"/>
                  <a:pt x="10576" y="21377"/>
                  <a:pt x="10800" y="21377"/>
                </a:cubicBezTo>
                <a:cubicBezTo>
                  <a:pt x="11114" y="21377"/>
                  <a:pt x="11388" y="20941"/>
                  <a:pt x="11388" y="20442"/>
                </a:cubicBezTo>
                <a:lnTo>
                  <a:pt x="11388" y="17102"/>
                </a:lnTo>
                <a:cubicBezTo>
                  <a:pt x="11388" y="13111"/>
                  <a:pt x="13403" y="9909"/>
                  <a:pt x="15913" y="9909"/>
                </a:cubicBezTo>
                <a:cubicBezTo>
                  <a:pt x="18423" y="9909"/>
                  <a:pt x="20437" y="13111"/>
                  <a:pt x="20437" y="17102"/>
                </a:cubicBezTo>
                <a:lnTo>
                  <a:pt x="20437" y="20442"/>
                </a:lnTo>
                <a:cubicBezTo>
                  <a:pt x="20437" y="20941"/>
                  <a:pt x="20712" y="21377"/>
                  <a:pt x="21026" y="21377"/>
                </a:cubicBezTo>
                <a:cubicBezTo>
                  <a:pt x="21339" y="21377"/>
                  <a:pt x="21600" y="20941"/>
                  <a:pt x="21600" y="20442"/>
                </a:cubicBezTo>
                <a:lnTo>
                  <a:pt x="21600" y="17102"/>
                </a:lnTo>
                <a:cubicBezTo>
                  <a:pt x="21600" y="13254"/>
                  <a:pt x="20079" y="10038"/>
                  <a:pt x="17972" y="8685"/>
                </a:cubicBezTo>
                <a:cubicBezTo>
                  <a:pt x="18644" y="7758"/>
                  <a:pt x="19050" y="6413"/>
                  <a:pt x="19051" y="4988"/>
                </a:cubicBezTo>
                <a:cubicBezTo>
                  <a:pt x="19051" y="2280"/>
                  <a:pt x="17661" y="0"/>
                  <a:pt x="15913" y="0"/>
                </a:cubicBezTo>
                <a:cubicBezTo>
                  <a:pt x="14209" y="0"/>
                  <a:pt x="12775" y="2209"/>
                  <a:pt x="12775" y="4988"/>
                </a:cubicBezTo>
                <a:cubicBezTo>
                  <a:pt x="12775" y="6484"/>
                  <a:pt x="13181" y="7829"/>
                  <a:pt x="13854" y="8685"/>
                </a:cubicBezTo>
                <a:cubicBezTo>
                  <a:pt x="12509" y="9540"/>
                  <a:pt x="11428" y="11121"/>
                  <a:pt x="10800" y="13116"/>
                </a:cubicBezTo>
                <a:cubicBezTo>
                  <a:pt x="10172" y="11121"/>
                  <a:pt x="9105" y="9468"/>
                  <a:pt x="7760" y="8685"/>
                </a:cubicBezTo>
                <a:cubicBezTo>
                  <a:pt x="8433" y="7758"/>
                  <a:pt x="8825" y="6413"/>
                  <a:pt x="8825" y="4988"/>
                </a:cubicBezTo>
                <a:cubicBezTo>
                  <a:pt x="8825" y="2280"/>
                  <a:pt x="7435" y="0"/>
                  <a:pt x="5687" y="0"/>
                </a:cubicBezTo>
                <a:close/>
                <a:moveTo>
                  <a:pt x="5785" y="1848"/>
                </a:moveTo>
                <a:cubicBezTo>
                  <a:pt x="6861" y="1848"/>
                  <a:pt x="7760" y="3278"/>
                  <a:pt x="7760" y="4988"/>
                </a:cubicBezTo>
                <a:cubicBezTo>
                  <a:pt x="7760" y="6698"/>
                  <a:pt x="6861" y="8128"/>
                  <a:pt x="5785" y="8128"/>
                </a:cubicBezTo>
                <a:cubicBezTo>
                  <a:pt x="4709" y="8128"/>
                  <a:pt x="3810" y="6698"/>
                  <a:pt x="3810" y="4988"/>
                </a:cubicBezTo>
                <a:cubicBezTo>
                  <a:pt x="3810" y="3278"/>
                  <a:pt x="4709" y="1848"/>
                  <a:pt x="5785" y="1848"/>
                </a:cubicBezTo>
                <a:close/>
                <a:moveTo>
                  <a:pt x="15955" y="1848"/>
                </a:moveTo>
                <a:cubicBezTo>
                  <a:pt x="17031" y="1848"/>
                  <a:pt x="17930" y="3278"/>
                  <a:pt x="17930" y="4988"/>
                </a:cubicBezTo>
                <a:cubicBezTo>
                  <a:pt x="17930" y="6698"/>
                  <a:pt x="17031" y="8128"/>
                  <a:pt x="15955" y="8128"/>
                </a:cubicBezTo>
                <a:cubicBezTo>
                  <a:pt x="14879" y="8128"/>
                  <a:pt x="13980" y="6698"/>
                  <a:pt x="13980" y="4988"/>
                </a:cubicBezTo>
                <a:cubicBezTo>
                  <a:pt x="13980" y="3278"/>
                  <a:pt x="14879" y="1848"/>
                  <a:pt x="15955" y="1848"/>
                </a:cubicBezTo>
                <a:close/>
                <a:moveTo>
                  <a:pt x="3278" y="15677"/>
                </a:moveTo>
                <a:cubicBezTo>
                  <a:pt x="2964" y="15677"/>
                  <a:pt x="2690" y="16113"/>
                  <a:pt x="2690" y="16612"/>
                </a:cubicBezTo>
                <a:lnTo>
                  <a:pt x="2690" y="20665"/>
                </a:lnTo>
                <a:cubicBezTo>
                  <a:pt x="2690" y="21163"/>
                  <a:pt x="2964" y="21600"/>
                  <a:pt x="3278" y="21600"/>
                </a:cubicBezTo>
                <a:cubicBezTo>
                  <a:pt x="3592" y="21600"/>
                  <a:pt x="3852" y="21163"/>
                  <a:pt x="3852" y="20665"/>
                </a:cubicBezTo>
                <a:lnTo>
                  <a:pt x="3852" y="16612"/>
                </a:lnTo>
                <a:cubicBezTo>
                  <a:pt x="3852" y="16113"/>
                  <a:pt x="3592" y="15677"/>
                  <a:pt x="3278" y="15677"/>
                </a:cubicBezTo>
                <a:close/>
                <a:moveTo>
                  <a:pt x="8209" y="15677"/>
                </a:moveTo>
                <a:cubicBezTo>
                  <a:pt x="7895" y="15677"/>
                  <a:pt x="7620" y="16113"/>
                  <a:pt x="7620" y="16612"/>
                </a:cubicBezTo>
                <a:lnTo>
                  <a:pt x="7620" y="20665"/>
                </a:lnTo>
                <a:cubicBezTo>
                  <a:pt x="7620" y="21163"/>
                  <a:pt x="7895" y="21600"/>
                  <a:pt x="8209" y="21600"/>
                </a:cubicBezTo>
                <a:cubicBezTo>
                  <a:pt x="8522" y="21600"/>
                  <a:pt x="8783" y="21163"/>
                  <a:pt x="8783" y="20665"/>
                </a:cubicBezTo>
                <a:lnTo>
                  <a:pt x="8783" y="16612"/>
                </a:lnTo>
                <a:cubicBezTo>
                  <a:pt x="8783" y="16113"/>
                  <a:pt x="8522" y="15677"/>
                  <a:pt x="8209" y="15677"/>
                </a:cubicBezTo>
                <a:close/>
                <a:moveTo>
                  <a:pt x="13588" y="15677"/>
                </a:moveTo>
                <a:cubicBezTo>
                  <a:pt x="13274" y="15677"/>
                  <a:pt x="12999" y="16113"/>
                  <a:pt x="12999" y="16612"/>
                </a:cubicBezTo>
                <a:lnTo>
                  <a:pt x="12999" y="20665"/>
                </a:lnTo>
                <a:cubicBezTo>
                  <a:pt x="12999" y="21163"/>
                  <a:pt x="13274" y="21600"/>
                  <a:pt x="13588" y="21600"/>
                </a:cubicBezTo>
                <a:cubicBezTo>
                  <a:pt x="13901" y="21600"/>
                  <a:pt x="14162" y="21163"/>
                  <a:pt x="14162" y="20665"/>
                </a:cubicBezTo>
                <a:lnTo>
                  <a:pt x="14162" y="16612"/>
                </a:lnTo>
                <a:cubicBezTo>
                  <a:pt x="14162" y="16113"/>
                  <a:pt x="13946" y="15677"/>
                  <a:pt x="13588" y="15677"/>
                </a:cubicBezTo>
                <a:close/>
                <a:moveTo>
                  <a:pt x="18518" y="15677"/>
                </a:moveTo>
                <a:cubicBezTo>
                  <a:pt x="18204" y="15677"/>
                  <a:pt x="17930" y="16113"/>
                  <a:pt x="17930" y="16612"/>
                </a:cubicBezTo>
                <a:lnTo>
                  <a:pt x="17930" y="20665"/>
                </a:lnTo>
                <a:cubicBezTo>
                  <a:pt x="17930" y="21163"/>
                  <a:pt x="18204" y="21600"/>
                  <a:pt x="18518" y="21600"/>
                </a:cubicBezTo>
                <a:cubicBezTo>
                  <a:pt x="18832" y="21600"/>
                  <a:pt x="19093" y="21163"/>
                  <a:pt x="19093" y="20665"/>
                </a:cubicBezTo>
                <a:lnTo>
                  <a:pt x="19093" y="16612"/>
                </a:lnTo>
                <a:cubicBezTo>
                  <a:pt x="19093" y="16113"/>
                  <a:pt x="18832" y="15677"/>
                  <a:pt x="18518" y="1567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0" name="Form"/>
          <p:cNvSpPr/>
          <p:nvPr/>
        </p:nvSpPr>
        <p:spPr>
          <a:xfrm>
            <a:off x="9014517" y="34903072"/>
            <a:ext cx="944197" cy="812402"/>
          </a:xfrm>
          <a:custGeom>
            <a:avLst/>
            <a:gdLst/>
            <a:ahLst/>
            <a:cxnLst>
              <a:cxn ang="0">
                <a:pos x="wd2" y="hd2"/>
              </a:cxn>
              <a:cxn ang="5400000">
                <a:pos x="wd2" y="hd2"/>
              </a:cxn>
              <a:cxn ang="10800000">
                <a:pos x="wd2" y="hd2"/>
              </a:cxn>
              <a:cxn ang="16200000">
                <a:pos x="wd2" y="hd2"/>
              </a:cxn>
            </a:cxnLst>
            <a:rect l="0" t="0" r="r" b="b"/>
            <a:pathLst>
              <a:path w="21600" h="21600" extrusionOk="0">
                <a:moveTo>
                  <a:pt x="21600" y="20868"/>
                </a:moveTo>
                <a:lnTo>
                  <a:pt x="21600" y="18044"/>
                </a:lnTo>
                <a:cubicBezTo>
                  <a:pt x="21600" y="14801"/>
                  <a:pt x="19845" y="12029"/>
                  <a:pt x="17325" y="10983"/>
                </a:cubicBezTo>
                <a:cubicBezTo>
                  <a:pt x="18135" y="10251"/>
                  <a:pt x="18630" y="9048"/>
                  <a:pt x="18630" y="7793"/>
                </a:cubicBezTo>
                <a:cubicBezTo>
                  <a:pt x="18630" y="5544"/>
                  <a:pt x="17055" y="3713"/>
                  <a:pt x="15120" y="3713"/>
                </a:cubicBezTo>
                <a:cubicBezTo>
                  <a:pt x="15030" y="3713"/>
                  <a:pt x="14940" y="3713"/>
                  <a:pt x="14895" y="3713"/>
                </a:cubicBezTo>
                <a:cubicBezTo>
                  <a:pt x="14445" y="1569"/>
                  <a:pt x="12780" y="0"/>
                  <a:pt x="10800" y="0"/>
                </a:cubicBezTo>
                <a:cubicBezTo>
                  <a:pt x="8820" y="0"/>
                  <a:pt x="7155" y="1569"/>
                  <a:pt x="6705" y="3713"/>
                </a:cubicBezTo>
                <a:cubicBezTo>
                  <a:pt x="6615" y="3713"/>
                  <a:pt x="6570" y="3713"/>
                  <a:pt x="6480" y="3713"/>
                </a:cubicBezTo>
                <a:cubicBezTo>
                  <a:pt x="4545" y="3713"/>
                  <a:pt x="2970" y="5544"/>
                  <a:pt x="2970" y="7793"/>
                </a:cubicBezTo>
                <a:cubicBezTo>
                  <a:pt x="2970" y="9100"/>
                  <a:pt x="3465" y="10251"/>
                  <a:pt x="4275" y="10983"/>
                </a:cubicBezTo>
                <a:cubicBezTo>
                  <a:pt x="1755" y="12029"/>
                  <a:pt x="0" y="14801"/>
                  <a:pt x="0" y="18096"/>
                </a:cubicBezTo>
                <a:lnTo>
                  <a:pt x="0" y="20920"/>
                </a:lnTo>
                <a:cubicBezTo>
                  <a:pt x="0" y="21286"/>
                  <a:pt x="270" y="21600"/>
                  <a:pt x="585" y="21600"/>
                </a:cubicBezTo>
                <a:lnTo>
                  <a:pt x="3555" y="21600"/>
                </a:lnTo>
                <a:cubicBezTo>
                  <a:pt x="3555" y="21600"/>
                  <a:pt x="3555" y="21600"/>
                  <a:pt x="3555" y="21600"/>
                </a:cubicBezTo>
                <a:lnTo>
                  <a:pt x="21015" y="21600"/>
                </a:lnTo>
                <a:cubicBezTo>
                  <a:pt x="21375" y="21548"/>
                  <a:pt x="21600" y="21286"/>
                  <a:pt x="21600" y="20868"/>
                </a:cubicBezTo>
                <a:cubicBezTo>
                  <a:pt x="21600" y="20868"/>
                  <a:pt x="21600" y="20868"/>
                  <a:pt x="21600" y="20868"/>
                </a:cubicBezTo>
                <a:cubicBezTo>
                  <a:pt x="21600" y="20868"/>
                  <a:pt x="21600" y="20868"/>
                  <a:pt x="21600" y="20868"/>
                </a:cubicBezTo>
                <a:close/>
                <a:moveTo>
                  <a:pt x="20430" y="18044"/>
                </a:moveTo>
                <a:lnTo>
                  <a:pt x="20430" y="20240"/>
                </a:lnTo>
                <a:lnTo>
                  <a:pt x="18585" y="20240"/>
                </a:lnTo>
                <a:lnTo>
                  <a:pt x="18585" y="17416"/>
                </a:lnTo>
                <a:cubicBezTo>
                  <a:pt x="18585" y="15638"/>
                  <a:pt x="18135" y="13860"/>
                  <a:pt x="17280" y="12395"/>
                </a:cubicBezTo>
                <a:cubicBezTo>
                  <a:pt x="19170" y="13337"/>
                  <a:pt x="20430" y="15533"/>
                  <a:pt x="20430" y="18044"/>
                </a:cubicBezTo>
                <a:close/>
                <a:moveTo>
                  <a:pt x="14400" y="15952"/>
                </a:moveTo>
                <a:cubicBezTo>
                  <a:pt x="14085" y="15952"/>
                  <a:pt x="13815" y="16265"/>
                  <a:pt x="13815" y="16632"/>
                </a:cubicBezTo>
                <a:lnTo>
                  <a:pt x="13815" y="20240"/>
                </a:lnTo>
                <a:lnTo>
                  <a:pt x="7740" y="20240"/>
                </a:lnTo>
                <a:lnTo>
                  <a:pt x="7740" y="16632"/>
                </a:lnTo>
                <a:cubicBezTo>
                  <a:pt x="7740" y="16265"/>
                  <a:pt x="7470" y="15952"/>
                  <a:pt x="7155" y="15952"/>
                </a:cubicBezTo>
                <a:cubicBezTo>
                  <a:pt x="6840" y="15952"/>
                  <a:pt x="6570" y="16265"/>
                  <a:pt x="6570" y="16632"/>
                </a:cubicBezTo>
                <a:lnTo>
                  <a:pt x="6570" y="20240"/>
                </a:lnTo>
                <a:lnTo>
                  <a:pt x="4140" y="20240"/>
                </a:lnTo>
                <a:lnTo>
                  <a:pt x="4140" y="17416"/>
                </a:lnTo>
                <a:cubicBezTo>
                  <a:pt x="4140" y="15272"/>
                  <a:pt x="4905" y="13232"/>
                  <a:pt x="6255" y="11768"/>
                </a:cubicBezTo>
                <a:cubicBezTo>
                  <a:pt x="6255" y="11768"/>
                  <a:pt x="6255" y="11768"/>
                  <a:pt x="6300" y="11715"/>
                </a:cubicBezTo>
                <a:cubicBezTo>
                  <a:pt x="6300" y="11715"/>
                  <a:pt x="6345" y="11663"/>
                  <a:pt x="6345" y="11663"/>
                </a:cubicBezTo>
                <a:cubicBezTo>
                  <a:pt x="7155" y="10826"/>
                  <a:pt x="8190" y="10199"/>
                  <a:pt x="9270" y="9885"/>
                </a:cubicBezTo>
                <a:cubicBezTo>
                  <a:pt x="10260" y="9623"/>
                  <a:pt x="11295" y="9623"/>
                  <a:pt x="12285" y="9885"/>
                </a:cubicBezTo>
                <a:cubicBezTo>
                  <a:pt x="13365" y="10199"/>
                  <a:pt x="14445" y="10826"/>
                  <a:pt x="15255" y="11715"/>
                </a:cubicBezTo>
                <a:cubicBezTo>
                  <a:pt x="16605" y="13180"/>
                  <a:pt x="17415" y="15272"/>
                  <a:pt x="17415" y="17416"/>
                </a:cubicBezTo>
                <a:lnTo>
                  <a:pt x="17415" y="20240"/>
                </a:lnTo>
                <a:lnTo>
                  <a:pt x="14940" y="20240"/>
                </a:lnTo>
                <a:lnTo>
                  <a:pt x="14940" y="16632"/>
                </a:lnTo>
                <a:cubicBezTo>
                  <a:pt x="14985" y="16265"/>
                  <a:pt x="14760" y="15952"/>
                  <a:pt x="14400" y="15952"/>
                </a:cubicBezTo>
                <a:close/>
                <a:moveTo>
                  <a:pt x="17505" y="7740"/>
                </a:moveTo>
                <a:cubicBezTo>
                  <a:pt x="17505" y="8996"/>
                  <a:pt x="16785" y="10042"/>
                  <a:pt x="15795" y="10408"/>
                </a:cubicBezTo>
                <a:cubicBezTo>
                  <a:pt x="15030" y="9676"/>
                  <a:pt x="14175" y="9153"/>
                  <a:pt x="13230" y="8786"/>
                </a:cubicBezTo>
                <a:cubicBezTo>
                  <a:pt x="14265" y="7950"/>
                  <a:pt x="14940" y="6590"/>
                  <a:pt x="14985" y="5021"/>
                </a:cubicBezTo>
                <a:cubicBezTo>
                  <a:pt x="15030" y="5021"/>
                  <a:pt x="15075" y="5021"/>
                  <a:pt x="15120" y="5021"/>
                </a:cubicBezTo>
                <a:cubicBezTo>
                  <a:pt x="16425" y="5021"/>
                  <a:pt x="17505" y="6224"/>
                  <a:pt x="17505" y="7740"/>
                </a:cubicBezTo>
                <a:close/>
                <a:moveTo>
                  <a:pt x="10800" y="1255"/>
                </a:moveTo>
                <a:cubicBezTo>
                  <a:pt x="12465" y="1255"/>
                  <a:pt x="13815" y="2824"/>
                  <a:pt x="13815" y="4759"/>
                </a:cubicBezTo>
                <a:cubicBezTo>
                  <a:pt x="13815" y="6694"/>
                  <a:pt x="12465" y="8263"/>
                  <a:pt x="10800" y="8263"/>
                </a:cubicBezTo>
                <a:cubicBezTo>
                  <a:pt x="9135" y="8263"/>
                  <a:pt x="7785" y="6694"/>
                  <a:pt x="7785" y="4759"/>
                </a:cubicBezTo>
                <a:cubicBezTo>
                  <a:pt x="7785" y="2877"/>
                  <a:pt x="9135" y="1255"/>
                  <a:pt x="10800" y="1255"/>
                </a:cubicBezTo>
                <a:close/>
                <a:moveTo>
                  <a:pt x="6480" y="5021"/>
                </a:moveTo>
                <a:cubicBezTo>
                  <a:pt x="6525" y="5021"/>
                  <a:pt x="6570" y="5021"/>
                  <a:pt x="6615" y="5021"/>
                </a:cubicBezTo>
                <a:cubicBezTo>
                  <a:pt x="6660" y="6590"/>
                  <a:pt x="7335" y="7950"/>
                  <a:pt x="8370" y="8786"/>
                </a:cubicBezTo>
                <a:cubicBezTo>
                  <a:pt x="7425" y="9153"/>
                  <a:pt x="6570" y="9676"/>
                  <a:pt x="5805" y="10408"/>
                </a:cubicBezTo>
                <a:cubicBezTo>
                  <a:pt x="4770" y="10094"/>
                  <a:pt x="4095" y="8996"/>
                  <a:pt x="4095" y="7740"/>
                </a:cubicBezTo>
                <a:cubicBezTo>
                  <a:pt x="4140" y="6224"/>
                  <a:pt x="5175" y="5021"/>
                  <a:pt x="6480" y="5021"/>
                </a:cubicBezTo>
                <a:close/>
                <a:moveTo>
                  <a:pt x="1170" y="18044"/>
                </a:moveTo>
                <a:cubicBezTo>
                  <a:pt x="1170" y="15533"/>
                  <a:pt x="2430" y="13389"/>
                  <a:pt x="4320" y="12395"/>
                </a:cubicBezTo>
                <a:cubicBezTo>
                  <a:pt x="3465" y="13860"/>
                  <a:pt x="3015" y="15585"/>
                  <a:pt x="3015" y="17416"/>
                </a:cubicBezTo>
                <a:lnTo>
                  <a:pt x="3015" y="20240"/>
                </a:lnTo>
                <a:lnTo>
                  <a:pt x="1170" y="20240"/>
                </a:lnTo>
                <a:lnTo>
                  <a:pt x="1170" y="1804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1" name="Form"/>
          <p:cNvSpPr/>
          <p:nvPr/>
        </p:nvSpPr>
        <p:spPr>
          <a:xfrm>
            <a:off x="6988430" y="35001432"/>
            <a:ext cx="948132" cy="590124"/>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lnTo>
                  <a:pt x="10666" y="21600"/>
                </a:lnTo>
                <a:cubicBezTo>
                  <a:pt x="10710" y="21600"/>
                  <a:pt x="10710" y="21600"/>
                  <a:pt x="10755" y="21600"/>
                </a:cubicBezTo>
                <a:cubicBezTo>
                  <a:pt x="10800" y="21600"/>
                  <a:pt x="10800" y="21600"/>
                  <a:pt x="10845" y="21600"/>
                </a:cubicBezTo>
                <a:lnTo>
                  <a:pt x="20928" y="21600"/>
                </a:lnTo>
                <a:cubicBezTo>
                  <a:pt x="21062" y="21600"/>
                  <a:pt x="21241" y="21528"/>
                  <a:pt x="21331" y="21312"/>
                </a:cubicBezTo>
                <a:cubicBezTo>
                  <a:pt x="21421" y="21168"/>
                  <a:pt x="21510" y="20880"/>
                  <a:pt x="21510" y="20664"/>
                </a:cubicBezTo>
                <a:lnTo>
                  <a:pt x="21600" y="17280"/>
                </a:lnTo>
                <a:close/>
                <a:moveTo>
                  <a:pt x="3809" y="5040"/>
                </a:moveTo>
                <a:cubicBezTo>
                  <a:pt x="3809" y="3312"/>
                  <a:pt x="4705" y="1872"/>
                  <a:pt x="5781" y="1872"/>
                </a:cubicBezTo>
                <a:cubicBezTo>
                  <a:pt x="6856" y="1872"/>
                  <a:pt x="7753" y="3312"/>
                  <a:pt x="7753" y="5040"/>
                </a:cubicBezTo>
                <a:cubicBezTo>
                  <a:pt x="7753" y="6768"/>
                  <a:pt x="6856" y="8208"/>
                  <a:pt x="5781" y="8208"/>
                </a:cubicBezTo>
                <a:cubicBezTo>
                  <a:pt x="4705" y="8208"/>
                  <a:pt x="3809" y="6768"/>
                  <a:pt x="3809" y="5040"/>
                </a:cubicBezTo>
                <a:close/>
                <a:moveTo>
                  <a:pt x="8918" y="19800"/>
                </a:moveTo>
                <a:lnTo>
                  <a:pt x="8918" y="16560"/>
                </a:lnTo>
                <a:cubicBezTo>
                  <a:pt x="8918" y="16056"/>
                  <a:pt x="8649" y="15624"/>
                  <a:pt x="8335" y="15624"/>
                </a:cubicBezTo>
                <a:cubicBezTo>
                  <a:pt x="8021" y="15624"/>
                  <a:pt x="7753" y="16056"/>
                  <a:pt x="7753" y="16560"/>
                </a:cubicBezTo>
                <a:lnTo>
                  <a:pt x="7753" y="19800"/>
                </a:lnTo>
                <a:lnTo>
                  <a:pt x="3809" y="19800"/>
                </a:lnTo>
                <a:lnTo>
                  <a:pt x="3809" y="16560"/>
                </a:lnTo>
                <a:cubicBezTo>
                  <a:pt x="3809" y="16056"/>
                  <a:pt x="3540" y="15624"/>
                  <a:pt x="3226" y="15624"/>
                </a:cubicBezTo>
                <a:cubicBezTo>
                  <a:pt x="2913" y="15624"/>
                  <a:pt x="2644" y="16056"/>
                  <a:pt x="2644" y="16560"/>
                </a:cubicBezTo>
                <a:lnTo>
                  <a:pt x="2644" y="19800"/>
                </a:lnTo>
                <a:lnTo>
                  <a:pt x="1255" y="19800"/>
                </a:lnTo>
                <a:lnTo>
                  <a:pt x="1255" y="17352"/>
                </a:lnTo>
                <a:cubicBezTo>
                  <a:pt x="1255" y="13320"/>
                  <a:pt x="3271" y="10080"/>
                  <a:pt x="5781" y="10080"/>
                </a:cubicBezTo>
                <a:cubicBezTo>
                  <a:pt x="8290" y="10080"/>
                  <a:pt x="10307" y="13320"/>
                  <a:pt x="10307" y="17352"/>
                </a:cubicBezTo>
                <a:lnTo>
                  <a:pt x="10307" y="19800"/>
                </a:lnTo>
                <a:lnTo>
                  <a:pt x="8918" y="19800"/>
                </a:lnTo>
                <a:close/>
                <a:moveTo>
                  <a:pt x="13982" y="5040"/>
                </a:moveTo>
                <a:cubicBezTo>
                  <a:pt x="13982" y="3312"/>
                  <a:pt x="14878" y="1872"/>
                  <a:pt x="15954" y="1872"/>
                </a:cubicBezTo>
                <a:cubicBezTo>
                  <a:pt x="17029" y="1872"/>
                  <a:pt x="17925" y="3312"/>
                  <a:pt x="17925" y="5040"/>
                </a:cubicBezTo>
                <a:cubicBezTo>
                  <a:pt x="17925" y="6768"/>
                  <a:pt x="17029" y="8208"/>
                  <a:pt x="15954" y="8208"/>
                </a:cubicBezTo>
                <a:cubicBezTo>
                  <a:pt x="14878" y="8208"/>
                  <a:pt x="13982" y="6768"/>
                  <a:pt x="13982" y="5040"/>
                </a:cubicBezTo>
                <a:close/>
                <a:moveTo>
                  <a:pt x="19090" y="19800"/>
                </a:moveTo>
                <a:lnTo>
                  <a:pt x="19090" y="16560"/>
                </a:lnTo>
                <a:cubicBezTo>
                  <a:pt x="19090" y="16056"/>
                  <a:pt x="18822" y="15624"/>
                  <a:pt x="18508" y="15624"/>
                </a:cubicBezTo>
                <a:cubicBezTo>
                  <a:pt x="18194" y="15624"/>
                  <a:pt x="17925" y="16056"/>
                  <a:pt x="17925" y="16560"/>
                </a:cubicBezTo>
                <a:lnTo>
                  <a:pt x="17925" y="19800"/>
                </a:lnTo>
                <a:lnTo>
                  <a:pt x="13982" y="19800"/>
                </a:lnTo>
                <a:lnTo>
                  <a:pt x="13982" y="16560"/>
                </a:lnTo>
                <a:cubicBezTo>
                  <a:pt x="13982" y="16056"/>
                  <a:pt x="13713" y="15624"/>
                  <a:pt x="13399" y="15624"/>
                </a:cubicBezTo>
                <a:cubicBezTo>
                  <a:pt x="13085" y="15624"/>
                  <a:pt x="12816" y="16056"/>
                  <a:pt x="12816" y="16560"/>
                </a:cubicBezTo>
                <a:lnTo>
                  <a:pt x="12816" y="19800"/>
                </a:lnTo>
                <a:lnTo>
                  <a:pt x="11427" y="19800"/>
                </a:lnTo>
                <a:lnTo>
                  <a:pt x="11427" y="17352"/>
                </a:lnTo>
                <a:cubicBezTo>
                  <a:pt x="11427" y="13320"/>
                  <a:pt x="13444" y="10080"/>
                  <a:pt x="15953" y="10080"/>
                </a:cubicBezTo>
                <a:cubicBezTo>
                  <a:pt x="18463" y="10080"/>
                  <a:pt x="20480" y="13320"/>
                  <a:pt x="20480" y="17352"/>
                </a:cubicBezTo>
                <a:lnTo>
                  <a:pt x="20480" y="19800"/>
                </a:lnTo>
                <a:lnTo>
                  <a:pt x="19090" y="1980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2" name="Form"/>
          <p:cNvSpPr/>
          <p:nvPr/>
        </p:nvSpPr>
        <p:spPr>
          <a:xfrm>
            <a:off x="5092044" y="33252574"/>
            <a:ext cx="684543" cy="81437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634" y="20191"/>
                </a:moveTo>
                <a:lnTo>
                  <a:pt x="16634" y="16643"/>
                </a:lnTo>
                <a:cubicBezTo>
                  <a:pt x="16634" y="16278"/>
                  <a:pt x="16262" y="15965"/>
                  <a:pt x="15828" y="15965"/>
                </a:cubicBezTo>
                <a:cubicBezTo>
                  <a:pt x="15393" y="15965"/>
                  <a:pt x="15021" y="16278"/>
                  <a:pt x="15021" y="16643"/>
                </a:cubicBezTo>
                <a:lnTo>
                  <a:pt x="15021" y="20191"/>
                </a:lnTo>
                <a:lnTo>
                  <a:pt x="6641" y="20191"/>
                </a:lnTo>
                <a:lnTo>
                  <a:pt x="6641" y="16591"/>
                </a:lnTo>
                <a:cubicBezTo>
                  <a:pt x="6641" y="16226"/>
                  <a:pt x="6269" y="15913"/>
                  <a:pt x="5834" y="15913"/>
                </a:cubicBezTo>
                <a:cubicBezTo>
                  <a:pt x="5400" y="15913"/>
                  <a:pt x="5028" y="16226"/>
                  <a:pt x="5028" y="16591"/>
                </a:cubicBezTo>
                <a:lnTo>
                  <a:pt x="5028" y="20191"/>
                </a:lnTo>
                <a:lnTo>
                  <a:pt x="1614" y="20191"/>
                </a:lnTo>
                <a:lnTo>
                  <a:pt x="1614" y="17374"/>
                </a:lnTo>
                <a:cubicBezTo>
                  <a:pt x="1614" y="13148"/>
                  <a:pt x="5710" y="9652"/>
                  <a:pt x="10800" y="9652"/>
                </a:cubicBezTo>
                <a:cubicBezTo>
                  <a:pt x="15890" y="9652"/>
                  <a:pt x="19986" y="13096"/>
                  <a:pt x="19986" y="17374"/>
                </a:cubicBezTo>
                <a:lnTo>
                  <a:pt x="19986" y="20139"/>
                </a:lnTo>
                <a:lnTo>
                  <a:pt x="16634" y="2019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3" name="Form"/>
          <p:cNvSpPr/>
          <p:nvPr/>
        </p:nvSpPr>
        <p:spPr>
          <a:xfrm>
            <a:off x="19125291" y="23121334"/>
            <a:ext cx="944223" cy="684544"/>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062"/>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6"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472" y="1614"/>
                  <a:pt x="10778" y="161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4" name="Weather"/>
          <p:cNvSpPr/>
          <p:nvPr/>
        </p:nvSpPr>
        <p:spPr>
          <a:xfrm>
            <a:off x="5000246" y="21159547"/>
            <a:ext cx="2817435"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Weather</a:t>
            </a:r>
          </a:p>
        </p:txBody>
      </p:sp>
      <p:sp>
        <p:nvSpPr>
          <p:cNvPr id="2705" name="Message"/>
          <p:cNvSpPr/>
          <p:nvPr/>
        </p:nvSpPr>
        <p:spPr>
          <a:xfrm>
            <a:off x="4962340" y="25140425"/>
            <a:ext cx="2910849"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Message</a:t>
            </a:r>
          </a:p>
        </p:txBody>
      </p:sp>
      <p:sp>
        <p:nvSpPr>
          <p:cNvPr id="2706" name="People"/>
          <p:cNvSpPr/>
          <p:nvPr/>
        </p:nvSpPr>
        <p:spPr>
          <a:xfrm>
            <a:off x="5023723" y="30984645"/>
            <a:ext cx="2302787"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People</a:t>
            </a:r>
          </a:p>
        </p:txBody>
      </p:sp>
      <p:sp>
        <p:nvSpPr>
          <p:cNvPr id="2707" name="Time / Location"/>
          <p:cNvSpPr/>
          <p:nvPr/>
        </p:nvSpPr>
        <p:spPr>
          <a:xfrm>
            <a:off x="4982010" y="10186051"/>
            <a:ext cx="13294824"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Time / Location</a:t>
            </a:r>
          </a:p>
        </p:txBody>
      </p:sp>
      <p:sp>
        <p:nvSpPr>
          <p:cNvPr id="2708" name="Design"/>
          <p:cNvSpPr/>
          <p:nvPr/>
        </p:nvSpPr>
        <p:spPr>
          <a:xfrm>
            <a:off x="4962340" y="16608129"/>
            <a:ext cx="2281256"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Design</a:t>
            </a:r>
          </a:p>
        </p:txBody>
      </p:sp>
      <p:sp>
        <p:nvSpPr>
          <p:cNvPr id="2709" name="Rectangle 27"/>
          <p:cNvSpPr txBox="1"/>
          <p:nvPr/>
        </p:nvSpPr>
        <p:spPr>
          <a:xfrm>
            <a:off x="5011518" y="5376140"/>
            <a:ext cx="15017047" cy="14573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Vector Line Icons</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1" name="Rectangle 27"/>
          <p:cNvSpPr txBox="1"/>
          <p:nvPr/>
        </p:nvSpPr>
        <p:spPr>
          <a:xfrm>
            <a:off x="5011518" y="5376140"/>
            <a:ext cx="15017047" cy="14573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Vector Line Icons</a:t>
            </a:r>
          </a:p>
        </p:txBody>
      </p:sp>
      <p:sp>
        <p:nvSpPr>
          <p:cNvPr id="2712" name="Form"/>
          <p:cNvSpPr/>
          <p:nvPr/>
        </p:nvSpPr>
        <p:spPr>
          <a:xfrm>
            <a:off x="25112797" y="24721255"/>
            <a:ext cx="939306" cy="275015"/>
          </a:xfrm>
          <a:custGeom>
            <a:avLst/>
            <a:gdLst/>
            <a:ahLst/>
            <a:cxnLst>
              <a:cxn ang="0">
                <a:pos x="wd2" y="hd2"/>
              </a:cxn>
              <a:cxn ang="5400000">
                <a:pos x="wd2" y="hd2"/>
              </a:cxn>
              <a:cxn ang="10800000">
                <a:pos x="wd2" y="hd2"/>
              </a:cxn>
              <a:cxn ang="16200000">
                <a:pos x="wd2" y="hd2"/>
              </a:cxn>
            </a:cxnLst>
            <a:rect l="0" t="0" r="r" b="b"/>
            <a:pathLst>
              <a:path w="21497" h="21600" extrusionOk="0">
                <a:moveTo>
                  <a:pt x="3140" y="0"/>
                </a:moveTo>
                <a:cubicBezTo>
                  <a:pt x="2994" y="0"/>
                  <a:pt x="2845" y="193"/>
                  <a:pt x="2732" y="580"/>
                </a:cubicBezTo>
                <a:lnTo>
                  <a:pt x="169" y="9374"/>
                </a:lnTo>
                <a:cubicBezTo>
                  <a:pt x="-56" y="10148"/>
                  <a:pt x="-56" y="11404"/>
                  <a:pt x="169" y="12177"/>
                </a:cubicBezTo>
                <a:lnTo>
                  <a:pt x="2732" y="20972"/>
                </a:lnTo>
                <a:cubicBezTo>
                  <a:pt x="2867" y="21435"/>
                  <a:pt x="3005" y="21600"/>
                  <a:pt x="3140" y="21600"/>
                </a:cubicBezTo>
                <a:cubicBezTo>
                  <a:pt x="3276" y="21600"/>
                  <a:pt x="3459" y="21435"/>
                  <a:pt x="3549" y="20972"/>
                </a:cubicBezTo>
                <a:cubicBezTo>
                  <a:pt x="3774" y="20198"/>
                  <a:pt x="3774" y="18990"/>
                  <a:pt x="3549" y="18217"/>
                </a:cubicBezTo>
                <a:lnTo>
                  <a:pt x="1972" y="12805"/>
                </a:lnTo>
                <a:lnTo>
                  <a:pt x="7829" y="12805"/>
                </a:lnTo>
                <a:cubicBezTo>
                  <a:pt x="8145" y="12805"/>
                  <a:pt x="8421" y="11858"/>
                  <a:pt x="8421" y="10776"/>
                </a:cubicBezTo>
                <a:cubicBezTo>
                  <a:pt x="8376" y="9693"/>
                  <a:pt x="8145" y="8795"/>
                  <a:pt x="7829" y="8795"/>
                </a:cubicBezTo>
                <a:lnTo>
                  <a:pt x="1972" y="8795"/>
                </a:lnTo>
                <a:lnTo>
                  <a:pt x="3549" y="3383"/>
                </a:lnTo>
                <a:cubicBezTo>
                  <a:pt x="3774" y="2609"/>
                  <a:pt x="3774" y="1353"/>
                  <a:pt x="3549" y="580"/>
                </a:cubicBezTo>
                <a:cubicBezTo>
                  <a:pt x="3436" y="193"/>
                  <a:pt x="3287" y="0"/>
                  <a:pt x="3140" y="0"/>
                </a:cubicBezTo>
                <a:close/>
                <a:moveTo>
                  <a:pt x="18334" y="0"/>
                </a:moveTo>
                <a:cubicBezTo>
                  <a:pt x="18187" y="0"/>
                  <a:pt x="18052" y="193"/>
                  <a:pt x="17939" y="580"/>
                </a:cubicBezTo>
                <a:cubicBezTo>
                  <a:pt x="17714" y="1353"/>
                  <a:pt x="17714" y="2609"/>
                  <a:pt x="17939" y="3383"/>
                </a:cubicBezTo>
                <a:lnTo>
                  <a:pt x="19516" y="8795"/>
                </a:lnTo>
                <a:lnTo>
                  <a:pt x="13659" y="8795"/>
                </a:lnTo>
                <a:cubicBezTo>
                  <a:pt x="13343" y="8795"/>
                  <a:pt x="13067" y="9693"/>
                  <a:pt x="13067" y="10776"/>
                </a:cubicBezTo>
                <a:cubicBezTo>
                  <a:pt x="13067" y="11858"/>
                  <a:pt x="13343" y="12805"/>
                  <a:pt x="13659" y="12805"/>
                </a:cubicBezTo>
                <a:lnTo>
                  <a:pt x="19516" y="12805"/>
                </a:lnTo>
                <a:lnTo>
                  <a:pt x="17939" y="18217"/>
                </a:lnTo>
                <a:cubicBezTo>
                  <a:pt x="17714" y="18990"/>
                  <a:pt x="17714" y="20198"/>
                  <a:pt x="17939" y="20972"/>
                </a:cubicBezTo>
                <a:cubicBezTo>
                  <a:pt x="18075" y="21435"/>
                  <a:pt x="18198" y="21600"/>
                  <a:pt x="18334" y="21600"/>
                </a:cubicBezTo>
                <a:cubicBezTo>
                  <a:pt x="18469" y="21600"/>
                  <a:pt x="18652" y="21435"/>
                  <a:pt x="18742" y="20972"/>
                </a:cubicBezTo>
                <a:lnTo>
                  <a:pt x="21319" y="12177"/>
                </a:lnTo>
                <a:cubicBezTo>
                  <a:pt x="21364" y="12023"/>
                  <a:pt x="21403" y="12042"/>
                  <a:pt x="21403" y="11887"/>
                </a:cubicBezTo>
                <a:cubicBezTo>
                  <a:pt x="21538" y="11114"/>
                  <a:pt x="21544" y="9993"/>
                  <a:pt x="21319" y="9374"/>
                </a:cubicBezTo>
                <a:lnTo>
                  <a:pt x="18742" y="580"/>
                </a:lnTo>
                <a:cubicBezTo>
                  <a:pt x="18629" y="193"/>
                  <a:pt x="18480" y="0"/>
                  <a:pt x="18334"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3" name="Form"/>
          <p:cNvSpPr/>
          <p:nvPr/>
        </p:nvSpPr>
        <p:spPr>
          <a:xfrm>
            <a:off x="23195297" y="26152995"/>
            <a:ext cx="939304" cy="938865"/>
          </a:xfrm>
          <a:custGeom>
            <a:avLst/>
            <a:gdLst/>
            <a:ahLst/>
            <a:cxnLst>
              <a:cxn ang="0">
                <a:pos x="wd2" y="hd2"/>
              </a:cxn>
              <a:cxn ang="5400000">
                <a:pos x="wd2" y="hd2"/>
              </a:cxn>
              <a:cxn ang="10800000">
                <a:pos x="wd2" y="hd2"/>
              </a:cxn>
              <a:cxn ang="16200000">
                <a:pos x="wd2" y="hd2"/>
              </a:cxn>
            </a:cxnLst>
            <a:rect l="0" t="0" r="r" b="b"/>
            <a:pathLst>
              <a:path w="21497" h="21544" extrusionOk="0">
                <a:moveTo>
                  <a:pt x="10800" y="0"/>
                </a:moveTo>
                <a:cubicBezTo>
                  <a:pt x="10654" y="0"/>
                  <a:pt x="10505" y="56"/>
                  <a:pt x="10392" y="169"/>
                </a:cubicBezTo>
                <a:lnTo>
                  <a:pt x="7829" y="2739"/>
                </a:lnTo>
                <a:cubicBezTo>
                  <a:pt x="7604" y="2965"/>
                  <a:pt x="7604" y="3332"/>
                  <a:pt x="7829" y="3558"/>
                </a:cubicBezTo>
                <a:cubicBezTo>
                  <a:pt x="7919" y="3693"/>
                  <a:pt x="8103" y="3741"/>
                  <a:pt x="8238" y="3741"/>
                </a:cubicBezTo>
                <a:cubicBezTo>
                  <a:pt x="8373" y="3741"/>
                  <a:pt x="8556" y="3693"/>
                  <a:pt x="8646" y="3558"/>
                </a:cubicBezTo>
                <a:lnTo>
                  <a:pt x="10223" y="1976"/>
                </a:lnTo>
                <a:lnTo>
                  <a:pt x="10223" y="7849"/>
                </a:lnTo>
                <a:cubicBezTo>
                  <a:pt x="10223" y="8166"/>
                  <a:pt x="10485" y="8442"/>
                  <a:pt x="10800" y="8442"/>
                </a:cubicBezTo>
                <a:cubicBezTo>
                  <a:pt x="11116" y="8442"/>
                  <a:pt x="11392" y="8166"/>
                  <a:pt x="11392" y="7849"/>
                </a:cubicBezTo>
                <a:lnTo>
                  <a:pt x="11392" y="1976"/>
                </a:lnTo>
                <a:lnTo>
                  <a:pt x="12969" y="3558"/>
                </a:lnTo>
                <a:cubicBezTo>
                  <a:pt x="13104" y="3693"/>
                  <a:pt x="13242" y="3741"/>
                  <a:pt x="13377" y="3741"/>
                </a:cubicBezTo>
                <a:cubicBezTo>
                  <a:pt x="13512" y="3741"/>
                  <a:pt x="13681" y="3693"/>
                  <a:pt x="13771" y="3558"/>
                </a:cubicBezTo>
                <a:cubicBezTo>
                  <a:pt x="13997" y="3332"/>
                  <a:pt x="13997" y="2965"/>
                  <a:pt x="13771" y="2739"/>
                </a:cubicBezTo>
                <a:lnTo>
                  <a:pt x="11209" y="169"/>
                </a:lnTo>
                <a:cubicBezTo>
                  <a:pt x="11096" y="56"/>
                  <a:pt x="10947" y="0"/>
                  <a:pt x="10800" y="0"/>
                </a:cubicBezTo>
                <a:close/>
                <a:moveTo>
                  <a:pt x="3140" y="7680"/>
                </a:moveTo>
                <a:cubicBezTo>
                  <a:pt x="2994" y="7680"/>
                  <a:pt x="2845" y="7736"/>
                  <a:pt x="2732" y="7849"/>
                </a:cubicBezTo>
                <a:lnTo>
                  <a:pt x="169" y="10419"/>
                </a:lnTo>
                <a:cubicBezTo>
                  <a:pt x="-56" y="10645"/>
                  <a:pt x="-56" y="11012"/>
                  <a:pt x="169" y="11238"/>
                </a:cubicBezTo>
                <a:lnTo>
                  <a:pt x="2732" y="13807"/>
                </a:lnTo>
                <a:cubicBezTo>
                  <a:pt x="2867" y="13943"/>
                  <a:pt x="3005" y="13991"/>
                  <a:pt x="3140" y="13991"/>
                </a:cubicBezTo>
                <a:cubicBezTo>
                  <a:pt x="3276" y="13991"/>
                  <a:pt x="3459" y="13943"/>
                  <a:pt x="3549" y="13807"/>
                </a:cubicBezTo>
                <a:cubicBezTo>
                  <a:pt x="3774" y="13581"/>
                  <a:pt x="3774" y="13228"/>
                  <a:pt x="3549" y="13002"/>
                </a:cubicBezTo>
                <a:lnTo>
                  <a:pt x="1972" y="11421"/>
                </a:lnTo>
                <a:lnTo>
                  <a:pt x="7829" y="11421"/>
                </a:lnTo>
                <a:cubicBezTo>
                  <a:pt x="8145" y="11421"/>
                  <a:pt x="8421" y="11144"/>
                  <a:pt x="8421" y="10828"/>
                </a:cubicBezTo>
                <a:cubicBezTo>
                  <a:pt x="8421" y="10512"/>
                  <a:pt x="8145" y="10249"/>
                  <a:pt x="7829" y="10249"/>
                </a:cubicBezTo>
                <a:lnTo>
                  <a:pt x="1972" y="10249"/>
                </a:lnTo>
                <a:lnTo>
                  <a:pt x="3549" y="8668"/>
                </a:lnTo>
                <a:cubicBezTo>
                  <a:pt x="3774" y="8442"/>
                  <a:pt x="3774" y="8075"/>
                  <a:pt x="3549" y="7849"/>
                </a:cubicBezTo>
                <a:cubicBezTo>
                  <a:pt x="3436" y="7736"/>
                  <a:pt x="3287" y="7680"/>
                  <a:pt x="3140" y="7680"/>
                </a:cubicBezTo>
                <a:close/>
                <a:moveTo>
                  <a:pt x="18334" y="7680"/>
                </a:moveTo>
                <a:cubicBezTo>
                  <a:pt x="18187" y="7680"/>
                  <a:pt x="18052" y="7736"/>
                  <a:pt x="17939" y="7849"/>
                </a:cubicBezTo>
                <a:cubicBezTo>
                  <a:pt x="17714" y="8075"/>
                  <a:pt x="17714" y="8442"/>
                  <a:pt x="17939" y="8668"/>
                </a:cubicBezTo>
                <a:lnTo>
                  <a:pt x="19516" y="10249"/>
                </a:lnTo>
                <a:lnTo>
                  <a:pt x="13659" y="10249"/>
                </a:lnTo>
                <a:cubicBezTo>
                  <a:pt x="13343" y="10249"/>
                  <a:pt x="13067" y="10512"/>
                  <a:pt x="13067" y="10828"/>
                </a:cubicBezTo>
                <a:cubicBezTo>
                  <a:pt x="13067" y="11144"/>
                  <a:pt x="13343" y="11421"/>
                  <a:pt x="13659" y="11421"/>
                </a:cubicBezTo>
                <a:lnTo>
                  <a:pt x="19516" y="11421"/>
                </a:lnTo>
                <a:lnTo>
                  <a:pt x="17939" y="13002"/>
                </a:lnTo>
                <a:cubicBezTo>
                  <a:pt x="17714" y="13228"/>
                  <a:pt x="17714" y="13581"/>
                  <a:pt x="17939" y="13807"/>
                </a:cubicBezTo>
                <a:cubicBezTo>
                  <a:pt x="18075" y="13943"/>
                  <a:pt x="18198" y="13991"/>
                  <a:pt x="18334" y="13991"/>
                </a:cubicBezTo>
                <a:cubicBezTo>
                  <a:pt x="18469" y="13991"/>
                  <a:pt x="18652" y="13943"/>
                  <a:pt x="18742" y="13807"/>
                </a:cubicBezTo>
                <a:lnTo>
                  <a:pt x="21319" y="11238"/>
                </a:lnTo>
                <a:cubicBezTo>
                  <a:pt x="21364" y="11193"/>
                  <a:pt x="21403" y="11198"/>
                  <a:pt x="21403" y="11153"/>
                </a:cubicBezTo>
                <a:cubicBezTo>
                  <a:pt x="21538" y="10927"/>
                  <a:pt x="21544" y="10599"/>
                  <a:pt x="21319" y="10419"/>
                </a:cubicBezTo>
                <a:lnTo>
                  <a:pt x="18742" y="7849"/>
                </a:lnTo>
                <a:cubicBezTo>
                  <a:pt x="18629" y="7736"/>
                  <a:pt x="18480" y="7680"/>
                  <a:pt x="18334" y="7680"/>
                </a:cubicBezTo>
                <a:close/>
                <a:moveTo>
                  <a:pt x="10800" y="13101"/>
                </a:moveTo>
                <a:cubicBezTo>
                  <a:pt x="10485" y="13101"/>
                  <a:pt x="10223" y="13378"/>
                  <a:pt x="10223" y="13694"/>
                </a:cubicBezTo>
                <a:lnTo>
                  <a:pt x="10223" y="19567"/>
                </a:lnTo>
                <a:lnTo>
                  <a:pt x="8646" y="17986"/>
                </a:lnTo>
                <a:cubicBezTo>
                  <a:pt x="8421" y="17760"/>
                  <a:pt x="8055" y="17760"/>
                  <a:pt x="7829" y="17986"/>
                </a:cubicBezTo>
                <a:cubicBezTo>
                  <a:pt x="7604" y="18212"/>
                  <a:pt x="7604" y="18565"/>
                  <a:pt x="7829" y="18791"/>
                </a:cubicBezTo>
                <a:lnTo>
                  <a:pt x="10392" y="21374"/>
                </a:lnTo>
                <a:cubicBezTo>
                  <a:pt x="10617" y="21600"/>
                  <a:pt x="10983" y="21600"/>
                  <a:pt x="11209" y="21374"/>
                </a:cubicBezTo>
                <a:lnTo>
                  <a:pt x="13771" y="18791"/>
                </a:lnTo>
                <a:cubicBezTo>
                  <a:pt x="13997" y="18565"/>
                  <a:pt x="13997" y="18212"/>
                  <a:pt x="13771" y="17986"/>
                </a:cubicBezTo>
                <a:cubicBezTo>
                  <a:pt x="13591" y="17760"/>
                  <a:pt x="13194" y="17760"/>
                  <a:pt x="12969" y="17986"/>
                </a:cubicBezTo>
                <a:lnTo>
                  <a:pt x="11392" y="19567"/>
                </a:lnTo>
                <a:lnTo>
                  <a:pt x="11392" y="13694"/>
                </a:lnTo>
                <a:cubicBezTo>
                  <a:pt x="11392" y="13378"/>
                  <a:pt x="11116" y="13101"/>
                  <a:pt x="10800" y="1310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4" name="Form"/>
          <p:cNvSpPr/>
          <p:nvPr/>
        </p:nvSpPr>
        <p:spPr>
          <a:xfrm>
            <a:off x="5011518" y="24603127"/>
            <a:ext cx="945727" cy="501549"/>
          </a:xfrm>
          <a:custGeom>
            <a:avLst/>
            <a:gdLst/>
            <a:ahLst/>
            <a:cxnLst>
              <a:cxn ang="0">
                <a:pos x="wd2" y="hd2"/>
              </a:cxn>
              <a:cxn ang="5400000">
                <a:pos x="wd2" y="hd2"/>
              </a:cxn>
              <a:cxn ang="10800000">
                <a:pos x="wd2" y="hd2"/>
              </a:cxn>
              <a:cxn ang="16200000">
                <a:pos x="wd2" y="hd2"/>
              </a:cxn>
            </a:cxnLst>
            <a:rect l="0" t="0" r="r" b="b"/>
            <a:pathLst>
              <a:path w="21571" h="21495" extrusionOk="0">
                <a:moveTo>
                  <a:pt x="21555" y="10948"/>
                </a:moveTo>
                <a:cubicBezTo>
                  <a:pt x="21600" y="10611"/>
                  <a:pt x="21555" y="10273"/>
                  <a:pt x="21375" y="9936"/>
                </a:cubicBezTo>
                <a:cubicBezTo>
                  <a:pt x="21375" y="9936"/>
                  <a:pt x="21375" y="9936"/>
                  <a:pt x="21375" y="9936"/>
                </a:cubicBezTo>
                <a:lnTo>
                  <a:pt x="16256" y="317"/>
                </a:lnTo>
                <a:cubicBezTo>
                  <a:pt x="16032" y="-105"/>
                  <a:pt x="15672" y="-105"/>
                  <a:pt x="15448" y="317"/>
                </a:cubicBezTo>
                <a:cubicBezTo>
                  <a:pt x="15223" y="739"/>
                  <a:pt x="15223" y="1414"/>
                  <a:pt x="15448" y="1836"/>
                </a:cubicBezTo>
                <a:lnTo>
                  <a:pt x="19579" y="9598"/>
                </a:lnTo>
                <a:lnTo>
                  <a:pt x="1168" y="9598"/>
                </a:lnTo>
                <a:lnTo>
                  <a:pt x="1168" y="3945"/>
                </a:lnTo>
                <a:cubicBezTo>
                  <a:pt x="1168" y="3354"/>
                  <a:pt x="898" y="2848"/>
                  <a:pt x="584" y="2848"/>
                </a:cubicBezTo>
                <a:cubicBezTo>
                  <a:pt x="269" y="2848"/>
                  <a:pt x="0" y="3354"/>
                  <a:pt x="0" y="3945"/>
                </a:cubicBezTo>
                <a:lnTo>
                  <a:pt x="0" y="17529"/>
                </a:lnTo>
                <a:cubicBezTo>
                  <a:pt x="0" y="18120"/>
                  <a:pt x="269" y="18626"/>
                  <a:pt x="584" y="18626"/>
                </a:cubicBezTo>
                <a:cubicBezTo>
                  <a:pt x="898" y="18626"/>
                  <a:pt x="1168" y="18120"/>
                  <a:pt x="1168" y="17529"/>
                </a:cubicBezTo>
                <a:lnTo>
                  <a:pt x="1168" y="11876"/>
                </a:lnTo>
                <a:lnTo>
                  <a:pt x="19579" y="11876"/>
                </a:lnTo>
                <a:lnTo>
                  <a:pt x="15448" y="19639"/>
                </a:lnTo>
                <a:cubicBezTo>
                  <a:pt x="15223" y="20061"/>
                  <a:pt x="15223" y="20736"/>
                  <a:pt x="15448" y="21157"/>
                </a:cubicBezTo>
                <a:cubicBezTo>
                  <a:pt x="15583" y="21411"/>
                  <a:pt x="15717" y="21495"/>
                  <a:pt x="15852" y="21495"/>
                </a:cubicBezTo>
                <a:cubicBezTo>
                  <a:pt x="15987" y="21495"/>
                  <a:pt x="16166" y="21411"/>
                  <a:pt x="16256" y="21157"/>
                </a:cubicBezTo>
                <a:lnTo>
                  <a:pt x="21375" y="11539"/>
                </a:lnTo>
                <a:cubicBezTo>
                  <a:pt x="21375" y="11539"/>
                  <a:pt x="21375" y="11539"/>
                  <a:pt x="21375" y="11539"/>
                </a:cubicBezTo>
                <a:cubicBezTo>
                  <a:pt x="21465" y="11370"/>
                  <a:pt x="21510" y="11201"/>
                  <a:pt x="21555" y="1094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5" name="Form"/>
          <p:cNvSpPr/>
          <p:nvPr/>
        </p:nvSpPr>
        <p:spPr>
          <a:xfrm>
            <a:off x="13181970" y="24386562"/>
            <a:ext cx="663676" cy="945017"/>
          </a:xfrm>
          <a:custGeom>
            <a:avLst/>
            <a:gdLst/>
            <a:ahLst/>
            <a:cxnLst>
              <a:cxn ang="0">
                <a:pos x="wd2" y="hd2"/>
              </a:cxn>
              <a:cxn ang="5400000">
                <a:pos x="wd2" y="hd2"/>
              </a:cxn>
              <a:cxn ang="10800000">
                <a:pos x="wd2" y="hd2"/>
              </a:cxn>
              <a:cxn ang="16200000">
                <a:pos x="wd2" y="hd2"/>
              </a:cxn>
            </a:cxnLst>
            <a:rect l="0" t="0" r="r" b="b"/>
            <a:pathLst>
              <a:path w="21534" h="21600" extrusionOk="0">
                <a:moveTo>
                  <a:pt x="15332" y="0"/>
                </a:moveTo>
                <a:cubicBezTo>
                  <a:pt x="6899" y="0"/>
                  <a:pt x="0" y="4860"/>
                  <a:pt x="0" y="10800"/>
                </a:cubicBezTo>
                <a:cubicBezTo>
                  <a:pt x="0" y="16740"/>
                  <a:pt x="6899" y="21600"/>
                  <a:pt x="15332" y="21600"/>
                </a:cubicBezTo>
                <a:cubicBezTo>
                  <a:pt x="15779" y="21600"/>
                  <a:pt x="16170" y="21324"/>
                  <a:pt x="16170" y="21009"/>
                </a:cubicBezTo>
                <a:cubicBezTo>
                  <a:pt x="16170" y="20694"/>
                  <a:pt x="15779" y="20433"/>
                  <a:pt x="15332" y="20433"/>
                </a:cubicBezTo>
                <a:cubicBezTo>
                  <a:pt x="7794" y="20433"/>
                  <a:pt x="1657" y="16110"/>
                  <a:pt x="1657" y="10800"/>
                </a:cubicBezTo>
                <a:cubicBezTo>
                  <a:pt x="1657" y="5490"/>
                  <a:pt x="7794" y="1167"/>
                  <a:pt x="15332" y="1167"/>
                </a:cubicBezTo>
                <a:cubicBezTo>
                  <a:pt x="15779" y="1167"/>
                  <a:pt x="16170" y="906"/>
                  <a:pt x="16170" y="591"/>
                </a:cubicBezTo>
                <a:cubicBezTo>
                  <a:pt x="16170" y="276"/>
                  <a:pt x="15779" y="0"/>
                  <a:pt x="15332" y="0"/>
                </a:cubicBezTo>
                <a:close/>
                <a:moveTo>
                  <a:pt x="17048" y="7650"/>
                </a:moveTo>
                <a:cubicBezTo>
                  <a:pt x="16841" y="7650"/>
                  <a:pt x="16649" y="7706"/>
                  <a:pt x="16489" y="7819"/>
                </a:cubicBezTo>
                <a:cubicBezTo>
                  <a:pt x="16170" y="8044"/>
                  <a:pt x="16170" y="8409"/>
                  <a:pt x="16489" y="8634"/>
                </a:cubicBezTo>
                <a:lnTo>
                  <a:pt x="18725" y="10209"/>
                </a:lnTo>
                <a:lnTo>
                  <a:pt x="10421" y="10209"/>
                </a:lnTo>
                <a:cubicBezTo>
                  <a:pt x="9974" y="10209"/>
                  <a:pt x="9582" y="10471"/>
                  <a:pt x="9582" y="10786"/>
                </a:cubicBezTo>
                <a:cubicBezTo>
                  <a:pt x="9582" y="11101"/>
                  <a:pt x="9974" y="11377"/>
                  <a:pt x="10421" y="11377"/>
                </a:cubicBezTo>
                <a:lnTo>
                  <a:pt x="18725" y="11377"/>
                </a:lnTo>
                <a:lnTo>
                  <a:pt x="16489" y="12952"/>
                </a:lnTo>
                <a:cubicBezTo>
                  <a:pt x="16170" y="13177"/>
                  <a:pt x="16170" y="13528"/>
                  <a:pt x="16489" y="13753"/>
                </a:cubicBezTo>
                <a:cubicBezTo>
                  <a:pt x="16681" y="13888"/>
                  <a:pt x="16857" y="13936"/>
                  <a:pt x="17048" y="13936"/>
                </a:cubicBezTo>
                <a:cubicBezTo>
                  <a:pt x="17240" y="13936"/>
                  <a:pt x="17500" y="13888"/>
                  <a:pt x="17627" y="13753"/>
                </a:cubicBezTo>
                <a:lnTo>
                  <a:pt x="21281" y="11194"/>
                </a:lnTo>
                <a:cubicBezTo>
                  <a:pt x="21344" y="11149"/>
                  <a:pt x="21336" y="11154"/>
                  <a:pt x="21400" y="11109"/>
                </a:cubicBezTo>
                <a:cubicBezTo>
                  <a:pt x="21592" y="10884"/>
                  <a:pt x="21600" y="10558"/>
                  <a:pt x="21281" y="10378"/>
                </a:cubicBezTo>
                <a:lnTo>
                  <a:pt x="17627" y="7819"/>
                </a:lnTo>
                <a:cubicBezTo>
                  <a:pt x="17468" y="7706"/>
                  <a:pt x="17256" y="7650"/>
                  <a:pt x="17048" y="76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6" name="Form"/>
          <p:cNvSpPr/>
          <p:nvPr/>
        </p:nvSpPr>
        <p:spPr>
          <a:xfrm>
            <a:off x="15190128" y="24386562"/>
            <a:ext cx="655852" cy="945017"/>
          </a:xfrm>
          <a:custGeom>
            <a:avLst/>
            <a:gdLst/>
            <a:ahLst/>
            <a:cxnLst>
              <a:cxn ang="0">
                <a:pos x="wd2" y="hd2"/>
              </a:cxn>
              <a:cxn ang="5400000">
                <a:pos x="wd2" y="hd2"/>
              </a:cxn>
              <a:cxn ang="10800000">
                <a:pos x="wd2" y="hd2"/>
              </a:cxn>
              <a:cxn ang="16200000">
                <a:pos x="wd2" y="hd2"/>
              </a:cxn>
            </a:cxnLst>
            <a:rect l="0" t="0" r="r" b="b"/>
            <a:pathLst>
              <a:path w="21519" h="21600" extrusionOk="0">
                <a:moveTo>
                  <a:pt x="6015" y="0"/>
                </a:moveTo>
                <a:cubicBezTo>
                  <a:pt x="5563" y="0"/>
                  <a:pt x="5168" y="276"/>
                  <a:pt x="5168" y="591"/>
                </a:cubicBezTo>
                <a:cubicBezTo>
                  <a:pt x="5168" y="906"/>
                  <a:pt x="5563" y="1167"/>
                  <a:pt x="6015" y="1167"/>
                </a:cubicBezTo>
                <a:cubicBezTo>
                  <a:pt x="13638" y="1167"/>
                  <a:pt x="19823" y="5490"/>
                  <a:pt x="19823" y="10800"/>
                </a:cubicBezTo>
                <a:cubicBezTo>
                  <a:pt x="19823" y="16110"/>
                  <a:pt x="13638" y="20433"/>
                  <a:pt x="6015" y="20433"/>
                </a:cubicBezTo>
                <a:cubicBezTo>
                  <a:pt x="5563" y="20433"/>
                  <a:pt x="5168" y="20694"/>
                  <a:pt x="5168" y="21009"/>
                </a:cubicBezTo>
                <a:cubicBezTo>
                  <a:pt x="5168" y="21324"/>
                  <a:pt x="5563" y="21600"/>
                  <a:pt x="6015" y="21600"/>
                </a:cubicBezTo>
                <a:cubicBezTo>
                  <a:pt x="14542" y="21600"/>
                  <a:pt x="21519" y="16740"/>
                  <a:pt x="21519" y="10800"/>
                </a:cubicBezTo>
                <a:cubicBezTo>
                  <a:pt x="21519" y="4860"/>
                  <a:pt x="14542" y="0"/>
                  <a:pt x="6015" y="0"/>
                </a:cubicBezTo>
                <a:close/>
                <a:moveTo>
                  <a:pt x="4501" y="7650"/>
                </a:moveTo>
                <a:cubicBezTo>
                  <a:pt x="4291" y="7650"/>
                  <a:pt x="4077" y="7706"/>
                  <a:pt x="3916" y="7819"/>
                </a:cubicBezTo>
                <a:lnTo>
                  <a:pt x="242" y="10378"/>
                </a:lnTo>
                <a:cubicBezTo>
                  <a:pt x="-81" y="10558"/>
                  <a:pt x="-81" y="11014"/>
                  <a:pt x="242" y="11194"/>
                </a:cubicBezTo>
                <a:lnTo>
                  <a:pt x="3916" y="13753"/>
                </a:lnTo>
                <a:cubicBezTo>
                  <a:pt x="4110" y="13888"/>
                  <a:pt x="4308" y="13936"/>
                  <a:pt x="4501" y="13936"/>
                </a:cubicBezTo>
                <a:cubicBezTo>
                  <a:pt x="4695" y="13936"/>
                  <a:pt x="4958" y="13888"/>
                  <a:pt x="5087" y="13753"/>
                </a:cubicBezTo>
                <a:cubicBezTo>
                  <a:pt x="5410" y="13528"/>
                  <a:pt x="5410" y="13177"/>
                  <a:pt x="5087" y="12952"/>
                </a:cubicBezTo>
                <a:lnTo>
                  <a:pt x="2826" y="11377"/>
                </a:lnTo>
                <a:lnTo>
                  <a:pt x="11224" y="11377"/>
                </a:lnTo>
                <a:cubicBezTo>
                  <a:pt x="11676" y="11377"/>
                  <a:pt x="12072" y="11101"/>
                  <a:pt x="12072" y="10786"/>
                </a:cubicBezTo>
                <a:cubicBezTo>
                  <a:pt x="12072" y="10471"/>
                  <a:pt x="11676" y="10209"/>
                  <a:pt x="11224" y="10209"/>
                </a:cubicBezTo>
                <a:lnTo>
                  <a:pt x="2826" y="10209"/>
                </a:lnTo>
                <a:lnTo>
                  <a:pt x="5087" y="8634"/>
                </a:lnTo>
                <a:cubicBezTo>
                  <a:pt x="5410" y="8409"/>
                  <a:pt x="5410" y="8044"/>
                  <a:pt x="5087" y="7819"/>
                </a:cubicBezTo>
                <a:cubicBezTo>
                  <a:pt x="4925" y="7706"/>
                  <a:pt x="4711" y="7650"/>
                  <a:pt x="4501" y="76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7" name="Form"/>
          <p:cNvSpPr/>
          <p:nvPr/>
        </p:nvSpPr>
        <p:spPr>
          <a:xfrm>
            <a:off x="17060473" y="24524379"/>
            <a:ext cx="945017" cy="655852"/>
          </a:xfrm>
          <a:custGeom>
            <a:avLst/>
            <a:gdLst/>
            <a:ahLst/>
            <a:cxnLst>
              <a:cxn ang="0">
                <a:pos x="wd2" y="hd2"/>
              </a:cxn>
              <a:cxn ang="5400000">
                <a:pos x="wd2" y="hd2"/>
              </a:cxn>
              <a:cxn ang="10800000">
                <a:pos x="wd2" y="hd2"/>
              </a:cxn>
              <a:cxn ang="16200000">
                <a:pos x="wd2" y="hd2"/>
              </a:cxn>
            </a:cxnLst>
            <a:rect l="0" t="0" r="r" b="b"/>
            <a:pathLst>
              <a:path w="21600" h="21600" extrusionOk="0">
                <a:moveTo>
                  <a:pt x="10786" y="0"/>
                </a:moveTo>
                <a:cubicBezTo>
                  <a:pt x="10640" y="0"/>
                  <a:pt x="10491" y="81"/>
                  <a:pt x="10378" y="243"/>
                </a:cubicBezTo>
                <a:lnTo>
                  <a:pt x="7819" y="3931"/>
                </a:lnTo>
                <a:cubicBezTo>
                  <a:pt x="7594" y="4255"/>
                  <a:pt x="7594" y="4782"/>
                  <a:pt x="7819" y="5106"/>
                </a:cubicBezTo>
                <a:cubicBezTo>
                  <a:pt x="7954" y="5301"/>
                  <a:pt x="8092" y="5370"/>
                  <a:pt x="8227" y="5370"/>
                </a:cubicBezTo>
                <a:cubicBezTo>
                  <a:pt x="8362" y="5370"/>
                  <a:pt x="8544" y="5301"/>
                  <a:pt x="8634" y="5106"/>
                </a:cubicBezTo>
                <a:lnTo>
                  <a:pt x="10209" y="2837"/>
                </a:lnTo>
                <a:lnTo>
                  <a:pt x="10209" y="11266"/>
                </a:lnTo>
                <a:cubicBezTo>
                  <a:pt x="10209" y="11720"/>
                  <a:pt x="10471" y="12117"/>
                  <a:pt x="10786" y="12117"/>
                </a:cubicBezTo>
                <a:cubicBezTo>
                  <a:pt x="11101" y="12117"/>
                  <a:pt x="11376" y="11720"/>
                  <a:pt x="11377" y="11266"/>
                </a:cubicBezTo>
                <a:lnTo>
                  <a:pt x="11377" y="2837"/>
                </a:lnTo>
                <a:lnTo>
                  <a:pt x="12952" y="5106"/>
                </a:lnTo>
                <a:cubicBezTo>
                  <a:pt x="13087" y="5301"/>
                  <a:pt x="13224" y="5370"/>
                  <a:pt x="13359" y="5370"/>
                </a:cubicBezTo>
                <a:cubicBezTo>
                  <a:pt x="13494" y="5370"/>
                  <a:pt x="13663" y="5301"/>
                  <a:pt x="13753" y="5106"/>
                </a:cubicBezTo>
                <a:cubicBezTo>
                  <a:pt x="13978" y="4782"/>
                  <a:pt x="13978" y="4255"/>
                  <a:pt x="13753" y="3931"/>
                </a:cubicBezTo>
                <a:lnTo>
                  <a:pt x="11194" y="243"/>
                </a:lnTo>
                <a:cubicBezTo>
                  <a:pt x="11081" y="81"/>
                  <a:pt x="10932" y="0"/>
                  <a:pt x="10786" y="0"/>
                </a:cubicBezTo>
                <a:close/>
                <a:moveTo>
                  <a:pt x="591" y="5187"/>
                </a:moveTo>
                <a:cubicBezTo>
                  <a:pt x="276" y="5187"/>
                  <a:pt x="0" y="5584"/>
                  <a:pt x="0" y="6038"/>
                </a:cubicBezTo>
                <a:cubicBezTo>
                  <a:pt x="0" y="14597"/>
                  <a:pt x="4860" y="21600"/>
                  <a:pt x="10800" y="21600"/>
                </a:cubicBezTo>
                <a:cubicBezTo>
                  <a:pt x="16740" y="21600"/>
                  <a:pt x="21600" y="14597"/>
                  <a:pt x="21600" y="6038"/>
                </a:cubicBezTo>
                <a:cubicBezTo>
                  <a:pt x="21600" y="5584"/>
                  <a:pt x="21324" y="5187"/>
                  <a:pt x="21009" y="5187"/>
                </a:cubicBezTo>
                <a:cubicBezTo>
                  <a:pt x="20694" y="5187"/>
                  <a:pt x="20433" y="5584"/>
                  <a:pt x="20433" y="6038"/>
                </a:cubicBezTo>
                <a:cubicBezTo>
                  <a:pt x="20433" y="13689"/>
                  <a:pt x="16110" y="19898"/>
                  <a:pt x="10800" y="19898"/>
                </a:cubicBezTo>
                <a:cubicBezTo>
                  <a:pt x="5490" y="19898"/>
                  <a:pt x="1167" y="13690"/>
                  <a:pt x="1167" y="6038"/>
                </a:cubicBezTo>
                <a:cubicBezTo>
                  <a:pt x="1167" y="5584"/>
                  <a:pt x="906" y="5187"/>
                  <a:pt x="591" y="518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8" name="Form"/>
          <p:cNvSpPr/>
          <p:nvPr/>
        </p:nvSpPr>
        <p:spPr>
          <a:xfrm>
            <a:off x="19068632" y="24524379"/>
            <a:ext cx="945018" cy="643547"/>
          </a:xfrm>
          <a:custGeom>
            <a:avLst/>
            <a:gdLst/>
            <a:ahLst/>
            <a:cxnLst>
              <a:cxn ang="0">
                <a:pos x="wd2" y="hd2"/>
              </a:cxn>
              <a:cxn ang="5400000">
                <a:pos x="wd2" y="hd2"/>
              </a:cxn>
              <a:cxn ang="10800000">
                <a:pos x="wd2" y="hd2"/>
              </a:cxn>
              <a:cxn ang="16200000">
                <a:pos x="wd2" y="hd2"/>
              </a:cxn>
            </a:cxnLst>
            <a:rect l="0" t="0" r="r" b="b"/>
            <a:pathLst>
              <a:path w="21600" h="21518" extrusionOk="0">
                <a:moveTo>
                  <a:pt x="10800" y="0"/>
                </a:moveTo>
                <a:cubicBezTo>
                  <a:pt x="4860" y="0"/>
                  <a:pt x="0" y="7109"/>
                  <a:pt x="0" y="15799"/>
                </a:cubicBezTo>
                <a:cubicBezTo>
                  <a:pt x="0" y="16260"/>
                  <a:pt x="276" y="16663"/>
                  <a:pt x="591" y="16663"/>
                </a:cubicBezTo>
                <a:cubicBezTo>
                  <a:pt x="906" y="16663"/>
                  <a:pt x="1167" y="16260"/>
                  <a:pt x="1167" y="15799"/>
                </a:cubicBezTo>
                <a:cubicBezTo>
                  <a:pt x="1167" y="8031"/>
                  <a:pt x="5490" y="1707"/>
                  <a:pt x="10800" y="1707"/>
                </a:cubicBezTo>
                <a:cubicBezTo>
                  <a:pt x="16110" y="1707"/>
                  <a:pt x="20433" y="8031"/>
                  <a:pt x="20433" y="15799"/>
                </a:cubicBezTo>
                <a:cubicBezTo>
                  <a:pt x="20433" y="16260"/>
                  <a:pt x="20694" y="16663"/>
                  <a:pt x="21009" y="16663"/>
                </a:cubicBezTo>
                <a:cubicBezTo>
                  <a:pt x="21324" y="16663"/>
                  <a:pt x="21600" y="16260"/>
                  <a:pt x="21600" y="15799"/>
                </a:cubicBezTo>
                <a:cubicBezTo>
                  <a:pt x="21600" y="7110"/>
                  <a:pt x="16785" y="0"/>
                  <a:pt x="10800" y="0"/>
                </a:cubicBezTo>
                <a:close/>
                <a:moveTo>
                  <a:pt x="10786" y="9216"/>
                </a:moveTo>
                <a:cubicBezTo>
                  <a:pt x="10471" y="9216"/>
                  <a:pt x="10209" y="9619"/>
                  <a:pt x="10209" y="10080"/>
                </a:cubicBezTo>
                <a:lnTo>
                  <a:pt x="10209" y="18638"/>
                </a:lnTo>
                <a:lnTo>
                  <a:pt x="8634" y="16334"/>
                </a:lnTo>
                <a:cubicBezTo>
                  <a:pt x="8409" y="16005"/>
                  <a:pt x="8044" y="16005"/>
                  <a:pt x="7819" y="16334"/>
                </a:cubicBezTo>
                <a:cubicBezTo>
                  <a:pt x="7594" y="16663"/>
                  <a:pt x="7594" y="17177"/>
                  <a:pt x="7819" y="17506"/>
                </a:cubicBezTo>
                <a:lnTo>
                  <a:pt x="10378" y="21271"/>
                </a:lnTo>
                <a:cubicBezTo>
                  <a:pt x="10603" y="21600"/>
                  <a:pt x="10969" y="21600"/>
                  <a:pt x="11194" y="21271"/>
                </a:cubicBezTo>
                <a:lnTo>
                  <a:pt x="13753" y="17506"/>
                </a:lnTo>
                <a:cubicBezTo>
                  <a:pt x="13978" y="17177"/>
                  <a:pt x="13978" y="16663"/>
                  <a:pt x="13753" y="16334"/>
                </a:cubicBezTo>
                <a:cubicBezTo>
                  <a:pt x="13528" y="16005"/>
                  <a:pt x="13177" y="16005"/>
                  <a:pt x="12952" y="16334"/>
                </a:cubicBezTo>
                <a:lnTo>
                  <a:pt x="11377" y="18638"/>
                </a:lnTo>
                <a:lnTo>
                  <a:pt x="11377" y="10080"/>
                </a:lnTo>
                <a:cubicBezTo>
                  <a:pt x="11377" y="9619"/>
                  <a:pt x="11101" y="9216"/>
                  <a:pt x="10786" y="921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9" name="Form"/>
          <p:cNvSpPr/>
          <p:nvPr/>
        </p:nvSpPr>
        <p:spPr>
          <a:xfrm>
            <a:off x="21076792" y="24504690"/>
            <a:ext cx="948709" cy="684768"/>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188"/>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2" y="21600"/>
                  <a:pt x="18056" y="21600"/>
                </a:cubicBezTo>
                <a:cubicBezTo>
                  <a:pt x="18191" y="21600"/>
                  <a:pt x="18373" y="21534"/>
                  <a:pt x="18462" y="21348"/>
                </a:cubicBezTo>
                <a:cubicBezTo>
                  <a:pt x="20479" y="18553"/>
                  <a:pt x="21600" y="14765"/>
                  <a:pt x="21600" y="10790"/>
                </a:cubicBezTo>
                <a:cubicBezTo>
                  <a:pt x="21600" y="6816"/>
                  <a:pt x="20524" y="3027"/>
                  <a:pt x="18462" y="233"/>
                </a:cubicBezTo>
                <a:cubicBezTo>
                  <a:pt x="18350" y="78"/>
                  <a:pt x="18202" y="0"/>
                  <a:pt x="18056" y="0"/>
                </a:cubicBezTo>
                <a:close/>
                <a:moveTo>
                  <a:pt x="11963" y="6831"/>
                </a:moveTo>
                <a:cubicBezTo>
                  <a:pt x="11817" y="6831"/>
                  <a:pt x="11682" y="6909"/>
                  <a:pt x="11570" y="7064"/>
                </a:cubicBezTo>
                <a:cubicBezTo>
                  <a:pt x="11346" y="7375"/>
                  <a:pt x="11346" y="7879"/>
                  <a:pt x="11570" y="8190"/>
                </a:cubicBezTo>
                <a:lnTo>
                  <a:pt x="13139" y="10363"/>
                </a:lnTo>
                <a:lnTo>
                  <a:pt x="7312" y="10363"/>
                </a:lnTo>
                <a:cubicBezTo>
                  <a:pt x="6998" y="10363"/>
                  <a:pt x="6724" y="10724"/>
                  <a:pt x="6724" y="11159"/>
                </a:cubicBezTo>
                <a:cubicBezTo>
                  <a:pt x="6724" y="11594"/>
                  <a:pt x="6998" y="11974"/>
                  <a:pt x="7312" y="11974"/>
                </a:cubicBezTo>
                <a:lnTo>
                  <a:pt x="13139" y="11974"/>
                </a:lnTo>
                <a:lnTo>
                  <a:pt x="11570" y="14148"/>
                </a:lnTo>
                <a:cubicBezTo>
                  <a:pt x="11346" y="14458"/>
                  <a:pt x="11346" y="14943"/>
                  <a:pt x="11570" y="15254"/>
                </a:cubicBezTo>
                <a:cubicBezTo>
                  <a:pt x="11705" y="15440"/>
                  <a:pt x="11828" y="15506"/>
                  <a:pt x="11963" y="15506"/>
                </a:cubicBezTo>
                <a:cubicBezTo>
                  <a:pt x="12097" y="15506"/>
                  <a:pt x="12279" y="15440"/>
                  <a:pt x="12369" y="15254"/>
                </a:cubicBezTo>
                <a:lnTo>
                  <a:pt x="14932" y="11722"/>
                </a:lnTo>
                <a:cubicBezTo>
                  <a:pt x="14977" y="11660"/>
                  <a:pt x="15014" y="11594"/>
                  <a:pt x="15058" y="11470"/>
                </a:cubicBezTo>
                <a:cubicBezTo>
                  <a:pt x="15148" y="11159"/>
                  <a:pt x="15112" y="10845"/>
                  <a:pt x="14932" y="10596"/>
                </a:cubicBezTo>
                <a:lnTo>
                  <a:pt x="12369" y="7064"/>
                </a:lnTo>
                <a:cubicBezTo>
                  <a:pt x="12257" y="6909"/>
                  <a:pt x="12108" y="6831"/>
                  <a:pt x="11963" y="683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0" name="Form"/>
          <p:cNvSpPr/>
          <p:nvPr/>
        </p:nvSpPr>
        <p:spPr>
          <a:xfrm>
            <a:off x="23084950" y="24504690"/>
            <a:ext cx="948709" cy="684768"/>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250"/>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2" y="21600"/>
                  <a:pt x="18056" y="21600"/>
                </a:cubicBezTo>
                <a:cubicBezTo>
                  <a:pt x="18191" y="21600"/>
                  <a:pt x="18373" y="21534"/>
                  <a:pt x="18462" y="21348"/>
                </a:cubicBezTo>
                <a:cubicBezTo>
                  <a:pt x="20479" y="18553"/>
                  <a:pt x="21600" y="14765"/>
                  <a:pt x="21600" y="10790"/>
                </a:cubicBezTo>
                <a:cubicBezTo>
                  <a:pt x="21600" y="6816"/>
                  <a:pt x="20479" y="3027"/>
                  <a:pt x="18462" y="233"/>
                </a:cubicBezTo>
                <a:cubicBezTo>
                  <a:pt x="18350" y="78"/>
                  <a:pt x="18202" y="0"/>
                  <a:pt x="18056" y="0"/>
                </a:cubicBezTo>
                <a:close/>
                <a:moveTo>
                  <a:pt x="9847" y="6831"/>
                </a:moveTo>
                <a:cubicBezTo>
                  <a:pt x="9702" y="6831"/>
                  <a:pt x="9553" y="6909"/>
                  <a:pt x="9441" y="7064"/>
                </a:cubicBezTo>
                <a:lnTo>
                  <a:pt x="6892" y="10596"/>
                </a:lnTo>
                <a:cubicBezTo>
                  <a:pt x="6668" y="10907"/>
                  <a:pt x="6668" y="11411"/>
                  <a:pt x="6892" y="11722"/>
                </a:cubicBezTo>
                <a:lnTo>
                  <a:pt x="9441" y="15254"/>
                </a:lnTo>
                <a:cubicBezTo>
                  <a:pt x="9576" y="15440"/>
                  <a:pt x="9713" y="15506"/>
                  <a:pt x="9847" y="15506"/>
                </a:cubicBezTo>
                <a:cubicBezTo>
                  <a:pt x="9982" y="15506"/>
                  <a:pt x="10164" y="15440"/>
                  <a:pt x="10254" y="15254"/>
                </a:cubicBezTo>
                <a:cubicBezTo>
                  <a:pt x="10478" y="14943"/>
                  <a:pt x="10478" y="14458"/>
                  <a:pt x="10254" y="14148"/>
                </a:cubicBezTo>
                <a:lnTo>
                  <a:pt x="8685" y="11974"/>
                </a:lnTo>
                <a:lnTo>
                  <a:pt x="14512" y="11974"/>
                </a:lnTo>
                <a:cubicBezTo>
                  <a:pt x="14826" y="11974"/>
                  <a:pt x="15100" y="11594"/>
                  <a:pt x="15100" y="11159"/>
                </a:cubicBezTo>
                <a:cubicBezTo>
                  <a:pt x="15100" y="10662"/>
                  <a:pt x="14826" y="10363"/>
                  <a:pt x="14512" y="10363"/>
                </a:cubicBezTo>
                <a:lnTo>
                  <a:pt x="8685" y="10363"/>
                </a:lnTo>
                <a:lnTo>
                  <a:pt x="10254" y="8190"/>
                </a:lnTo>
                <a:cubicBezTo>
                  <a:pt x="10478" y="7879"/>
                  <a:pt x="10478" y="7375"/>
                  <a:pt x="10254" y="7064"/>
                </a:cubicBezTo>
                <a:cubicBezTo>
                  <a:pt x="10142" y="6909"/>
                  <a:pt x="9993" y="6831"/>
                  <a:pt x="9847" y="683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1" name="Form"/>
          <p:cNvSpPr/>
          <p:nvPr/>
        </p:nvSpPr>
        <p:spPr>
          <a:xfrm>
            <a:off x="6999989" y="24603127"/>
            <a:ext cx="945015" cy="499582"/>
          </a:xfrm>
          <a:custGeom>
            <a:avLst/>
            <a:gdLst/>
            <a:ahLst/>
            <a:cxnLst>
              <a:cxn ang="0">
                <a:pos x="wd2" y="hd2"/>
              </a:cxn>
              <a:cxn ang="5400000">
                <a:pos x="wd2" y="hd2"/>
              </a:cxn>
              <a:cxn ang="10800000">
                <a:pos x="wd2" y="hd2"/>
              </a:cxn>
              <a:cxn ang="16200000">
                <a:pos x="wd2" y="hd2"/>
              </a:cxn>
            </a:cxnLst>
            <a:rect l="0" t="0" r="r" b="b"/>
            <a:pathLst>
              <a:path w="21555" h="21494" extrusionOk="0">
                <a:moveTo>
                  <a:pt x="20971" y="2859"/>
                </a:moveTo>
                <a:cubicBezTo>
                  <a:pt x="20657" y="2859"/>
                  <a:pt x="20387" y="3367"/>
                  <a:pt x="20387" y="3960"/>
                </a:cubicBezTo>
                <a:lnTo>
                  <a:pt x="20387" y="9635"/>
                </a:lnTo>
                <a:lnTo>
                  <a:pt x="1976" y="9635"/>
                </a:lnTo>
                <a:lnTo>
                  <a:pt x="6107" y="1842"/>
                </a:lnTo>
                <a:cubicBezTo>
                  <a:pt x="6332" y="1419"/>
                  <a:pt x="6332" y="741"/>
                  <a:pt x="6107" y="318"/>
                </a:cubicBezTo>
                <a:cubicBezTo>
                  <a:pt x="5883" y="-106"/>
                  <a:pt x="5523" y="-106"/>
                  <a:pt x="5299" y="318"/>
                </a:cubicBezTo>
                <a:lnTo>
                  <a:pt x="180" y="9974"/>
                </a:lnTo>
                <a:cubicBezTo>
                  <a:pt x="180" y="9974"/>
                  <a:pt x="180" y="9974"/>
                  <a:pt x="180" y="9974"/>
                </a:cubicBezTo>
                <a:cubicBezTo>
                  <a:pt x="135" y="10059"/>
                  <a:pt x="90" y="10228"/>
                  <a:pt x="45" y="10313"/>
                </a:cubicBezTo>
                <a:cubicBezTo>
                  <a:pt x="-45" y="10736"/>
                  <a:pt x="0" y="11160"/>
                  <a:pt x="180" y="11499"/>
                </a:cubicBezTo>
                <a:cubicBezTo>
                  <a:pt x="180" y="11499"/>
                  <a:pt x="180" y="11499"/>
                  <a:pt x="180" y="11499"/>
                </a:cubicBezTo>
                <a:lnTo>
                  <a:pt x="5299" y="21155"/>
                </a:lnTo>
                <a:cubicBezTo>
                  <a:pt x="5434" y="21409"/>
                  <a:pt x="5568" y="21494"/>
                  <a:pt x="5703" y="21494"/>
                </a:cubicBezTo>
                <a:cubicBezTo>
                  <a:pt x="5838" y="21494"/>
                  <a:pt x="6017" y="21409"/>
                  <a:pt x="6107" y="21155"/>
                </a:cubicBezTo>
                <a:cubicBezTo>
                  <a:pt x="6332" y="20732"/>
                  <a:pt x="6332" y="20054"/>
                  <a:pt x="6107" y="19630"/>
                </a:cubicBezTo>
                <a:lnTo>
                  <a:pt x="1976" y="11838"/>
                </a:lnTo>
                <a:lnTo>
                  <a:pt x="20387" y="11838"/>
                </a:lnTo>
                <a:lnTo>
                  <a:pt x="20387" y="17513"/>
                </a:lnTo>
                <a:cubicBezTo>
                  <a:pt x="20387" y="18106"/>
                  <a:pt x="20657" y="18614"/>
                  <a:pt x="20971" y="18614"/>
                </a:cubicBezTo>
                <a:cubicBezTo>
                  <a:pt x="21286" y="18614"/>
                  <a:pt x="21555" y="18106"/>
                  <a:pt x="21555" y="17513"/>
                </a:cubicBezTo>
                <a:lnTo>
                  <a:pt x="21555" y="3875"/>
                </a:lnTo>
                <a:cubicBezTo>
                  <a:pt x="21555" y="3367"/>
                  <a:pt x="21286" y="2859"/>
                  <a:pt x="20971" y="285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2" name="Form"/>
          <p:cNvSpPr/>
          <p:nvPr/>
        </p:nvSpPr>
        <p:spPr>
          <a:xfrm>
            <a:off x="9244402" y="24386562"/>
            <a:ext cx="499354" cy="945017"/>
          </a:xfrm>
          <a:custGeom>
            <a:avLst/>
            <a:gdLst/>
            <a:ahLst/>
            <a:cxnLst>
              <a:cxn ang="0">
                <a:pos x="wd2" y="hd2"/>
              </a:cxn>
              <a:cxn ang="5400000">
                <a:pos x="wd2" y="hd2"/>
              </a:cxn>
              <a:cxn ang="10800000">
                <a:pos x="wd2" y="hd2"/>
              </a:cxn>
              <a:cxn ang="16200000">
                <a:pos x="wd2" y="hd2"/>
              </a:cxn>
            </a:cxnLst>
            <a:rect l="0" t="0" r="r" b="b"/>
            <a:pathLst>
              <a:path w="21400" h="21600" extrusionOk="0">
                <a:moveTo>
                  <a:pt x="21073" y="5265"/>
                </a:moveTo>
                <a:lnTo>
                  <a:pt x="11454" y="180"/>
                </a:lnTo>
                <a:cubicBezTo>
                  <a:pt x="11454" y="180"/>
                  <a:pt x="11454" y="180"/>
                  <a:pt x="11454" y="180"/>
                </a:cubicBezTo>
                <a:cubicBezTo>
                  <a:pt x="11201" y="45"/>
                  <a:pt x="10948" y="0"/>
                  <a:pt x="10695" y="0"/>
                </a:cubicBezTo>
                <a:cubicBezTo>
                  <a:pt x="10442" y="0"/>
                  <a:pt x="10104" y="45"/>
                  <a:pt x="9936" y="180"/>
                </a:cubicBezTo>
                <a:cubicBezTo>
                  <a:pt x="9936" y="180"/>
                  <a:pt x="9936" y="180"/>
                  <a:pt x="9936" y="180"/>
                </a:cubicBezTo>
                <a:lnTo>
                  <a:pt x="317" y="5310"/>
                </a:lnTo>
                <a:cubicBezTo>
                  <a:pt x="-105" y="5535"/>
                  <a:pt x="-105" y="5895"/>
                  <a:pt x="317" y="6120"/>
                </a:cubicBezTo>
                <a:cubicBezTo>
                  <a:pt x="570" y="6255"/>
                  <a:pt x="823" y="6300"/>
                  <a:pt x="1076" y="6300"/>
                </a:cubicBezTo>
                <a:cubicBezTo>
                  <a:pt x="1329" y="6300"/>
                  <a:pt x="1667" y="6255"/>
                  <a:pt x="1836" y="6120"/>
                </a:cubicBezTo>
                <a:lnTo>
                  <a:pt x="9598" y="1980"/>
                </a:lnTo>
                <a:lnTo>
                  <a:pt x="9598" y="20430"/>
                </a:lnTo>
                <a:lnTo>
                  <a:pt x="3945" y="20430"/>
                </a:lnTo>
                <a:cubicBezTo>
                  <a:pt x="3354" y="20430"/>
                  <a:pt x="2848" y="20700"/>
                  <a:pt x="2848" y="21015"/>
                </a:cubicBezTo>
                <a:cubicBezTo>
                  <a:pt x="2848" y="21330"/>
                  <a:pt x="3354" y="21600"/>
                  <a:pt x="3945" y="21600"/>
                </a:cubicBezTo>
                <a:lnTo>
                  <a:pt x="17529" y="21600"/>
                </a:lnTo>
                <a:cubicBezTo>
                  <a:pt x="18120" y="21600"/>
                  <a:pt x="18626" y="21330"/>
                  <a:pt x="18626" y="21015"/>
                </a:cubicBezTo>
                <a:cubicBezTo>
                  <a:pt x="18626" y="20700"/>
                  <a:pt x="18120" y="20430"/>
                  <a:pt x="17529" y="20430"/>
                </a:cubicBezTo>
                <a:lnTo>
                  <a:pt x="11876" y="20430"/>
                </a:lnTo>
                <a:lnTo>
                  <a:pt x="11876" y="1980"/>
                </a:lnTo>
                <a:lnTo>
                  <a:pt x="19639" y="6120"/>
                </a:lnTo>
                <a:cubicBezTo>
                  <a:pt x="19892" y="6255"/>
                  <a:pt x="20145" y="6300"/>
                  <a:pt x="20398" y="6300"/>
                </a:cubicBezTo>
                <a:cubicBezTo>
                  <a:pt x="20651" y="6300"/>
                  <a:pt x="20989" y="6255"/>
                  <a:pt x="21158" y="6120"/>
                </a:cubicBezTo>
                <a:cubicBezTo>
                  <a:pt x="21495" y="5850"/>
                  <a:pt x="21495" y="5490"/>
                  <a:pt x="21073" y="52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3" name="Form"/>
          <p:cNvSpPr/>
          <p:nvPr/>
        </p:nvSpPr>
        <p:spPr>
          <a:xfrm>
            <a:off x="11252561" y="24386562"/>
            <a:ext cx="500827" cy="945017"/>
          </a:xfrm>
          <a:custGeom>
            <a:avLst/>
            <a:gdLst/>
            <a:ahLst/>
            <a:cxnLst>
              <a:cxn ang="0">
                <a:pos x="wd2" y="hd2"/>
              </a:cxn>
              <a:cxn ang="5400000">
                <a:pos x="wd2" y="hd2"/>
              </a:cxn>
              <a:cxn ang="10800000">
                <a:pos x="wd2" y="hd2"/>
              </a:cxn>
              <a:cxn ang="16200000">
                <a:pos x="wd2" y="hd2"/>
              </a:cxn>
            </a:cxnLst>
            <a:rect l="0" t="0" r="r" b="b"/>
            <a:pathLst>
              <a:path w="21380" h="21600" extrusionOk="0">
                <a:moveTo>
                  <a:pt x="21075" y="15480"/>
                </a:moveTo>
                <a:cubicBezTo>
                  <a:pt x="20655" y="15255"/>
                  <a:pt x="19982" y="15255"/>
                  <a:pt x="19562" y="15480"/>
                </a:cubicBezTo>
                <a:lnTo>
                  <a:pt x="11830" y="19620"/>
                </a:lnTo>
                <a:lnTo>
                  <a:pt x="11830" y="1170"/>
                </a:lnTo>
                <a:lnTo>
                  <a:pt x="17461" y="1170"/>
                </a:lnTo>
                <a:cubicBezTo>
                  <a:pt x="18049" y="1170"/>
                  <a:pt x="18553" y="900"/>
                  <a:pt x="18553" y="585"/>
                </a:cubicBezTo>
                <a:cubicBezTo>
                  <a:pt x="18553" y="270"/>
                  <a:pt x="18049" y="0"/>
                  <a:pt x="17461" y="0"/>
                </a:cubicBezTo>
                <a:lnTo>
                  <a:pt x="3929" y="0"/>
                </a:lnTo>
                <a:cubicBezTo>
                  <a:pt x="3341" y="0"/>
                  <a:pt x="2837" y="270"/>
                  <a:pt x="2837" y="585"/>
                </a:cubicBezTo>
                <a:cubicBezTo>
                  <a:pt x="2837" y="900"/>
                  <a:pt x="3341" y="1170"/>
                  <a:pt x="3929" y="1170"/>
                </a:cubicBezTo>
                <a:lnTo>
                  <a:pt x="9560" y="1170"/>
                </a:lnTo>
                <a:lnTo>
                  <a:pt x="9560" y="19620"/>
                </a:lnTo>
                <a:lnTo>
                  <a:pt x="1828" y="15480"/>
                </a:lnTo>
                <a:cubicBezTo>
                  <a:pt x="1408" y="15255"/>
                  <a:pt x="735" y="15255"/>
                  <a:pt x="315" y="15480"/>
                </a:cubicBezTo>
                <a:cubicBezTo>
                  <a:pt x="-105" y="15705"/>
                  <a:pt x="-105" y="16065"/>
                  <a:pt x="315" y="16290"/>
                </a:cubicBezTo>
                <a:lnTo>
                  <a:pt x="9897" y="21420"/>
                </a:lnTo>
                <a:cubicBezTo>
                  <a:pt x="9897" y="21420"/>
                  <a:pt x="9897" y="21420"/>
                  <a:pt x="9897" y="21420"/>
                </a:cubicBezTo>
                <a:cubicBezTo>
                  <a:pt x="9981" y="21465"/>
                  <a:pt x="9981" y="21465"/>
                  <a:pt x="10065" y="21510"/>
                </a:cubicBezTo>
                <a:cubicBezTo>
                  <a:pt x="10233" y="21555"/>
                  <a:pt x="10485" y="21600"/>
                  <a:pt x="10653" y="21600"/>
                </a:cubicBezTo>
                <a:cubicBezTo>
                  <a:pt x="10905" y="21600"/>
                  <a:pt x="11241" y="21555"/>
                  <a:pt x="11409" y="21420"/>
                </a:cubicBezTo>
                <a:cubicBezTo>
                  <a:pt x="11409" y="21420"/>
                  <a:pt x="11409" y="21420"/>
                  <a:pt x="11409" y="21420"/>
                </a:cubicBezTo>
                <a:lnTo>
                  <a:pt x="20991" y="16290"/>
                </a:lnTo>
                <a:cubicBezTo>
                  <a:pt x="21495" y="16110"/>
                  <a:pt x="21495" y="15705"/>
                  <a:pt x="21075" y="1548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4" name="Form"/>
          <p:cNvSpPr/>
          <p:nvPr/>
        </p:nvSpPr>
        <p:spPr>
          <a:xfrm>
            <a:off x="27453189" y="24403789"/>
            <a:ext cx="275015" cy="939305"/>
          </a:xfrm>
          <a:custGeom>
            <a:avLst/>
            <a:gdLst/>
            <a:ahLst/>
            <a:cxnLst>
              <a:cxn ang="0">
                <a:pos x="wd2" y="hd2"/>
              </a:cxn>
              <a:cxn ang="5400000">
                <a:pos x="wd2" y="hd2"/>
              </a:cxn>
              <a:cxn ang="10800000">
                <a:pos x="wd2" y="hd2"/>
              </a:cxn>
              <a:cxn ang="16200000">
                <a:pos x="wd2" y="hd2"/>
              </a:cxn>
            </a:cxnLst>
            <a:rect l="0" t="0" r="r" b="b"/>
            <a:pathLst>
              <a:path w="21408" h="21554" extrusionOk="0">
                <a:moveTo>
                  <a:pt x="10728" y="0"/>
                </a:moveTo>
                <a:cubicBezTo>
                  <a:pt x="10230" y="0"/>
                  <a:pt x="9722" y="56"/>
                  <a:pt x="9339" y="169"/>
                </a:cubicBezTo>
                <a:lnTo>
                  <a:pt x="623" y="2753"/>
                </a:lnTo>
                <a:cubicBezTo>
                  <a:pt x="163" y="2888"/>
                  <a:pt x="0" y="3027"/>
                  <a:pt x="0" y="3162"/>
                </a:cubicBezTo>
                <a:cubicBezTo>
                  <a:pt x="0" y="3298"/>
                  <a:pt x="163" y="3467"/>
                  <a:pt x="623" y="3558"/>
                </a:cubicBezTo>
                <a:cubicBezTo>
                  <a:pt x="1389" y="3784"/>
                  <a:pt x="2586" y="3784"/>
                  <a:pt x="3353" y="3558"/>
                </a:cubicBezTo>
                <a:lnTo>
                  <a:pt x="8717" y="1976"/>
                </a:lnTo>
                <a:lnTo>
                  <a:pt x="8717" y="7849"/>
                </a:lnTo>
                <a:cubicBezTo>
                  <a:pt x="8717" y="8166"/>
                  <a:pt x="9655" y="8442"/>
                  <a:pt x="10728" y="8442"/>
                </a:cubicBezTo>
                <a:cubicBezTo>
                  <a:pt x="11954" y="8442"/>
                  <a:pt x="12692" y="8166"/>
                  <a:pt x="12692" y="7849"/>
                </a:cubicBezTo>
                <a:lnTo>
                  <a:pt x="12692" y="1976"/>
                </a:lnTo>
                <a:lnTo>
                  <a:pt x="18056" y="3558"/>
                </a:lnTo>
                <a:cubicBezTo>
                  <a:pt x="18822" y="3784"/>
                  <a:pt x="20067" y="3784"/>
                  <a:pt x="20834" y="3558"/>
                </a:cubicBezTo>
                <a:cubicBezTo>
                  <a:pt x="21600" y="3332"/>
                  <a:pt x="21600" y="2979"/>
                  <a:pt x="20834" y="2753"/>
                </a:cubicBezTo>
                <a:lnTo>
                  <a:pt x="12117" y="169"/>
                </a:lnTo>
                <a:cubicBezTo>
                  <a:pt x="11734" y="56"/>
                  <a:pt x="11226" y="0"/>
                  <a:pt x="10728" y="0"/>
                </a:cubicBezTo>
                <a:close/>
                <a:moveTo>
                  <a:pt x="10728" y="13101"/>
                </a:moveTo>
                <a:cubicBezTo>
                  <a:pt x="9655" y="13101"/>
                  <a:pt x="8717" y="13378"/>
                  <a:pt x="8717" y="13694"/>
                </a:cubicBezTo>
                <a:lnTo>
                  <a:pt x="8717" y="19567"/>
                </a:lnTo>
                <a:lnTo>
                  <a:pt x="3353" y="17986"/>
                </a:lnTo>
                <a:cubicBezTo>
                  <a:pt x="2586" y="17760"/>
                  <a:pt x="1389" y="17760"/>
                  <a:pt x="623" y="17986"/>
                </a:cubicBezTo>
                <a:cubicBezTo>
                  <a:pt x="163" y="18121"/>
                  <a:pt x="0" y="18260"/>
                  <a:pt x="0" y="18395"/>
                </a:cubicBezTo>
                <a:cubicBezTo>
                  <a:pt x="0" y="18531"/>
                  <a:pt x="163" y="18714"/>
                  <a:pt x="623" y="18805"/>
                </a:cubicBezTo>
                <a:lnTo>
                  <a:pt x="9339" y="21374"/>
                </a:lnTo>
                <a:cubicBezTo>
                  <a:pt x="9493" y="21419"/>
                  <a:pt x="9627" y="21414"/>
                  <a:pt x="9627" y="21459"/>
                </a:cubicBezTo>
                <a:cubicBezTo>
                  <a:pt x="10393" y="21594"/>
                  <a:pt x="11504" y="21600"/>
                  <a:pt x="12117" y="21374"/>
                </a:cubicBezTo>
                <a:lnTo>
                  <a:pt x="20834" y="18805"/>
                </a:lnTo>
                <a:cubicBezTo>
                  <a:pt x="21600" y="18579"/>
                  <a:pt x="21600" y="18212"/>
                  <a:pt x="20834" y="17986"/>
                </a:cubicBezTo>
                <a:cubicBezTo>
                  <a:pt x="20067" y="17760"/>
                  <a:pt x="18822" y="17760"/>
                  <a:pt x="18056" y="17986"/>
                </a:cubicBezTo>
                <a:lnTo>
                  <a:pt x="12692" y="19567"/>
                </a:lnTo>
                <a:lnTo>
                  <a:pt x="12692" y="13694"/>
                </a:lnTo>
                <a:cubicBezTo>
                  <a:pt x="12692" y="13378"/>
                  <a:pt x="11801" y="13101"/>
                  <a:pt x="10728" y="1310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5" name="Form"/>
          <p:cNvSpPr/>
          <p:nvPr/>
        </p:nvSpPr>
        <p:spPr>
          <a:xfrm>
            <a:off x="25341273" y="26271122"/>
            <a:ext cx="668772" cy="688460"/>
          </a:xfrm>
          <a:custGeom>
            <a:avLst/>
            <a:gdLst/>
            <a:ahLst/>
            <a:cxnLst>
              <a:cxn ang="0">
                <a:pos x="wd2" y="hd2"/>
              </a:cxn>
              <a:cxn ang="5400000">
                <a:pos x="wd2" y="hd2"/>
              </a:cxn>
              <a:cxn ang="10800000">
                <a:pos x="wd2" y="hd2"/>
              </a:cxn>
              <a:cxn ang="16200000">
                <a:pos x="wd2" y="hd2"/>
              </a:cxn>
            </a:cxnLst>
            <a:rect l="0" t="0" r="r" b="b"/>
            <a:pathLst>
              <a:path w="21600" h="21600" extrusionOk="0">
                <a:moveTo>
                  <a:pt x="835" y="0"/>
                </a:moveTo>
                <a:cubicBezTo>
                  <a:pt x="390" y="0"/>
                  <a:pt x="0" y="378"/>
                  <a:pt x="0" y="811"/>
                </a:cubicBezTo>
                <a:lnTo>
                  <a:pt x="0" y="5752"/>
                </a:lnTo>
                <a:cubicBezTo>
                  <a:pt x="0" y="5999"/>
                  <a:pt x="68" y="6169"/>
                  <a:pt x="258" y="6293"/>
                </a:cubicBezTo>
                <a:cubicBezTo>
                  <a:pt x="385" y="6416"/>
                  <a:pt x="644" y="6544"/>
                  <a:pt x="835" y="6544"/>
                </a:cubicBezTo>
                <a:cubicBezTo>
                  <a:pt x="1280" y="6544"/>
                  <a:pt x="1649" y="6185"/>
                  <a:pt x="1649" y="5752"/>
                </a:cubicBezTo>
                <a:lnTo>
                  <a:pt x="1649" y="2722"/>
                </a:lnTo>
                <a:lnTo>
                  <a:pt x="7511" y="8397"/>
                </a:lnTo>
                <a:cubicBezTo>
                  <a:pt x="7829" y="8706"/>
                  <a:pt x="8326" y="8706"/>
                  <a:pt x="8644" y="8397"/>
                </a:cubicBezTo>
                <a:cubicBezTo>
                  <a:pt x="8962" y="8088"/>
                  <a:pt x="8962" y="7605"/>
                  <a:pt x="8644" y="7297"/>
                </a:cubicBezTo>
                <a:lnTo>
                  <a:pt x="2802" y="1602"/>
                </a:lnTo>
                <a:lnTo>
                  <a:pt x="5922" y="1602"/>
                </a:lnTo>
                <a:cubicBezTo>
                  <a:pt x="6367" y="1602"/>
                  <a:pt x="6736" y="1243"/>
                  <a:pt x="6736" y="811"/>
                </a:cubicBezTo>
                <a:cubicBezTo>
                  <a:pt x="6736" y="378"/>
                  <a:pt x="6367" y="0"/>
                  <a:pt x="5922" y="0"/>
                </a:cubicBezTo>
                <a:lnTo>
                  <a:pt x="835" y="0"/>
                </a:lnTo>
                <a:close/>
                <a:moveTo>
                  <a:pt x="15698" y="0"/>
                </a:moveTo>
                <a:cubicBezTo>
                  <a:pt x="15253" y="0"/>
                  <a:pt x="14864" y="378"/>
                  <a:pt x="14864" y="811"/>
                </a:cubicBezTo>
                <a:cubicBezTo>
                  <a:pt x="14864" y="1058"/>
                  <a:pt x="14995" y="1228"/>
                  <a:pt x="15122" y="1351"/>
                </a:cubicBezTo>
                <a:cubicBezTo>
                  <a:pt x="15249" y="1475"/>
                  <a:pt x="15507" y="1602"/>
                  <a:pt x="15698" y="1602"/>
                </a:cubicBezTo>
                <a:lnTo>
                  <a:pt x="18798" y="1602"/>
                </a:lnTo>
                <a:lnTo>
                  <a:pt x="12956" y="7297"/>
                </a:lnTo>
                <a:cubicBezTo>
                  <a:pt x="12638" y="7605"/>
                  <a:pt x="12638" y="8088"/>
                  <a:pt x="12956" y="8397"/>
                </a:cubicBezTo>
                <a:cubicBezTo>
                  <a:pt x="13274" y="8706"/>
                  <a:pt x="13790" y="8706"/>
                  <a:pt x="14108" y="8397"/>
                </a:cubicBezTo>
                <a:lnTo>
                  <a:pt x="19951" y="2722"/>
                </a:lnTo>
                <a:lnTo>
                  <a:pt x="19951" y="5752"/>
                </a:lnTo>
                <a:cubicBezTo>
                  <a:pt x="19951" y="5999"/>
                  <a:pt x="20018" y="6169"/>
                  <a:pt x="20209" y="6293"/>
                </a:cubicBezTo>
                <a:cubicBezTo>
                  <a:pt x="20336" y="6416"/>
                  <a:pt x="20594" y="6544"/>
                  <a:pt x="20785" y="6544"/>
                </a:cubicBezTo>
                <a:cubicBezTo>
                  <a:pt x="21230" y="6544"/>
                  <a:pt x="21600" y="6185"/>
                  <a:pt x="21600" y="5752"/>
                </a:cubicBezTo>
                <a:lnTo>
                  <a:pt x="21600" y="811"/>
                </a:lnTo>
                <a:cubicBezTo>
                  <a:pt x="21600" y="378"/>
                  <a:pt x="21230" y="0"/>
                  <a:pt x="20785" y="0"/>
                </a:cubicBezTo>
                <a:lnTo>
                  <a:pt x="15698" y="0"/>
                </a:lnTo>
                <a:close/>
                <a:moveTo>
                  <a:pt x="8068" y="12972"/>
                </a:moveTo>
                <a:cubicBezTo>
                  <a:pt x="7861" y="12972"/>
                  <a:pt x="7670" y="13049"/>
                  <a:pt x="7511" y="13203"/>
                </a:cubicBezTo>
                <a:lnTo>
                  <a:pt x="1649" y="18878"/>
                </a:lnTo>
                <a:lnTo>
                  <a:pt x="1649" y="15867"/>
                </a:lnTo>
                <a:cubicBezTo>
                  <a:pt x="1649" y="15435"/>
                  <a:pt x="1280" y="15056"/>
                  <a:pt x="835" y="15056"/>
                </a:cubicBezTo>
                <a:cubicBezTo>
                  <a:pt x="390" y="15056"/>
                  <a:pt x="0" y="15435"/>
                  <a:pt x="0" y="15867"/>
                </a:cubicBezTo>
                <a:lnTo>
                  <a:pt x="0" y="20808"/>
                </a:lnTo>
                <a:cubicBezTo>
                  <a:pt x="0" y="21241"/>
                  <a:pt x="389" y="21600"/>
                  <a:pt x="835" y="21600"/>
                </a:cubicBezTo>
                <a:lnTo>
                  <a:pt x="5922" y="21600"/>
                </a:lnTo>
                <a:cubicBezTo>
                  <a:pt x="6367" y="21600"/>
                  <a:pt x="6736" y="21241"/>
                  <a:pt x="6736" y="20808"/>
                </a:cubicBezTo>
                <a:cubicBezTo>
                  <a:pt x="6673" y="20314"/>
                  <a:pt x="6367" y="19998"/>
                  <a:pt x="5922" y="19998"/>
                </a:cubicBezTo>
                <a:lnTo>
                  <a:pt x="2802" y="19998"/>
                </a:lnTo>
                <a:lnTo>
                  <a:pt x="8644" y="14323"/>
                </a:lnTo>
                <a:cubicBezTo>
                  <a:pt x="8962" y="14014"/>
                  <a:pt x="8962" y="13512"/>
                  <a:pt x="8644" y="13203"/>
                </a:cubicBezTo>
                <a:cubicBezTo>
                  <a:pt x="8485" y="13049"/>
                  <a:pt x="8274" y="12972"/>
                  <a:pt x="8068" y="12972"/>
                </a:cubicBezTo>
                <a:close/>
                <a:moveTo>
                  <a:pt x="13532" y="12972"/>
                </a:moveTo>
                <a:cubicBezTo>
                  <a:pt x="13326" y="12972"/>
                  <a:pt x="13115" y="13049"/>
                  <a:pt x="12956" y="13203"/>
                </a:cubicBezTo>
                <a:cubicBezTo>
                  <a:pt x="12638" y="13512"/>
                  <a:pt x="12638" y="14014"/>
                  <a:pt x="12956" y="14323"/>
                </a:cubicBezTo>
                <a:lnTo>
                  <a:pt x="18798" y="19998"/>
                </a:lnTo>
                <a:lnTo>
                  <a:pt x="15698" y="19998"/>
                </a:lnTo>
                <a:cubicBezTo>
                  <a:pt x="15253" y="19998"/>
                  <a:pt x="14864" y="20376"/>
                  <a:pt x="14864" y="20808"/>
                </a:cubicBezTo>
                <a:cubicBezTo>
                  <a:pt x="14864" y="21056"/>
                  <a:pt x="14931" y="21226"/>
                  <a:pt x="15122" y="21349"/>
                </a:cubicBezTo>
                <a:cubicBezTo>
                  <a:pt x="15249" y="21473"/>
                  <a:pt x="15507" y="21600"/>
                  <a:pt x="15698" y="21600"/>
                </a:cubicBezTo>
                <a:lnTo>
                  <a:pt x="20785" y="21600"/>
                </a:lnTo>
                <a:cubicBezTo>
                  <a:pt x="20849" y="21600"/>
                  <a:pt x="20900" y="21600"/>
                  <a:pt x="20964" y="21600"/>
                </a:cubicBezTo>
                <a:cubicBezTo>
                  <a:pt x="21346" y="21538"/>
                  <a:pt x="21600" y="21179"/>
                  <a:pt x="21600" y="20808"/>
                </a:cubicBezTo>
                <a:lnTo>
                  <a:pt x="21600" y="15867"/>
                </a:lnTo>
                <a:cubicBezTo>
                  <a:pt x="21600" y="15435"/>
                  <a:pt x="21230" y="15056"/>
                  <a:pt x="20785" y="15056"/>
                </a:cubicBezTo>
                <a:cubicBezTo>
                  <a:pt x="20340" y="15056"/>
                  <a:pt x="19951" y="15435"/>
                  <a:pt x="19951" y="15867"/>
                </a:cubicBezTo>
                <a:lnTo>
                  <a:pt x="19951" y="18878"/>
                </a:lnTo>
                <a:lnTo>
                  <a:pt x="14108" y="13203"/>
                </a:lnTo>
                <a:cubicBezTo>
                  <a:pt x="13950" y="13049"/>
                  <a:pt x="13739" y="12972"/>
                  <a:pt x="13532" y="1297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6" name="Form"/>
          <p:cNvSpPr/>
          <p:nvPr/>
        </p:nvSpPr>
        <p:spPr>
          <a:xfrm>
            <a:off x="11232874" y="19307102"/>
            <a:ext cx="682922"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2259" y="6850"/>
                </a:moveTo>
                <a:cubicBezTo>
                  <a:pt x="12057" y="6850"/>
                  <a:pt x="11870" y="6928"/>
                  <a:pt x="11715" y="7083"/>
                </a:cubicBezTo>
                <a:cubicBezTo>
                  <a:pt x="11403" y="7395"/>
                  <a:pt x="11403" y="7901"/>
                  <a:pt x="11715" y="8212"/>
                </a:cubicBezTo>
                <a:lnTo>
                  <a:pt x="13894" y="10391"/>
                </a:lnTo>
                <a:lnTo>
                  <a:pt x="5799" y="10391"/>
                </a:lnTo>
                <a:cubicBezTo>
                  <a:pt x="5363" y="10391"/>
                  <a:pt x="4982" y="10753"/>
                  <a:pt x="4982" y="11189"/>
                </a:cubicBezTo>
                <a:cubicBezTo>
                  <a:pt x="4982" y="11625"/>
                  <a:pt x="5285" y="12006"/>
                  <a:pt x="5721" y="12006"/>
                </a:cubicBezTo>
                <a:lnTo>
                  <a:pt x="13816" y="12006"/>
                </a:lnTo>
                <a:lnTo>
                  <a:pt x="11637" y="14186"/>
                </a:lnTo>
                <a:cubicBezTo>
                  <a:pt x="11263" y="14560"/>
                  <a:pt x="11337" y="15120"/>
                  <a:pt x="11773" y="15431"/>
                </a:cubicBezTo>
                <a:cubicBezTo>
                  <a:pt x="12084" y="15680"/>
                  <a:pt x="12512" y="15606"/>
                  <a:pt x="12824" y="15295"/>
                </a:cubicBezTo>
                <a:cubicBezTo>
                  <a:pt x="13073" y="15046"/>
                  <a:pt x="13334" y="14805"/>
                  <a:pt x="13583" y="14556"/>
                </a:cubicBezTo>
                <a:cubicBezTo>
                  <a:pt x="14392" y="13746"/>
                  <a:pt x="15264" y="12874"/>
                  <a:pt x="16074" y="12065"/>
                </a:cubicBezTo>
                <a:cubicBezTo>
                  <a:pt x="16198" y="11940"/>
                  <a:pt x="16260" y="11878"/>
                  <a:pt x="16385" y="11754"/>
                </a:cubicBezTo>
                <a:cubicBezTo>
                  <a:pt x="16696" y="11442"/>
                  <a:pt x="16696" y="10936"/>
                  <a:pt x="16385" y="10625"/>
                </a:cubicBezTo>
                <a:lnTo>
                  <a:pt x="12824" y="7083"/>
                </a:lnTo>
                <a:cubicBezTo>
                  <a:pt x="12668" y="6928"/>
                  <a:pt x="12462" y="6850"/>
                  <a:pt x="12259" y="68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7" name="Form"/>
          <p:cNvSpPr/>
          <p:nvPr/>
        </p:nvSpPr>
        <p:spPr>
          <a:xfrm>
            <a:off x="13260720" y="19307102"/>
            <a:ext cx="682923"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341" y="6227"/>
                </a:moveTo>
                <a:cubicBezTo>
                  <a:pt x="9138" y="6227"/>
                  <a:pt x="8932" y="6305"/>
                  <a:pt x="8776" y="6461"/>
                </a:cubicBezTo>
                <a:lnTo>
                  <a:pt x="5235" y="10002"/>
                </a:lnTo>
                <a:cubicBezTo>
                  <a:pt x="5110" y="10127"/>
                  <a:pt x="5040" y="10251"/>
                  <a:pt x="5040" y="10314"/>
                </a:cubicBezTo>
                <a:cubicBezTo>
                  <a:pt x="4853" y="10812"/>
                  <a:pt x="5157" y="11131"/>
                  <a:pt x="5468" y="11442"/>
                </a:cubicBezTo>
                <a:cubicBezTo>
                  <a:pt x="5842" y="11816"/>
                  <a:pt x="6223" y="12197"/>
                  <a:pt x="6597" y="12571"/>
                </a:cubicBezTo>
                <a:cubicBezTo>
                  <a:pt x="7282" y="13256"/>
                  <a:pt x="8033" y="13987"/>
                  <a:pt x="8718" y="14672"/>
                </a:cubicBezTo>
                <a:cubicBezTo>
                  <a:pt x="8967" y="14922"/>
                  <a:pt x="9278" y="15054"/>
                  <a:pt x="9652" y="14867"/>
                </a:cubicBezTo>
                <a:cubicBezTo>
                  <a:pt x="10150" y="14680"/>
                  <a:pt x="10341" y="13937"/>
                  <a:pt x="9905" y="13563"/>
                </a:cubicBezTo>
                <a:lnTo>
                  <a:pt x="7725" y="11384"/>
                </a:lnTo>
                <a:lnTo>
                  <a:pt x="15801" y="11384"/>
                </a:lnTo>
                <a:cubicBezTo>
                  <a:pt x="16237" y="11384"/>
                  <a:pt x="16618" y="11002"/>
                  <a:pt x="16618" y="10566"/>
                </a:cubicBezTo>
                <a:cubicBezTo>
                  <a:pt x="16618" y="10131"/>
                  <a:pt x="16237" y="9769"/>
                  <a:pt x="15801" y="9769"/>
                </a:cubicBezTo>
                <a:lnTo>
                  <a:pt x="7725" y="9769"/>
                </a:lnTo>
                <a:lnTo>
                  <a:pt x="9905" y="7589"/>
                </a:lnTo>
                <a:cubicBezTo>
                  <a:pt x="10216" y="7278"/>
                  <a:pt x="10216" y="6772"/>
                  <a:pt x="9905" y="6461"/>
                </a:cubicBezTo>
                <a:cubicBezTo>
                  <a:pt x="9749" y="6305"/>
                  <a:pt x="9543" y="6227"/>
                  <a:pt x="9341" y="622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8" name="Form"/>
          <p:cNvSpPr/>
          <p:nvPr/>
        </p:nvSpPr>
        <p:spPr>
          <a:xfrm>
            <a:off x="15288569" y="19307102"/>
            <a:ext cx="682922"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86" y="4982"/>
                </a:moveTo>
                <a:cubicBezTo>
                  <a:pt x="10384" y="4989"/>
                  <a:pt x="10197" y="5059"/>
                  <a:pt x="10041" y="5215"/>
                </a:cubicBezTo>
                <a:cubicBezTo>
                  <a:pt x="9979" y="5277"/>
                  <a:pt x="9909" y="5347"/>
                  <a:pt x="9846" y="5410"/>
                </a:cubicBezTo>
                <a:cubicBezTo>
                  <a:pt x="9099" y="6157"/>
                  <a:pt x="8356" y="6900"/>
                  <a:pt x="7609" y="7648"/>
                </a:cubicBezTo>
                <a:cubicBezTo>
                  <a:pt x="7235" y="8021"/>
                  <a:pt x="6912" y="8344"/>
                  <a:pt x="6538" y="8718"/>
                </a:cubicBezTo>
                <a:cubicBezTo>
                  <a:pt x="6414" y="8842"/>
                  <a:pt x="6289" y="8959"/>
                  <a:pt x="6227" y="9146"/>
                </a:cubicBezTo>
                <a:cubicBezTo>
                  <a:pt x="6165" y="9582"/>
                  <a:pt x="6542" y="10138"/>
                  <a:pt x="7103" y="10138"/>
                </a:cubicBezTo>
                <a:cubicBezTo>
                  <a:pt x="7290" y="10138"/>
                  <a:pt x="7543" y="10072"/>
                  <a:pt x="7667" y="9885"/>
                </a:cubicBezTo>
                <a:lnTo>
                  <a:pt x="9846" y="7706"/>
                </a:lnTo>
                <a:lnTo>
                  <a:pt x="9846" y="15801"/>
                </a:lnTo>
                <a:cubicBezTo>
                  <a:pt x="9846" y="16237"/>
                  <a:pt x="10228" y="16618"/>
                  <a:pt x="10664" y="16618"/>
                </a:cubicBezTo>
                <a:cubicBezTo>
                  <a:pt x="11100" y="16618"/>
                  <a:pt x="11462" y="16237"/>
                  <a:pt x="11462" y="15801"/>
                </a:cubicBezTo>
                <a:lnTo>
                  <a:pt x="11462" y="7706"/>
                </a:lnTo>
                <a:lnTo>
                  <a:pt x="13641" y="9885"/>
                </a:lnTo>
                <a:cubicBezTo>
                  <a:pt x="14015" y="10259"/>
                  <a:pt x="14637" y="10146"/>
                  <a:pt x="14886" y="9710"/>
                </a:cubicBezTo>
                <a:cubicBezTo>
                  <a:pt x="15073" y="9399"/>
                  <a:pt x="15019" y="9025"/>
                  <a:pt x="14770" y="8776"/>
                </a:cubicBezTo>
                <a:cubicBezTo>
                  <a:pt x="14583" y="8589"/>
                  <a:pt x="14334" y="8340"/>
                  <a:pt x="14147" y="8154"/>
                </a:cubicBezTo>
                <a:cubicBezTo>
                  <a:pt x="13338" y="7344"/>
                  <a:pt x="12524" y="6531"/>
                  <a:pt x="11715" y="5721"/>
                </a:cubicBezTo>
                <a:cubicBezTo>
                  <a:pt x="11528" y="5534"/>
                  <a:pt x="11337" y="5344"/>
                  <a:pt x="11150" y="5157"/>
                </a:cubicBezTo>
                <a:cubicBezTo>
                  <a:pt x="10995" y="5032"/>
                  <a:pt x="10788" y="4974"/>
                  <a:pt x="10586" y="498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9" name="Form"/>
          <p:cNvSpPr/>
          <p:nvPr/>
        </p:nvSpPr>
        <p:spPr>
          <a:xfrm>
            <a:off x="17316415" y="19307102"/>
            <a:ext cx="682923"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66" y="4982"/>
                </a:moveTo>
                <a:cubicBezTo>
                  <a:pt x="10131" y="4982"/>
                  <a:pt x="9769" y="5363"/>
                  <a:pt x="9769" y="5799"/>
                </a:cubicBezTo>
                <a:lnTo>
                  <a:pt x="9769" y="13894"/>
                </a:lnTo>
                <a:lnTo>
                  <a:pt x="7589" y="11715"/>
                </a:lnTo>
                <a:cubicBezTo>
                  <a:pt x="7278" y="11403"/>
                  <a:pt x="6772" y="11403"/>
                  <a:pt x="6461" y="11715"/>
                </a:cubicBezTo>
                <a:cubicBezTo>
                  <a:pt x="6149" y="12026"/>
                  <a:pt x="6149" y="12512"/>
                  <a:pt x="6461" y="12824"/>
                </a:cubicBezTo>
                <a:lnTo>
                  <a:pt x="10002" y="16385"/>
                </a:lnTo>
                <a:cubicBezTo>
                  <a:pt x="10314" y="16696"/>
                  <a:pt x="10819" y="16696"/>
                  <a:pt x="11131" y="16385"/>
                </a:cubicBezTo>
                <a:lnTo>
                  <a:pt x="14672" y="12824"/>
                </a:lnTo>
                <a:cubicBezTo>
                  <a:pt x="14984" y="12512"/>
                  <a:pt x="14984" y="12026"/>
                  <a:pt x="14672" y="11715"/>
                </a:cubicBezTo>
                <a:cubicBezTo>
                  <a:pt x="14361" y="11403"/>
                  <a:pt x="13875" y="11403"/>
                  <a:pt x="13563" y="11715"/>
                </a:cubicBezTo>
                <a:lnTo>
                  <a:pt x="11384" y="13894"/>
                </a:lnTo>
                <a:lnTo>
                  <a:pt x="11384" y="5799"/>
                </a:lnTo>
                <a:cubicBezTo>
                  <a:pt x="11384" y="5363"/>
                  <a:pt x="11002" y="4982"/>
                  <a:pt x="10566" y="498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0" name="Form"/>
          <p:cNvSpPr/>
          <p:nvPr/>
        </p:nvSpPr>
        <p:spPr>
          <a:xfrm>
            <a:off x="19344262" y="19307102"/>
            <a:ext cx="682923"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126" y="6227"/>
                </a:moveTo>
                <a:cubicBezTo>
                  <a:pt x="8691" y="6227"/>
                  <a:pt x="8329" y="6609"/>
                  <a:pt x="8329" y="7044"/>
                </a:cubicBezTo>
                <a:cubicBezTo>
                  <a:pt x="8329" y="7480"/>
                  <a:pt x="8691" y="7842"/>
                  <a:pt x="9126" y="7842"/>
                </a:cubicBezTo>
                <a:lnTo>
                  <a:pt x="12182" y="7842"/>
                </a:lnTo>
                <a:lnTo>
                  <a:pt x="6461" y="13583"/>
                </a:lnTo>
                <a:cubicBezTo>
                  <a:pt x="5962" y="14081"/>
                  <a:pt x="6340" y="14945"/>
                  <a:pt x="7025" y="14945"/>
                </a:cubicBezTo>
                <a:cubicBezTo>
                  <a:pt x="7212" y="14945"/>
                  <a:pt x="7445" y="14879"/>
                  <a:pt x="7570" y="14692"/>
                </a:cubicBezTo>
                <a:lnTo>
                  <a:pt x="13310" y="8971"/>
                </a:lnTo>
                <a:lnTo>
                  <a:pt x="13310" y="12026"/>
                </a:lnTo>
                <a:cubicBezTo>
                  <a:pt x="13310" y="12462"/>
                  <a:pt x="13672" y="12824"/>
                  <a:pt x="14108" y="12824"/>
                </a:cubicBezTo>
                <a:cubicBezTo>
                  <a:pt x="14544" y="12824"/>
                  <a:pt x="14925" y="12462"/>
                  <a:pt x="14925" y="12026"/>
                </a:cubicBezTo>
                <a:lnTo>
                  <a:pt x="14925" y="7044"/>
                </a:lnTo>
                <a:cubicBezTo>
                  <a:pt x="14925" y="6608"/>
                  <a:pt x="14544" y="6227"/>
                  <a:pt x="14108" y="6227"/>
                </a:cubicBezTo>
                <a:lnTo>
                  <a:pt x="9126" y="622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1" name="Form"/>
          <p:cNvSpPr/>
          <p:nvPr/>
        </p:nvSpPr>
        <p:spPr>
          <a:xfrm>
            <a:off x="21372109" y="19307102"/>
            <a:ext cx="682923"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25" y="6850"/>
                </a:moveTo>
                <a:cubicBezTo>
                  <a:pt x="6822" y="6850"/>
                  <a:pt x="6616" y="6928"/>
                  <a:pt x="6461" y="7083"/>
                </a:cubicBezTo>
                <a:cubicBezTo>
                  <a:pt x="6149" y="7395"/>
                  <a:pt x="6149" y="7901"/>
                  <a:pt x="6461" y="8212"/>
                </a:cubicBezTo>
                <a:lnTo>
                  <a:pt x="12182" y="13933"/>
                </a:lnTo>
                <a:lnTo>
                  <a:pt x="9146" y="13933"/>
                </a:lnTo>
                <a:cubicBezTo>
                  <a:pt x="8710" y="13933"/>
                  <a:pt x="8329" y="14314"/>
                  <a:pt x="8329" y="14750"/>
                </a:cubicBezTo>
                <a:cubicBezTo>
                  <a:pt x="8329" y="15186"/>
                  <a:pt x="8710" y="15548"/>
                  <a:pt x="9146" y="15548"/>
                </a:cubicBezTo>
                <a:lnTo>
                  <a:pt x="14128" y="15548"/>
                </a:lnTo>
                <a:cubicBezTo>
                  <a:pt x="14563" y="15548"/>
                  <a:pt x="14925" y="15186"/>
                  <a:pt x="14925" y="14750"/>
                </a:cubicBezTo>
                <a:lnTo>
                  <a:pt x="14925" y="9769"/>
                </a:lnTo>
                <a:cubicBezTo>
                  <a:pt x="14925" y="9333"/>
                  <a:pt x="14563" y="8951"/>
                  <a:pt x="14128" y="8951"/>
                </a:cubicBezTo>
                <a:cubicBezTo>
                  <a:pt x="13692" y="8951"/>
                  <a:pt x="13310" y="9333"/>
                  <a:pt x="13310" y="9769"/>
                </a:cubicBezTo>
                <a:lnTo>
                  <a:pt x="13310" y="12804"/>
                </a:lnTo>
                <a:lnTo>
                  <a:pt x="7589" y="7083"/>
                </a:lnTo>
                <a:cubicBezTo>
                  <a:pt x="7434" y="6928"/>
                  <a:pt x="7227" y="6850"/>
                  <a:pt x="7025" y="68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2" name="Form"/>
          <p:cNvSpPr/>
          <p:nvPr/>
        </p:nvSpPr>
        <p:spPr>
          <a:xfrm>
            <a:off x="23399956" y="19307102"/>
            <a:ext cx="682922"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4128" y="6850"/>
                </a:moveTo>
                <a:cubicBezTo>
                  <a:pt x="13925" y="6850"/>
                  <a:pt x="13738" y="6928"/>
                  <a:pt x="13583" y="7083"/>
                </a:cubicBezTo>
                <a:lnTo>
                  <a:pt x="7842" y="12804"/>
                </a:lnTo>
                <a:lnTo>
                  <a:pt x="7842" y="9769"/>
                </a:lnTo>
                <a:cubicBezTo>
                  <a:pt x="7842" y="9333"/>
                  <a:pt x="7480" y="8951"/>
                  <a:pt x="7044" y="8951"/>
                </a:cubicBezTo>
                <a:cubicBezTo>
                  <a:pt x="6608" y="8951"/>
                  <a:pt x="6227" y="9333"/>
                  <a:pt x="6227" y="9769"/>
                </a:cubicBezTo>
                <a:lnTo>
                  <a:pt x="6227" y="14750"/>
                </a:lnTo>
                <a:cubicBezTo>
                  <a:pt x="6289" y="14813"/>
                  <a:pt x="6285" y="14859"/>
                  <a:pt x="6285" y="14984"/>
                </a:cubicBezTo>
                <a:cubicBezTo>
                  <a:pt x="6410" y="15295"/>
                  <a:pt x="6733" y="15548"/>
                  <a:pt x="7044" y="15548"/>
                </a:cubicBezTo>
                <a:lnTo>
                  <a:pt x="12026" y="15548"/>
                </a:lnTo>
                <a:cubicBezTo>
                  <a:pt x="12462" y="15548"/>
                  <a:pt x="12824" y="15186"/>
                  <a:pt x="12824" y="14750"/>
                </a:cubicBezTo>
                <a:cubicBezTo>
                  <a:pt x="12824" y="14314"/>
                  <a:pt x="12462" y="13933"/>
                  <a:pt x="12026" y="13933"/>
                </a:cubicBezTo>
                <a:lnTo>
                  <a:pt x="8971" y="13933"/>
                </a:lnTo>
                <a:lnTo>
                  <a:pt x="14692" y="8212"/>
                </a:lnTo>
                <a:cubicBezTo>
                  <a:pt x="15003" y="7901"/>
                  <a:pt x="15003" y="7395"/>
                  <a:pt x="14692" y="7083"/>
                </a:cubicBezTo>
                <a:cubicBezTo>
                  <a:pt x="14536" y="6928"/>
                  <a:pt x="14330" y="6850"/>
                  <a:pt x="14128" y="68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3" name="Form"/>
          <p:cNvSpPr/>
          <p:nvPr/>
        </p:nvSpPr>
        <p:spPr>
          <a:xfrm>
            <a:off x="25427802" y="19307102"/>
            <a:ext cx="682923" cy="682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44" y="6850"/>
                </a:moveTo>
                <a:cubicBezTo>
                  <a:pt x="6608" y="6850"/>
                  <a:pt x="6227" y="7231"/>
                  <a:pt x="6227" y="7667"/>
                </a:cubicBezTo>
                <a:lnTo>
                  <a:pt x="6227" y="12649"/>
                </a:lnTo>
                <a:cubicBezTo>
                  <a:pt x="6227" y="13085"/>
                  <a:pt x="6608" y="13446"/>
                  <a:pt x="7044" y="13446"/>
                </a:cubicBezTo>
                <a:cubicBezTo>
                  <a:pt x="7480" y="13446"/>
                  <a:pt x="7842" y="13085"/>
                  <a:pt x="7842" y="12649"/>
                </a:cubicBezTo>
                <a:lnTo>
                  <a:pt x="7842" y="9594"/>
                </a:lnTo>
                <a:lnTo>
                  <a:pt x="13583" y="15315"/>
                </a:lnTo>
                <a:cubicBezTo>
                  <a:pt x="13770" y="15501"/>
                  <a:pt x="13941" y="15568"/>
                  <a:pt x="14128" y="15568"/>
                </a:cubicBezTo>
                <a:cubicBezTo>
                  <a:pt x="14314" y="15568"/>
                  <a:pt x="14567" y="15501"/>
                  <a:pt x="14692" y="15315"/>
                </a:cubicBezTo>
                <a:cubicBezTo>
                  <a:pt x="15003" y="15003"/>
                  <a:pt x="15003" y="14517"/>
                  <a:pt x="14692" y="14205"/>
                </a:cubicBezTo>
                <a:lnTo>
                  <a:pt x="8971" y="8465"/>
                </a:lnTo>
                <a:lnTo>
                  <a:pt x="12026" y="8465"/>
                </a:lnTo>
                <a:cubicBezTo>
                  <a:pt x="12462" y="8465"/>
                  <a:pt x="12824" y="8103"/>
                  <a:pt x="12824" y="7667"/>
                </a:cubicBezTo>
                <a:cubicBezTo>
                  <a:pt x="12824" y="7231"/>
                  <a:pt x="12462" y="6850"/>
                  <a:pt x="12026" y="6850"/>
                </a:cubicBezTo>
                <a:lnTo>
                  <a:pt x="7044" y="685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4" name="Form"/>
          <p:cNvSpPr/>
          <p:nvPr/>
        </p:nvSpPr>
        <p:spPr>
          <a:xfrm>
            <a:off x="5011518" y="21059320"/>
            <a:ext cx="944525" cy="684646"/>
          </a:xfrm>
          <a:custGeom>
            <a:avLst/>
            <a:gdLst/>
            <a:ahLst/>
            <a:cxnLst>
              <a:cxn ang="0">
                <a:pos x="wd2" y="hd2"/>
              </a:cxn>
              <a:cxn ang="5400000">
                <a:pos x="wd2" y="hd2"/>
              </a:cxn>
              <a:cxn ang="10800000">
                <a:pos x="wd2" y="hd2"/>
              </a:cxn>
              <a:cxn ang="16200000">
                <a:pos x="wd2" y="hd2"/>
              </a:cxn>
            </a:cxnLst>
            <a:rect l="0" t="0" r="r" b="b"/>
            <a:pathLst>
              <a:path w="21544" h="21523" extrusionOk="0">
                <a:moveTo>
                  <a:pt x="21375" y="11311"/>
                </a:moveTo>
                <a:cubicBezTo>
                  <a:pt x="21600" y="11001"/>
                  <a:pt x="21600" y="10506"/>
                  <a:pt x="21375" y="10197"/>
                </a:cubicBezTo>
                <a:lnTo>
                  <a:pt x="14146" y="232"/>
                </a:lnTo>
                <a:cubicBezTo>
                  <a:pt x="13921" y="-77"/>
                  <a:pt x="13562" y="-77"/>
                  <a:pt x="13337" y="232"/>
                </a:cubicBezTo>
                <a:cubicBezTo>
                  <a:pt x="13113" y="542"/>
                  <a:pt x="13113" y="1037"/>
                  <a:pt x="13337" y="1346"/>
                </a:cubicBezTo>
                <a:lnTo>
                  <a:pt x="19579" y="9949"/>
                </a:lnTo>
                <a:lnTo>
                  <a:pt x="584" y="9949"/>
                </a:lnTo>
                <a:cubicBezTo>
                  <a:pt x="269" y="9949"/>
                  <a:pt x="0" y="10321"/>
                  <a:pt x="0" y="10754"/>
                </a:cubicBezTo>
                <a:cubicBezTo>
                  <a:pt x="0" y="11187"/>
                  <a:pt x="269" y="11559"/>
                  <a:pt x="584" y="11559"/>
                </a:cubicBezTo>
                <a:lnTo>
                  <a:pt x="19579" y="11559"/>
                </a:lnTo>
                <a:lnTo>
                  <a:pt x="13337" y="20161"/>
                </a:lnTo>
                <a:cubicBezTo>
                  <a:pt x="13113" y="20471"/>
                  <a:pt x="13113" y="20966"/>
                  <a:pt x="13337" y="21275"/>
                </a:cubicBezTo>
                <a:cubicBezTo>
                  <a:pt x="13472" y="21461"/>
                  <a:pt x="13607" y="21523"/>
                  <a:pt x="13741" y="21523"/>
                </a:cubicBezTo>
                <a:cubicBezTo>
                  <a:pt x="13876" y="21523"/>
                  <a:pt x="14056" y="21461"/>
                  <a:pt x="14146" y="21275"/>
                </a:cubicBezTo>
                <a:lnTo>
                  <a:pt x="21375" y="11311"/>
                </a:lnTo>
                <a:cubicBezTo>
                  <a:pt x="21375" y="11373"/>
                  <a:pt x="21375" y="11373"/>
                  <a:pt x="21375" y="1131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5" name="Form"/>
          <p:cNvSpPr/>
          <p:nvPr/>
        </p:nvSpPr>
        <p:spPr>
          <a:xfrm>
            <a:off x="7039364" y="21059320"/>
            <a:ext cx="944525" cy="684646"/>
          </a:xfrm>
          <a:custGeom>
            <a:avLst/>
            <a:gdLst/>
            <a:ahLst/>
            <a:cxnLst>
              <a:cxn ang="0">
                <a:pos x="wd2" y="hd2"/>
              </a:cxn>
              <a:cxn ang="5400000">
                <a:pos x="wd2" y="hd2"/>
              </a:cxn>
              <a:cxn ang="10800000">
                <a:pos x="wd2" y="hd2"/>
              </a:cxn>
              <a:cxn ang="16200000">
                <a:pos x="wd2" y="hd2"/>
              </a:cxn>
            </a:cxnLst>
            <a:rect l="0" t="0" r="r" b="b"/>
            <a:pathLst>
              <a:path w="21544" h="21523" extrusionOk="0">
                <a:moveTo>
                  <a:pt x="20960" y="9949"/>
                </a:moveTo>
                <a:lnTo>
                  <a:pt x="1965" y="9949"/>
                </a:lnTo>
                <a:lnTo>
                  <a:pt x="8207" y="1346"/>
                </a:lnTo>
                <a:cubicBezTo>
                  <a:pt x="8431" y="1037"/>
                  <a:pt x="8431" y="542"/>
                  <a:pt x="8207" y="232"/>
                </a:cubicBezTo>
                <a:cubicBezTo>
                  <a:pt x="7982" y="-77"/>
                  <a:pt x="7623" y="-77"/>
                  <a:pt x="7398" y="232"/>
                </a:cubicBezTo>
                <a:lnTo>
                  <a:pt x="169" y="10197"/>
                </a:lnTo>
                <a:cubicBezTo>
                  <a:pt x="-56" y="10506"/>
                  <a:pt x="-56" y="11001"/>
                  <a:pt x="169" y="11311"/>
                </a:cubicBezTo>
                <a:lnTo>
                  <a:pt x="7398" y="21275"/>
                </a:lnTo>
                <a:cubicBezTo>
                  <a:pt x="7533" y="21461"/>
                  <a:pt x="7668" y="21523"/>
                  <a:pt x="7803" y="21523"/>
                </a:cubicBezTo>
                <a:cubicBezTo>
                  <a:pt x="7937" y="21523"/>
                  <a:pt x="8117" y="21461"/>
                  <a:pt x="8207" y="21275"/>
                </a:cubicBezTo>
                <a:cubicBezTo>
                  <a:pt x="8431" y="20966"/>
                  <a:pt x="8431" y="20471"/>
                  <a:pt x="8207" y="20161"/>
                </a:cubicBezTo>
                <a:lnTo>
                  <a:pt x="1965" y="11558"/>
                </a:lnTo>
                <a:lnTo>
                  <a:pt x="20960" y="11558"/>
                </a:lnTo>
                <a:cubicBezTo>
                  <a:pt x="21275" y="11558"/>
                  <a:pt x="21544" y="11187"/>
                  <a:pt x="21544" y="10754"/>
                </a:cubicBezTo>
                <a:cubicBezTo>
                  <a:pt x="21544" y="10259"/>
                  <a:pt x="21275" y="9949"/>
                  <a:pt x="20960" y="994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6" name="Form"/>
          <p:cNvSpPr/>
          <p:nvPr/>
        </p:nvSpPr>
        <p:spPr>
          <a:xfrm>
            <a:off x="9185339" y="21059320"/>
            <a:ext cx="683551" cy="683169"/>
          </a:xfrm>
          <a:custGeom>
            <a:avLst/>
            <a:gdLst/>
            <a:ahLst/>
            <a:cxnLst>
              <a:cxn ang="0">
                <a:pos x="wd2" y="hd2"/>
              </a:cxn>
              <a:cxn ang="5400000">
                <a:pos x="wd2" y="hd2"/>
              </a:cxn>
              <a:cxn ang="10800000">
                <a:pos x="wd2" y="hd2"/>
              </a:cxn>
              <a:cxn ang="16200000">
                <a:pos x="wd2" y="hd2"/>
              </a:cxn>
            </a:cxnLst>
            <a:rect l="0" t="0" r="r" b="b"/>
            <a:pathLst>
              <a:path w="21488" h="21600" extrusionOk="0">
                <a:moveTo>
                  <a:pt x="21461" y="622"/>
                </a:moveTo>
                <a:cubicBezTo>
                  <a:pt x="21399" y="249"/>
                  <a:pt x="21028" y="0"/>
                  <a:pt x="20657" y="0"/>
                </a:cubicBezTo>
                <a:lnTo>
                  <a:pt x="6607" y="0"/>
                </a:lnTo>
                <a:cubicBezTo>
                  <a:pt x="6174" y="0"/>
                  <a:pt x="5803" y="373"/>
                  <a:pt x="5803" y="809"/>
                </a:cubicBezTo>
                <a:cubicBezTo>
                  <a:pt x="5803" y="1245"/>
                  <a:pt x="6174" y="1618"/>
                  <a:pt x="6607" y="1618"/>
                </a:cubicBezTo>
                <a:lnTo>
                  <a:pt x="18738" y="1618"/>
                </a:lnTo>
                <a:lnTo>
                  <a:pt x="232" y="20231"/>
                </a:lnTo>
                <a:cubicBezTo>
                  <a:pt x="-77" y="20542"/>
                  <a:pt x="-77" y="21040"/>
                  <a:pt x="232" y="21351"/>
                </a:cubicBezTo>
                <a:cubicBezTo>
                  <a:pt x="418" y="21538"/>
                  <a:pt x="604" y="21600"/>
                  <a:pt x="789" y="21600"/>
                </a:cubicBezTo>
                <a:cubicBezTo>
                  <a:pt x="975" y="21600"/>
                  <a:pt x="1223" y="21538"/>
                  <a:pt x="1346" y="21351"/>
                </a:cubicBezTo>
                <a:lnTo>
                  <a:pt x="19852" y="2739"/>
                </a:lnTo>
                <a:lnTo>
                  <a:pt x="19852" y="14939"/>
                </a:lnTo>
                <a:cubicBezTo>
                  <a:pt x="19852" y="15375"/>
                  <a:pt x="20223" y="15749"/>
                  <a:pt x="20657" y="15749"/>
                </a:cubicBezTo>
                <a:cubicBezTo>
                  <a:pt x="21090" y="15749"/>
                  <a:pt x="21461" y="15375"/>
                  <a:pt x="21461" y="14939"/>
                </a:cubicBezTo>
                <a:lnTo>
                  <a:pt x="21461" y="809"/>
                </a:lnTo>
                <a:cubicBezTo>
                  <a:pt x="21523" y="747"/>
                  <a:pt x="21461" y="685"/>
                  <a:pt x="21461" y="62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7" name="Form"/>
          <p:cNvSpPr/>
          <p:nvPr/>
        </p:nvSpPr>
        <p:spPr>
          <a:xfrm>
            <a:off x="11213186" y="21059320"/>
            <a:ext cx="682677" cy="683171"/>
          </a:xfrm>
          <a:custGeom>
            <a:avLst/>
            <a:gdLst/>
            <a:ahLst/>
            <a:cxnLst>
              <a:cxn ang="0">
                <a:pos x="wd2" y="hd2"/>
              </a:cxn>
              <a:cxn ang="5400000">
                <a:pos x="wd2" y="hd2"/>
              </a:cxn>
              <a:cxn ang="10800000">
                <a:pos x="wd2" y="hd2"/>
              </a:cxn>
              <a:cxn ang="16200000">
                <a:pos x="wd2" y="hd2"/>
              </a:cxn>
            </a:cxnLst>
            <a:rect l="0" t="0" r="r" b="b"/>
            <a:pathLst>
              <a:path w="21522" h="21600" extrusionOk="0">
                <a:moveTo>
                  <a:pt x="21290" y="20231"/>
                </a:moveTo>
                <a:lnTo>
                  <a:pt x="2731" y="1618"/>
                </a:lnTo>
                <a:lnTo>
                  <a:pt x="14897" y="1618"/>
                </a:lnTo>
                <a:cubicBezTo>
                  <a:pt x="15331" y="1618"/>
                  <a:pt x="15703" y="1245"/>
                  <a:pt x="15703" y="809"/>
                </a:cubicBezTo>
                <a:cubicBezTo>
                  <a:pt x="15703" y="373"/>
                  <a:pt x="15331" y="0"/>
                  <a:pt x="14897" y="0"/>
                </a:cubicBezTo>
                <a:lnTo>
                  <a:pt x="807" y="0"/>
                </a:lnTo>
                <a:cubicBezTo>
                  <a:pt x="372" y="0"/>
                  <a:pt x="0" y="373"/>
                  <a:pt x="0" y="809"/>
                </a:cubicBezTo>
                <a:lnTo>
                  <a:pt x="0" y="14939"/>
                </a:lnTo>
                <a:cubicBezTo>
                  <a:pt x="0" y="15375"/>
                  <a:pt x="372" y="15749"/>
                  <a:pt x="807" y="15749"/>
                </a:cubicBezTo>
                <a:cubicBezTo>
                  <a:pt x="1241" y="15749"/>
                  <a:pt x="1614" y="15375"/>
                  <a:pt x="1614" y="14939"/>
                </a:cubicBezTo>
                <a:lnTo>
                  <a:pt x="1614" y="2739"/>
                </a:lnTo>
                <a:lnTo>
                  <a:pt x="20172" y="21351"/>
                </a:lnTo>
                <a:cubicBezTo>
                  <a:pt x="20359" y="21538"/>
                  <a:pt x="20545" y="21600"/>
                  <a:pt x="20731" y="21600"/>
                </a:cubicBezTo>
                <a:cubicBezTo>
                  <a:pt x="20917" y="21600"/>
                  <a:pt x="21166" y="21538"/>
                  <a:pt x="21290" y="21351"/>
                </a:cubicBezTo>
                <a:cubicBezTo>
                  <a:pt x="21600" y="21040"/>
                  <a:pt x="21600" y="20542"/>
                  <a:pt x="21290" y="2023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8" name="Form"/>
          <p:cNvSpPr/>
          <p:nvPr/>
        </p:nvSpPr>
        <p:spPr>
          <a:xfrm>
            <a:off x="13241033" y="21059320"/>
            <a:ext cx="682678" cy="682679"/>
          </a:xfrm>
          <a:custGeom>
            <a:avLst/>
            <a:gdLst/>
            <a:ahLst/>
            <a:cxnLst>
              <a:cxn ang="0">
                <a:pos x="wd2" y="hd2"/>
              </a:cxn>
              <a:cxn ang="5400000">
                <a:pos x="wd2" y="hd2"/>
              </a:cxn>
              <a:cxn ang="10800000">
                <a:pos x="wd2" y="hd2"/>
              </a:cxn>
              <a:cxn ang="16200000">
                <a:pos x="wd2" y="hd2"/>
              </a:cxn>
            </a:cxnLst>
            <a:rect l="0" t="0" r="r" b="b"/>
            <a:pathLst>
              <a:path w="21522" h="21522" extrusionOk="0">
                <a:moveTo>
                  <a:pt x="21290" y="232"/>
                </a:moveTo>
                <a:cubicBezTo>
                  <a:pt x="20979" y="-78"/>
                  <a:pt x="20483" y="-78"/>
                  <a:pt x="20172" y="232"/>
                </a:cubicBezTo>
                <a:lnTo>
                  <a:pt x="1614" y="18791"/>
                </a:lnTo>
                <a:lnTo>
                  <a:pt x="1614" y="6625"/>
                </a:lnTo>
                <a:cubicBezTo>
                  <a:pt x="1614" y="6191"/>
                  <a:pt x="1241" y="5819"/>
                  <a:pt x="807" y="5819"/>
                </a:cubicBezTo>
                <a:cubicBezTo>
                  <a:pt x="372" y="5819"/>
                  <a:pt x="0" y="6191"/>
                  <a:pt x="0" y="6625"/>
                </a:cubicBezTo>
                <a:lnTo>
                  <a:pt x="0" y="20715"/>
                </a:lnTo>
                <a:cubicBezTo>
                  <a:pt x="0" y="21150"/>
                  <a:pt x="372" y="21522"/>
                  <a:pt x="807" y="21522"/>
                </a:cubicBezTo>
                <a:lnTo>
                  <a:pt x="14897" y="21522"/>
                </a:lnTo>
                <a:cubicBezTo>
                  <a:pt x="15331" y="21522"/>
                  <a:pt x="15703" y="21150"/>
                  <a:pt x="15703" y="20715"/>
                </a:cubicBezTo>
                <a:cubicBezTo>
                  <a:pt x="15703" y="20281"/>
                  <a:pt x="15331" y="19908"/>
                  <a:pt x="14897" y="19908"/>
                </a:cubicBezTo>
                <a:lnTo>
                  <a:pt x="2731" y="19908"/>
                </a:lnTo>
                <a:lnTo>
                  <a:pt x="21290" y="1350"/>
                </a:lnTo>
                <a:cubicBezTo>
                  <a:pt x="21600" y="1039"/>
                  <a:pt x="21600" y="543"/>
                  <a:pt x="21290" y="23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9" name="Form"/>
          <p:cNvSpPr/>
          <p:nvPr/>
        </p:nvSpPr>
        <p:spPr>
          <a:xfrm>
            <a:off x="15268880" y="21059320"/>
            <a:ext cx="682677" cy="682677"/>
          </a:xfrm>
          <a:custGeom>
            <a:avLst/>
            <a:gdLst/>
            <a:ahLst/>
            <a:cxnLst>
              <a:cxn ang="0">
                <a:pos x="wd2" y="hd2"/>
              </a:cxn>
              <a:cxn ang="5400000">
                <a:pos x="wd2" y="hd2"/>
              </a:cxn>
              <a:cxn ang="10800000">
                <a:pos x="wd2" y="hd2"/>
              </a:cxn>
              <a:cxn ang="16200000">
                <a:pos x="wd2" y="hd2"/>
              </a:cxn>
            </a:cxnLst>
            <a:rect l="0" t="0" r="r" b="b"/>
            <a:pathLst>
              <a:path w="21522" h="21522" extrusionOk="0">
                <a:moveTo>
                  <a:pt x="21025" y="21460"/>
                </a:moveTo>
                <a:cubicBezTo>
                  <a:pt x="21336" y="21336"/>
                  <a:pt x="21522" y="21025"/>
                  <a:pt x="21522" y="20715"/>
                </a:cubicBezTo>
                <a:lnTo>
                  <a:pt x="21522" y="6625"/>
                </a:lnTo>
                <a:cubicBezTo>
                  <a:pt x="21522" y="6191"/>
                  <a:pt x="21150" y="5819"/>
                  <a:pt x="20715" y="5819"/>
                </a:cubicBezTo>
                <a:cubicBezTo>
                  <a:pt x="20281" y="5819"/>
                  <a:pt x="19908" y="6191"/>
                  <a:pt x="19908" y="6625"/>
                </a:cubicBezTo>
                <a:lnTo>
                  <a:pt x="19908" y="18791"/>
                </a:lnTo>
                <a:lnTo>
                  <a:pt x="1350" y="232"/>
                </a:lnTo>
                <a:cubicBezTo>
                  <a:pt x="1039" y="-78"/>
                  <a:pt x="543" y="-78"/>
                  <a:pt x="232" y="232"/>
                </a:cubicBezTo>
                <a:cubicBezTo>
                  <a:pt x="-78" y="543"/>
                  <a:pt x="-78" y="1039"/>
                  <a:pt x="232" y="1350"/>
                </a:cubicBezTo>
                <a:lnTo>
                  <a:pt x="18791" y="19908"/>
                </a:lnTo>
                <a:lnTo>
                  <a:pt x="6625" y="19908"/>
                </a:lnTo>
                <a:cubicBezTo>
                  <a:pt x="6191" y="19908"/>
                  <a:pt x="5819" y="20281"/>
                  <a:pt x="5819" y="20715"/>
                </a:cubicBezTo>
                <a:cubicBezTo>
                  <a:pt x="5819" y="21150"/>
                  <a:pt x="6191" y="21522"/>
                  <a:pt x="6625" y="21522"/>
                </a:cubicBezTo>
                <a:lnTo>
                  <a:pt x="20715" y="21522"/>
                </a:lnTo>
                <a:cubicBezTo>
                  <a:pt x="20839" y="21522"/>
                  <a:pt x="20963" y="21522"/>
                  <a:pt x="21025" y="214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0" name="Form"/>
          <p:cNvSpPr/>
          <p:nvPr/>
        </p:nvSpPr>
        <p:spPr>
          <a:xfrm>
            <a:off x="17277038" y="20921504"/>
            <a:ext cx="684153" cy="945015"/>
          </a:xfrm>
          <a:custGeom>
            <a:avLst/>
            <a:gdLst/>
            <a:ahLst/>
            <a:cxnLst>
              <a:cxn ang="0">
                <a:pos x="wd2" y="hd2"/>
              </a:cxn>
              <a:cxn ang="5400000">
                <a:pos x="wd2" y="hd2"/>
              </a:cxn>
              <a:cxn ang="10800000">
                <a:pos x="wd2" y="hd2"/>
              </a:cxn>
              <a:cxn ang="16200000">
                <a:pos x="wd2" y="hd2"/>
              </a:cxn>
            </a:cxnLst>
            <a:rect l="0" t="0" r="r" b="b"/>
            <a:pathLst>
              <a:path w="21446" h="21600" extrusionOk="0">
                <a:moveTo>
                  <a:pt x="21214" y="7425"/>
                </a:moveTo>
                <a:lnTo>
                  <a:pt x="11278" y="180"/>
                </a:lnTo>
                <a:lnTo>
                  <a:pt x="11278" y="180"/>
                </a:lnTo>
                <a:cubicBezTo>
                  <a:pt x="11155" y="90"/>
                  <a:pt x="10908" y="0"/>
                  <a:pt x="10723" y="0"/>
                </a:cubicBezTo>
                <a:cubicBezTo>
                  <a:pt x="10538" y="0"/>
                  <a:pt x="10291" y="45"/>
                  <a:pt x="10168" y="180"/>
                </a:cubicBezTo>
                <a:lnTo>
                  <a:pt x="232" y="7425"/>
                </a:lnTo>
                <a:cubicBezTo>
                  <a:pt x="-77" y="7650"/>
                  <a:pt x="-77" y="8010"/>
                  <a:pt x="232" y="8235"/>
                </a:cubicBezTo>
                <a:cubicBezTo>
                  <a:pt x="417" y="8370"/>
                  <a:pt x="602" y="8415"/>
                  <a:pt x="787" y="8415"/>
                </a:cubicBezTo>
                <a:cubicBezTo>
                  <a:pt x="972" y="8415"/>
                  <a:pt x="1219" y="8370"/>
                  <a:pt x="1342" y="8235"/>
                </a:cubicBezTo>
                <a:lnTo>
                  <a:pt x="9921" y="1980"/>
                </a:lnTo>
                <a:lnTo>
                  <a:pt x="9921" y="21015"/>
                </a:lnTo>
                <a:cubicBezTo>
                  <a:pt x="9921" y="21330"/>
                  <a:pt x="10291" y="21600"/>
                  <a:pt x="10723" y="21600"/>
                </a:cubicBezTo>
                <a:cubicBezTo>
                  <a:pt x="11155" y="21600"/>
                  <a:pt x="11525" y="21330"/>
                  <a:pt x="11525" y="21015"/>
                </a:cubicBezTo>
                <a:lnTo>
                  <a:pt x="11525" y="1980"/>
                </a:lnTo>
                <a:lnTo>
                  <a:pt x="20104" y="8235"/>
                </a:lnTo>
                <a:cubicBezTo>
                  <a:pt x="20289" y="8370"/>
                  <a:pt x="20474" y="8415"/>
                  <a:pt x="20659" y="8415"/>
                </a:cubicBezTo>
                <a:cubicBezTo>
                  <a:pt x="20844" y="8415"/>
                  <a:pt x="21091" y="8370"/>
                  <a:pt x="21215" y="8235"/>
                </a:cubicBezTo>
                <a:cubicBezTo>
                  <a:pt x="21523" y="8010"/>
                  <a:pt x="21523" y="7650"/>
                  <a:pt x="21214" y="742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1" name="Form"/>
          <p:cNvSpPr/>
          <p:nvPr/>
        </p:nvSpPr>
        <p:spPr>
          <a:xfrm>
            <a:off x="19304888" y="20921504"/>
            <a:ext cx="684153" cy="944523"/>
          </a:xfrm>
          <a:custGeom>
            <a:avLst/>
            <a:gdLst/>
            <a:ahLst/>
            <a:cxnLst>
              <a:cxn ang="0">
                <a:pos x="wd2" y="hd2"/>
              </a:cxn>
              <a:cxn ang="5400000">
                <a:pos x="wd2" y="hd2"/>
              </a:cxn>
              <a:cxn ang="10800000">
                <a:pos x="wd2" y="hd2"/>
              </a:cxn>
              <a:cxn ang="16200000">
                <a:pos x="wd2" y="hd2"/>
              </a:cxn>
            </a:cxnLst>
            <a:rect l="0" t="0" r="r" b="b"/>
            <a:pathLst>
              <a:path w="21446" h="21544" extrusionOk="0">
                <a:moveTo>
                  <a:pt x="21214" y="13337"/>
                </a:moveTo>
                <a:cubicBezTo>
                  <a:pt x="20906" y="13113"/>
                  <a:pt x="20412" y="13113"/>
                  <a:pt x="20104" y="13337"/>
                </a:cubicBezTo>
                <a:lnTo>
                  <a:pt x="11525" y="19579"/>
                </a:lnTo>
                <a:lnTo>
                  <a:pt x="11525" y="584"/>
                </a:lnTo>
                <a:cubicBezTo>
                  <a:pt x="11525" y="269"/>
                  <a:pt x="11155" y="0"/>
                  <a:pt x="10723" y="0"/>
                </a:cubicBezTo>
                <a:cubicBezTo>
                  <a:pt x="10291" y="0"/>
                  <a:pt x="9921" y="269"/>
                  <a:pt x="9921" y="584"/>
                </a:cubicBezTo>
                <a:lnTo>
                  <a:pt x="9921" y="19579"/>
                </a:lnTo>
                <a:lnTo>
                  <a:pt x="1342" y="13337"/>
                </a:lnTo>
                <a:cubicBezTo>
                  <a:pt x="1034" y="13113"/>
                  <a:pt x="540" y="13113"/>
                  <a:pt x="232" y="13337"/>
                </a:cubicBezTo>
                <a:cubicBezTo>
                  <a:pt x="-77" y="13562"/>
                  <a:pt x="-77" y="13921"/>
                  <a:pt x="232" y="14146"/>
                </a:cubicBezTo>
                <a:lnTo>
                  <a:pt x="10168" y="21375"/>
                </a:lnTo>
                <a:lnTo>
                  <a:pt x="10168" y="21375"/>
                </a:lnTo>
                <a:cubicBezTo>
                  <a:pt x="10476" y="21600"/>
                  <a:pt x="10970" y="21600"/>
                  <a:pt x="11278" y="21375"/>
                </a:cubicBezTo>
                <a:lnTo>
                  <a:pt x="21214" y="14146"/>
                </a:lnTo>
                <a:cubicBezTo>
                  <a:pt x="21523" y="13921"/>
                  <a:pt x="21523" y="13562"/>
                  <a:pt x="21214" y="1333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2" name="Form"/>
          <p:cNvSpPr/>
          <p:nvPr/>
        </p:nvSpPr>
        <p:spPr>
          <a:xfrm>
            <a:off x="21214605" y="21059320"/>
            <a:ext cx="944617" cy="684646"/>
          </a:xfrm>
          <a:custGeom>
            <a:avLst/>
            <a:gdLst/>
            <a:ahLst/>
            <a:cxnLst>
              <a:cxn ang="0">
                <a:pos x="wd2" y="hd2"/>
              </a:cxn>
              <a:cxn ang="5400000">
                <a:pos x="wd2" y="hd2"/>
              </a:cxn>
              <a:cxn ang="10800000">
                <a:pos x="wd2" y="hd2"/>
              </a:cxn>
              <a:cxn ang="16200000">
                <a:pos x="wd2" y="hd2"/>
              </a:cxn>
            </a:cxnLst>
            <a:rect l="0" t="0" r="r" b="b"/>
            <a:pathLst>
              <a:path w="21501" h="21523" extrusionOk="0">
                <a:moveTo>
                  <a:pt x="21410" y="11187"/>
                </a:moveTo>
                <a:cubicBezTo>
                  <a:pt x="21544" y="10878"/>
                  <a:pt x="21544" y="10444"/>
                  <a:pt x="21320" y="10197"/>
                </a:cubicBezTo>
                <a:lnTo>
                  <a:pt x="14105" y="232"/>
                </a:lnTo>
                <a:cubicBezTo>
                  <a:pt x="13881" y="-77"/>
                  <a:pt x="13522" y="-77"/>
                  <a:pt x="13298" y="232"/>
                </a:cubicBezTo>
                <a:cubicBezTo>
                  <a:pt x="13074" y="542"/>
                  <a:pt x="13074" y="1037"/>
                  <a:pt x="13298" y="1346"/>
                </a:cubicBezTo>
                <a:lnTo>
                  <a:pt x="19527" y="9949"/>
                </a:lnTo>
                <a:lnTo>
                  <a:pt x="1961" y="9949"/>
                </a:lnTo>
                <a:lnTo>
                  <a:pt x="8190" y="1346"/>
                </a:lnTo>
                <a:cubicBezTo>
                  <a:pt x="8414" y="1037"/>
                  <a:pt x="8414" y="542"/>
                  <a:pt x="8190" y="232"/>
                </a:cubicBezTo>
                <a:cubicBezTo>
                  <a:pt x="7966" y="-77"/>
                  <a:pt x="7607" y="-77"/>
                  <a:pt x="7383" y="232"/>
                </a:cubicBezTo>
                <a:lnTo>
                  <a:pt x="168" y="10197"/>
                </a:lnTo>
                <a:cubicBezTo>
                  <a:pt x="-56" y="10506"/>
                  <a:pt x="-56" y="11001"/>
                  <a:pt x="168" y="11311"/>
                </a:cubicBezTo>
                <a:lnTo>
                  <a:pt x="7383" y="21275"/>
                </a:lnTo>
                <a:cubicBezTo>
                  <a:pt x="7517" y="21461"/>
                  <a:pt x="7652" y="21523"/>
                  <a:pt x="7786" y="21523"/>
                </a:cubicBezTo>
                <a:cubicBezTo>
                  <a:pt x="7921" y="21523"/>
                  <a:pt x="8100" y="21461"/>
                  <a:pt x="8190" y="21275"/>
                </a:cubicBezTo>
                <a:cubicBezTo>
                  <a:pt x="8414" y="20966"/>
                  <a:pt x="8414" y="20471"/>
                  <a:pt x="8190" y="20161"/>
                </a:cubicBezTo>
                <a:lnTo>
                  <a:pt x="1961" y="11558"/>
                </a:lnTo>
                <a:lnTo>
                  <a:pt x="19527" y="11558"/>
                </a:lnTo>
                <a:lnTo>
                  <a:pt x="13298" y="20161"/>
                </a:lnTo>
                <a:cubicBezTo>
                  <a:pt x="13074" y="20471"/>
                  <a:pt x="13074" y="20966"/>
                  <a:pt x="13298" y="21275"/>
                </a:cubicBezTo>
                <a:cubicBezTo>
                  <a:pt x="13433" y="21461"/>
                  <a:pt x="13567" y="21523"/>
                  <a:pt x="13702" y="21523"/>
                </a:cubicBezTo>
                <a:cubicBezTo>
                  <a:pt x="13836" y="21523"/>
                  <a:pt x="14015" y="21461"/>
                  <a:pt x="14105" y="21275"/>
                </a:cubicBezTo>
                <a:lnTo>
                  <a:pt x="21320" y="11311"/>
                </a:lnTo>
                <a:cubicBezTo>
                  <a:pt x="21365" y="11249"/>
                  <a:pt x="21365" y="11187"/>
                  <a:pt x="21410" y="1118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3" name="Form"/>
          <p:cNvSpPr/>
          <p:nvPr/>
        </p:nvSpPr>
        <p:spPr>
          <a:xfrm>
            <a:off x="23360580" y="20941193"/>
            <a:ext cx="684153" cy="944030"/>
          </a:xfrm>
          <a:custGeom>
            <a:avLst/>
            <a:gdLst/>
            <a:ahLst/>
            <a:cxnLst>
              <a:cxn ang="0">
                <a:pos x="wd2" y="hd2"/>
              </a:cxn>
              <a:cxn ang="5400000">
                <a:pos x="wd2" y="hd2"/>
              </a:cxn>
              <a:cxn ang="10800000">
                <a:pos x="wd2" y="hd2"/>
              </a:cxn>
              <a:cxn ang="16200000">
                <a:pos x="wd2" y="hd2"/>
              </a:cxn>
            </a:cxnLst>
            <a:rect l="0" t="0" r="r" b="b"/>
            <a:pathLst>
              <a:path w="21446" h="21488" extrusionOk="0">
                <a:moveTo>
                  <a:pt x="20104" y="13298"/>
                </a:moveTo>
                <a:lnTo>
                  <a:pt x="11525" y="19527"/>
                </a:lnTo>
                <a:lnTo>
                  <a:pt x="11525" y="1961"/>
                </a:lnTo>
                <a:lnTo>
                  <a:pt x="20104" y="8190"/>
                </a:lnTo>
                <a:cubicBezTo>
                  <a:pt x="20289" y="8324"/>
                  <a:pt x="20474" y="8369"/>
                  <a:pt x="20659" y="8369"/>
                </a:cubicBezTo>
                <a:cubicBezTo>
                  <a:pt x="20844" y="8369"/>
                  <a:pt x="21091" y="8324"/>
                  <a:pt x="21214" y="8190"/>
                </a:cubicBezTo>
                <a:cubicBezTo>
                  <a:pt x="21523" y="7966"/>
                  <a:pt x="21523" y="7607"/>
                  <a:pt x="21214" y="7383"/>
                </a:cubicBezTo>
                <a:lnTo>
                  <a:pt x="11278" y="168"/>
                </a:lnTo>
                <a:cubicBezTo>
                  <a:pt x="10970" y="-56"/>
                  <a:pt x="10476" y="-56"/>
                  <a:pt x="10168" y="168"/>
                </a:cubicBezTo>
                <a:lnTo>
                  <a:pt x="232" y="7383"/>
                </a:lnTo>
                <a:cubicBezTo>
                  <a:pt x="-77" y="7607"/>
                  <a:pt x="-77" y="7966"/>
                  <a:pt x="232" y="8190"/>
                </a:cubicBezTo>
                <a:cubicBezTo>
                  <a:pt x="417" y="8324"/>
                  <a:pt x="602" y="8369"/>
                  <a:pt x="787" y="8369"/>
                </a:cubicBezTo>
                <a:cubicBezTo>
                  <a:pt x="972" y="8369"/>
                  <a:pt x="1219" y="8324"/>
                  <a:pt x="1342" y="8190"/>
                </a:cubicBezTo>
                <a:lnTo>
                  <a:pt x="9921" y="1961"/>
                </a:lnTo>
                <a:lnTo>
                  <a:pt x="9921" y="19527"/>
                </a:lnTo>
                <a:lnTo>
                  <a:pt x="1342" y="13298"/>
                </a:lnTo>
                <a:cubicBezTo>
                  <a:pt x="1034" y="13074"/>
                  <a:pt x="540" y="13074"/>
                  <a:pt x="232" y="13298"/>
                </a:cubicBezTo>
                <a:cubicBezTo>
                  <a:pt x="-77" y="13522"/>
                  <a:pt x="-77" y="13881"/>
                  <a:pt x="232" y="14105"/>
                </a:cubicBezTo>
                <a:lnTo>
                  <a:pt x="10168" y="21320"/>
                </a:lnTo>
                <a:cubicBezTo>
                  <a:pt x="10476" y="21544"/>
                  <a:pt x="10970" y="21544"/>
                  <a:pt x="11278" y="21320"/>
                </a:cubicBezTo>
                <a:lnTo>
                  <a:pt x="21214" y="14105"/>
                </a:lnTo>
                <a:cubicBezTo>
                  <a:pt x="21523" y="13881"/>
                  <a:pt x="21523" y="13522"/>
                  <a:pt x="21214" y="13298"/>
                </a:cubicBezTo>
                <a:cubicBezTo>
                  <a:pt x="20906" y="13074"/>
                  <a:pt x="20412" y="13074"/>
                  <a:pt x="20104" y="1329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4" name="Form"/>
          <p:cNvSpPr/>
          <p:nvPr/>
        </p:nvSpPr>
        <p:spPr>
          <a:xfrm>
            <a:off x="5011518" y="17476133"/>
            <a:ext cx="893951"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2220" y="7611"/>
                </a:moveTo>
                <a:cubicBezTo>
                  <a:pt x="12065" y="7611"/>
                  <a:pt x="11922" y="7671"/>
                  <a:pt x="11803" y="7790"/>
                </a:cubicBezTo>
                <a:cubicBezTo>
                  <a:pt x="11566" y="8028"/>
                  <a:pt x="11566" y="8414"/>
                  <a:pt x="11803" y="8652"/>
                </a:cubicBezTo>
                <a:lnTo>
                  <a:pt x="13468" y="10317"/>
                </a:lnTo>
                <a:lnTo>
                  <a:pt x="7284" y="10317"/>
                </a:lnTo>
                <a:cubicBezTo>
                  <a:pt x="6951" y="10317"/>
                  <a:pt x="6660" y="10593"/>
                  <a:pt x="6660" y="10926"/>
                </a:cubicBezTo>
                <a:cubicBezTo>
                  <a:pt x="6660" y="11259"/>
                  <a:pt x="6951" y="11551"/>
                  <a:pt x="7284" y="11551"/>
                </a:cubicBezTo>
                <a:lnTo>
                  <a:pt x="13468" y="11551"/>
                </a:lnTo>
                <a:lnTo>
                  <a:pt x="11803" y="13216"/>
                </a:lnTo>
                <a:cubicBezTo>
                  <a:pt x="11566" y="13454"/>
                  <a:pt x="11566" y="13885"/>
                  <a:pt x="11803" y="14122"/>
                </a:cubicBezTo>
                <a:cubicBezTo>
                  <a:pt x="12041" y="14360"/>
                  <a:pt x="12413" y="14313"/>
                  <a:pt x="12651" y="14122"/>
                </a:cubicBezTo>
                <a:cubicBezTo>
                  <a:pt x="12794" y="13980"/>
                  <a:pt x="12984" y="13789"/>
                  <a:pt x="13126" y="13647"/>
                </a:cubicBezTo>
                <a:cubicBezTo>
                  <a:pt x="13745" y="13028"/>
                  <a:pt x="14369" y="12404"/>
                  <a:pt x="14940" y="11833"/>
                </a:cubicBezTo>
                <a:cubicBezTo>
                  <a:pt x="15130" y="11595"/>
                  <a:pt x="15410" y="11402"/>
                  <a:pt x="15505" y="11164"/>
                </a:cubicBezTo>
                <a:cubicBezTo>
                  <a:pt x="15600" y="10926"/>
                  <a:pt x="15562" y="10686"/>
                  <a:pt x="15371" y="10495"/>
                </a:cubicBezTo>
                <a:lnTo>
                  <a:pt x="12651" y="7790"/>
                </a:lnTo>
                <a:cubicBezTo>
                  <a:pt x="12532" y="7671"/>
                  <a:pt x="12374" y="7611"/>
                  <a:pt x="12220" y="761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5" name="Form"/>
          <p:cNvSpPr/>
          <p:nvPr/>
        </p:nvSpPr>
        <p:spPr>
          <a:xfrm>
            <a:off x="7039364" y="17476133"/>
            <a:ext cx="893967" cy="893952"/>
          </a:xfrm>
          <a:custGeom>
            <a:avLst/>
            <a:gdLst/>
            <a:ahLst/>
            <a:cxnLst>
              <a:cxn ang="0">
                <a:pos x="wd2" y="hd2"/>
              </a:cxn>
              <a:cxn ang="5400000">
                <a:pos x="wd2" y="hd2"/>
              </a:cxn>
              <a:cxn ang="10800000">
                <a:pos x="wd2" y="hd2"/>
              </a:cxn>
              <a:cxn ang="16200000">
                <a:pos x="wd2" y="hd2"/>
              </a:cxn>
            </a:cxnLst>
            <a:rect l="0" t="0" r="r" b="b"/>
            <a:pathLst>
              <a:path w="21553" h="21600" extrusionOk="0">
                <a:moveTo>
                  <a:pt x="10769" y="0"/>
                </a:moveTo>
                <a:cubicBezTo>
                  <a:pt x="4836" y="0"/>
                  <a:pt x="0" y="4846"/>
                  <a:pt x="0" y="10793"/>
                </a:cubicBezTo>
                <a:cubicBezTo>
                  <a:pt x="0" y="16739"/>
                  <a:pt x="4836" y="21600"/>
                  <a:pt x="10769" y="21600"/>
                </a:cubicBezTo>
                <a:cubicBezTo>
                  <a:pt x="16702" y="21600"/>
                  <a:pt x="21553" y="16739"/>
                  <a:pt x="21553" y="10793"/>
                </a:cubicBezTo>
                <a:cubicBezTo>
                  <a:pt x="21600" y="4846"/>
                  <a:pt x="16750" y="0"/>
                  <a:pt x="10769" y="0"/>
                </a:cubicBezTo>
                <a:close/>
                <a:moveTo>
                  <a:pt x="10769" y="1278"/>
                </a:moveTo>
                <a:cubicBezTo>
                  <a:pt x="16038" y="1278"/>
                  <a:pt x="20321" y="5572"/>
                  <a:pt x="20321" y="10852"/>
                </a:cubicBezTo>
                <a:cubicBezTo>
                  <a:pt x="20369" y="16085"/>
                  <a:pt x="16038" y="20411"/>
                  <a:pt x="10769" y="20411"/>
                </a:cubicBezTo>
                <a:cubicBezTo>
                  <a:pt x="5500" y="20411"/>
                  <a:pt x="1231" y="16132"/>
                  <a:pt x="1231" y="10852"/>
                </a:cubicBezTo>
                <a:cubicBezTo>
                  <a:pt x="1231" y="5572"/>
                  <a:pt x="5500" y="1278"/>
                  <a:pt x="10769" y="1278"/>
                </a:cubicBezTo>
                <a:close/>
                <a:moveTo>
                  <a:pt x="9953" y="7611"/>
                </a:moveTo>
                <a:cubicBezTo>
                  <a:pt x="9799" y="7611"/>
                  <a:pt x="9642" y="7671"/>
                  <a:pt x="9523" y="7790"/>
                </a:cubicBezTo>
                <a:lnTo>
                  <a:pt x="6823" y="10495"/>
                </a:lnTo>
                <a:cubicBezTo>
                  <a:pt x="6586" y="10733"/>
                  <a:pt x="6586" y="11120"/>
                  <a:pt x="6823" y="11357"/>
                </a:cubicBezTo>
                <a:cubicBezTo>
                  <a:pt x="6871" y="11405"/>
                  <a:pt x="6924" y="11459"/>
                  <a:pt x="6972" y="11506"/>
                </a:cubicBezTo>
                <a:cubicBezTo>
                  <a:pt x="7256" y="11792"/>
                  <a:pt x="7488" y="12023"/>
                  <a:pt x="7773" y="12309"/>
                </a:cubicBezTo>
                <a:cubicBezTo>
                  <a:pt x="8342" y="12880"/>
                  <a:pt x="8909" y="13448"/>
                  <a:pt x="9478" y="14018"/>
                </a:cubicBezTo>
                <a:cubicBezTo>
                  <a:pt x="9668" y="14209"/>
                  <a:pt x="9906" y="14307"/>
                  <a:pt x="10190" y="14212"/>
                </a:cubicBezTo>
                <a:cubicBezTo>
                  <a:pt x="10570" y="14069"/>
                  <a:pt x="10715" y="13501"/>
                  <a:pt x="10383" y="13216"/>
                </a:cubicBezTo>
                <a:lnTo>
                  <a:pt x="8722" y="11551"/>
                </a:lnTo>
                <a:lnTo>
                  <a:pt x="14892" y="11551"/>
                </a:lnTo>
                <a:cubicBezTo>
                  <a:pt x="15225" y="11551"/>
                  <a:pt x="15515" y="11259"/>
                  <a:pt x="15515" y="10926"/>
                </a:cubicBezTo>
                <a:cubicBezTo>
                  <a:pt x="15515" y="10593"/>
                  <a:pt x="15225" y="10317"/>
                  <a:pt x="14892" y="10317"/>
                </a:cubicBezTo>
                <a:lnTo>
                  <a:pt x="8722" y="10317"/>
                </a:lnTo>
                <a:lnTo>
                  <a:pt x="10383" y="8652"/>
                </a:lnTo>
                <a:cubicBezTo>
                  <a:pt x="10621" y="8414"/>
                  <a:pt x="10621" y="8027"/>
                  <a:pt x="10383" y="7790"/>
                </a:cubicBezTo>
                <a:cubicBezTo>
                  <a:pt x="10265" y="7671"/>
                  <a:pt x="10107" y="7611"/>
                  <a:pt x="9953" y="761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6" name="Form"/>
          <p:cNvSpPr/>
          <p:nvPr/>
        </p:nvSpPr>
        <p:spPr>
          <a:xfrm>
            <a:off x="9067211" y="17476133"/>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3" y="10599"/>
                  <a:pt x="8557" y="10549"/>
                  <a:pt x="8652" y="10406"/>
                </a:cubicBezTo>
                <a:lnTo>
                  <a:pt x="10317" y="8741"/>
                </a:lnTo>
                <a:lnTo>
                  <a:pt x="10317" y="14925"/>
                </a:lnTo>
                <a:cubicBezTo>
                  <a:pt x="10317" y="15258"/>
                  <a:pt x="10593" y="15550"/>
                  <a:pt x="10926" y="15550"/>
                </a:cubicBezTo>
                <a:cubicBezTo>
                  <a:pt x="11259" y="15550"/>
                  <a:pt x="11551" y="15258"/>
                  <a:pt x="11551" y="14925"/>
                </a:cubicBezTo>
                <a:lnTo>
                  <a:pt x="11551" y="8741"/>
                </a:lnTo>
                <a:lnTo>
                  <a:pt x="13216" y="10406"/>
                </a:lnTo>
                <a:cubicBezTo>
                  <a:pt x="13358" y="10549"/>
                  <a:pt x="13504" y="10599"/>
                  <a:pt x="13647" y="10599"/>
                </a:cubicBezTo>
                <a:cubicBezTo>
                  <a:pt x="13789"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7" name="Form"/>
          <p:cNvSpPr/>
          <p:nvPr/>
        </p:nvSpPr>
        <p:spPr>
          <a:xfrm>
            <a:off x="11095059" y="17476133"/>
            <a:ext cx="893951"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593" y="6660"/>
                  <a:pt x="10317" y="6951"/>
                  <a:pt x="10317" y="7284"/>
                </a:cubicBezTo>
                <a:lnTo>
                  <a:pt x="10317" y="13468"/>
                </a:lnTo>
                <a:lnTo>
                  <a:pt x="8652" y="11803"/>
                </a:lnTo>
                <a:cubicBezTo>
                  <a:pt x="8414" y="11566"/>
                  <a:pt x="8027" y="11566"/>
                  <a:pt x="7790" y="11803"/>
                </a:cubicBezTo>
                <a:cubicBezTo>
                  <a:pt x="7552" y="12041"/>
                  <a:pt x="7552" y="12413"/>
                  <a:pt x="7790" y="12651"/>
                </a:cubicBezTo>
                <a:lnTo>
                  <a:pt x="10495" y="15371"/>
                </a:lnTo>
                <a:cubicBezTo>
                  <a:pt x="10733" y="15609"/>
                  <a:pt x="11120" y="15609"/>
                  <a:pt x="11357" y="15371"/>
                </a:cubicBezTo>
                <a:lnTo>
                  <a:pt x="14063" y="12651"/>
                </a:lnTo>
                <a:cubicBezTo>
                  <a:pt x="14301" y="12413"/>
                  <a:pt x="14301" y="12041"/>
                  <a:pt x="14063" y="11803"/>
                </a:cubicBezTo>
                <a:cubicBezTo>
                  <a:pt x="13825" y="11566"/>
                  <a:pt x="13454" y="11566"/>
                  <a:pt x="13216" y="11803"/>
                </a:cubicBezTo>
                <a:lnTo>
                  <a:pt x="11551" y="13468"/>
                </a:lnTo>
                <a:lnTo>
                  <a:pt x="11551" y="7284"/>
                </a:lnTo>
                <a:cubicBezTo>
                  <a:pt x="11551" y="6951"/>
                  <a:pt x="11259" y="6660"/>
                  <a:pt x="10926" y="66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8" name="Form"/>
          <p:cNvSpPr/>
          <p:nvPr/>
        </p:nvSpPr>
        <p:spPr>
          <a:xfrm>
            <a:off x="13123152" y="17476133"/>
            <a:ext cx="895059" cy="895797"/>
          </a:xfrm>
          <a:custGeom>
            <a:avLst/>
            <a:gdLst/>
            <a:ahLst/>
            <a:cxnLst>
              <a:cxn ang="0">
                <a:pos x="wd2" y="hd2"/>
              </a:cxn>
              <a:cxn ang="5400000">
                <a:pos x="wd2" y="hd2"/>
              </a:cxn>
              <a:cxn ang="10800000">
                <a:pos x="wd2" y="hd2"/>
              </a:cxn>
              <a:cxn ang="16200000">
                <a:pos x="wd2" y="hd2"/>
              </a:cxn>
            </a:cxnLst>
            <a:rect l="0" t="0" r="r" b="b"/>
            <a:pathLst>
              <a:path w="19684" h="21600" extrusionOk="0">
                <a:moveTo>
                  <a:pt x="9859" y="0"/>
                </a:moveTo>
                <a:cubicBezTo>
                  <a:pt x="7304" y="0"/>
                  <a:pt x="4839" y="1038"/>
                  <a:pt x="2890" y="3175"/>
                </a:cubicBezTo>
                <a:cubicBezTo>
                  <a:pt x="-963" y="7400"/>
                  <a:pt x="-963" y="14248"/>
                  <a:pt x="2890" y="18425"/>
                </a:cubicBezTo>
                <a:cubicBezTo>
                  <a:pt x="4796" y="20514"/>
                  <a:pt x="7304" y="21600"/>
                  <a:pt x="9859" y="21600"/>
                </a:cubicBezTo>
                <a:cubicBezTo>
                  <a:pt x="12413" y="21600"/>
                  <a:pt x="14878" y="20562"/>
                  <a:pt x="16827" y="18425"/>
                </a:cubicBezTo>
                <a:cubicBezTo>
                  <a:pt x="20637" y="14200"/>
                  <a:pt x="20637" y="7352"/>
                  <a:pt x="16827" y="3175"/>
                </a:cubicBezTo>
                <a:cubicBezTo>
                  <a:pt x="14922" y="1086"/>
                  <a:pt x="12413" y="0"/>
                  <a:pt x="9859" y="0"/>
                </a:cubicBezTo>
                <a:close/>
                <a:moveTo>
                  <a:pt x="9859" y="1276"/>
                </a:moveTo>
                <a:cubicBezTo>
                  <a:pt x="12197" y="1276"/>
                  <a:pt x="14356" y="2276"/>
                  <a:pt x="16001" y="4080"/>
                </a:cubicBezTo>
                <a:cubicBezTo>
                  <a:pt x="17647" y="5884"/>
                  <a:pt x="18559" y="8314"/>
                  <a:pt x="18559" y="10830"/>
                </a:cubicBezTo>
                <a:cubicBezTo>
                  <a:pt x="18559" y="13346"/>
                  <a:pt x="17647" y="15761"/>
                  <a:pt x="16001" y="17565"/>
                </a:cubicBezTo>
                <a:cubicBezTo>
                  <a:pt x="14356" y="19369"/>
                  <a:pt x="12153" y="20369"/>
                  <a:pt x="9859" y="20369"/>
                </a:cubicBezTo>
                <a:cubicBezTo>
                  <a:pt x="7521" y="20369"/>
                  <a:pt x="5348" y="19369"/>
                  <a:pt x="3702" y="17565"/>
                </a:cubicBezTo>
                <a:cubicBezTo>
                  <a:pt x="2057" y="15761"/>
                  <a:pt x="1159" y="13346"/>
                  <a:pt x="1159" y="10830"/>
                </a:cubicBezTo>
                <a:cubicBezTo>
                  <a:pt x="1159" y="8266"/>
                  <a:pt x="2057" y="5884"/>
                  <a:pt x="3702" y="4080"/>
                </a:cubicBezTo>
                <a:cubicBezTo>
                  <a:pt x="5348" y="2276"/>
                  <a:pt x="7564" y="1276"/>
                  <a:pt x="9859" y="1276"/>
                </a:cubicBezTo>
                <a:close/>
                <a:moveTo>
                  <a:pt x="8952" y="7596"/>
                </a:moveTo>
                <a:cubicBezTo>
                  <a:pt x="8649" y="7596"/>
                  <a:pt x="8384" y="7886"/>
                  <a:pt x="8384" y="8219"/>
                </a:cubicBezTo>
                <a:cubicBezTo>
                  <a:pt x="8384" y="8551"/>
                  <a:pt x="8649" y="8827"/>
                  <a:pt x="8952" y="8827"/>
                </a:cubicBezTo>
                <a:lnTo>
                  <a:pt x="11076" y="8827"/>
                </a:lnTo>
                <a:lnTo>
                  <a:pt x="7085" y="13144"/>
                </a:lnTo>
                <a:cubicBezTo>
                  <a:pt x="6868" y="13381"/>
                  <a:pt x="6871" y="13723"/>
                  <a:pt x="7044" y="13960"/>
                </a:cubicBezTo>
                <a:cubicBezTo>
                  <a:pt x="7261" y="14245"/>
                  <a:pt x="7653" y="14242"/>
                  <a:pt x="7870" y="14004"/>
                </a:cubicBezTo>
                <a:lnTo>
                  <a:pt x="11848" y="9643"/>
                </a:lnTo>
                <a:lnTo>
                  <a:pt x="11848" y="11957"/>
                </a:lnTo>
                <a:cubicBezTo>
                  <a:pt x="11848" y="12289"/>
                  <a:pt x="12113" y="12580"/>
                  <a:pt x="12416" y="12580"/>
                </a:cubicBezTo>
                <a:cubicBezTo>
                  <a:pt x="12719" y="12580"/>
                  <a:pt x="12984" y="12289"/>
                  <a:pt x="12984" y="11957"/>
                </a:cubicBezTo>
                <a:lnTo>
                  <a:pt x="12984" y="8159"/>
                </a:lnTo>
                <a:cubicBezTo>
                  <a:pt x="12984" y="8112"/>
                  <a:pt x="12930" y="8073"/>
                  <a:pt x="12930" y="8026"/>
                </a:cubicBezTo>
                <a:cubicBezTo>
                  <a:pt x="12843" y="7788"/>
                  <a:pt x="12632" y="7596"/>
                  <a:pt x="12416" y="7596"/>
                </a:cubicBezTo>
                <a:lnTo>
                  <a:pt x="8952" y="759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9" name="Form"/>
          <p:cNvSpPr/>
          <p:nvPr/>
        </p:nvSpPr>
        <p:spPr>
          <a:xfrm>
            <a:off x="15150997" y="17476133"/>
            <a:ext cx="896535" cy="895797"/>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7044" y="7596"/>
                </a:moveTo>
                <a:cubicBezTo>
                  <a:pt x="6741" y="7596"/>
                  <a:pt x="6477" y="7886"/>
                  <a:pt x="6477" y="8219"/>
                </a:cubicBezTo>
                <a:lnTo>
                  <a:pt x="6477" y="12016"/>
                </a:lnTo>
                <a:cubicBezTo>
                  <a:pt x="6477" y="12349"/>
                  <a:pt x="6741" y="12625"/>
                  <a:pt x="7044" y="12625"/>
                </a:cubicBezTo>
                <a:cubicBezTo>
                  <a:pt x="7346" y="12625"/>
                  <a:pt x="7597" y="12349"/>
                  <a:pt x="7597" y="12016"/>
                </a:cubicBezTo>
                <a:lnTo>
                  <a:pt x="7597" y="9687"/>
                </a:lnTo>
                <a:lnTo>
                  <a:pt x="11581" y="14049"/>
                </a:lnTo>
                <a:cubicBezTo>
                  <a:pt x="11797" y="14286"/>
                  <a:pt x="12175" y="14289"/>
                  <a:pt x="12391" y="14004"/>
                </a:cubicBezTo>
                <a:cubicBezTo>
                  <a:pt x="12564" y="13767"/>
                  <a:pt x="12567" y="13393"/>
                  <a:pt x="12351" y="13203"/>
                </a:cubicBezTo>
                <a:lnTo>
                  <a:pt x="8381" y="8827"/>
                </a:lnTo>
                <a:lnTo>
                  <a:pt x="10501" y="8827"/>
                </a:lnTo>
                <a:cubicBezTo>
                  <a:pt x="10803" y="8827"/>
                  <a:pt x="11054" y="8551"/>
                  <a:pt x="11054" y="8219"/>
                </a:cubicBezTo>
                <a:cubicBezTo>
                  <a:pt x="11054" y="7886"/>
                  <a:pt x="10803" y="7596"/>
                  <a:pt x="10501" y="7596"/>
                </a:cubicBezTo>
                <a:lnTo>
                  <a:pt x="7044" y="759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0" name="Form"/>
          <p:cNvSpPr/>
          <p:nvPr/>
        </p:nvSpPr>
        <p:spPr>
          <a:xfrm>
            <a:off x="17178845" y="17476133"/>
            <a:ext cx="896536" cy="895797"/>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11959" y="7596"/>
                </a:moveTo>
                <a:cubicBezTo>
                  <a:pt x="11819" y="7596"/>
                  <a:pt x="11689" y="7655"/>
                  <a:pt x="11581" y="7774"/>
                </a:cubicBezTo>
                <a:lnTo>
                  <a:pt x="7597" y="12135"/>
                </a:lnTo>
                <a:lnTo>
                  <a:pt x="7597" y="9821"/>
                </a:lnTo>
                <a:cubicBezTo>
                  <a:pt x="7597" y="9489"/>
                  <a:pt x="7346" y="9198"/>
                  <a:pt x="7044" y="9198"/>
                </a:cubicBezTo>
                <a:cubicBezTo>
                  <a:pt x="6741" y="9198"/>
                  <a:pt x="6477" y="9489"/>
                  <a:pt x="6477" y="9821"/>
                </a:cubicBezTo>
                <a:lnTo>
                  <a:pt x="6477" y="13619"/>
                </a:lnTo>
                <a:cubicBezTo>
                  <a:pt x="6477" y="13951"/>
                  <a:pt x="6741" y="14227"/>
                  <a:pt x="7044" y="14227"/>
                </a:cubicBezTo>
                <a:lnTo>
                  <a:pt x="10501" y="14227"/>
                </a:lnTo>
                <a:cubicBezTo>
                  <a:pt x="10803" y="14227"/>
                  <a:pt x="11054" y="13951"/>
                  <a:pt x="11054" y="13619"/>
                </a:cubicBezTo>
                <a:cubicBezTo>
                  <a:pt x="11054" y="13286"/>
                  <a:pt x="10803" y="12996"/>
                  <a:pt x="10501" y="12996"/>
                </a:cubicBezTo>
                <a:lnTo>
                  <a:pt x="8381" y="12996"/>
                </a:lnTo>
                <a:lnTo>
                  <a:pt x="12351" y="8634"/>
                </a:lnTo>
                <a:cubicBezTo>
                  <a:pt x="12567" y="8397"/>
                  <a:pt x="12567" y="8011"/>
                  <a:pt x="12351" y="7774"/>
                </a:cubicBezTo>
                <a:cubicBezTo>
                  <a:pt x="12243" y="7655"/>
                  <a:pt x="12099" y="7596"/>
                  <a:pt x="11959" y="75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1" name="Form"/>
          <p:cNvSpPr/>
          <p:nvPr/>
        </p:nvSpPr>
        <p:spPr>
          <a:xfrm>
            <a:off x="19187004" y="17476133"/>
            <a:ext cx="896538" cy="895797"/>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76"/>
                </a:moveTo>
                <a:cubicBezTo>
                  <a:pt x="12213" y="1276"/>
                  <a:pt x="14368" y="2276"/>
                  <a:pt x="16010" y="4080"/>
                </a:cubicBezTo>
                <a:cubicBezTo>
                  <a:pt x="19380" y="7735"/>
                  <a:pt x="19380" y="13815"/>
                  <a:pt x="16010" y="17565"/>
                </a:cubicBezTo>
                <a:cubicBezTo>
                  <a:pt x="14368" y="19369"/>
                  <a:pt x="12170" y="20369"/>
                  <a:pt x="9880" y="20369"/>
                </a:cubicBezTo>
                <a:cubicBezTo>
                  <a:pt x="7546" y="20369"/>
                  <a:pt x="5391" y="19369"/>
                  <a:pt x="3749" y="17565"/>
                </a:cubicBezTo>
                <a:cubicBezTo>
                  <a:pt x="2107" y="15761"/>
                  <a:pt x="1197" y="13346"/>
                  <a:pt x="1197" y="10830"/>
                </a:cubicBezTo>
                <a:cubicBezTo>
                  <a:pt x="1197" y="8266"/>
                  <a:pt x="2107" y="5884"/>
                  <a:pt x="3749" y="4080"/>
                </a:cubicBezTo>
                <a:cubicBezTo>
                  <a:pt x="5391" y="2276"/>
                  <a:pt x="7589" y="1276"/>
                  <a:pt x="9880" y="1276"/>
                </a:cubicBezTo>
                <a:close/>
                <a:moveTo>
                  <a:pt x="7462" y="7596"/>
                </a:moveTo>
                <a:cubicBezTo>
                  <a:pt x="7322" y="7596"/>
                  <a:pt x="7179" y="7655"/>
                  <a:pt x="7071" y="7774"/>
                </a:cubicBezTo>
                <a:cubicBezTo>
                  <a:pt x="6855" y="8011"/>
                  <a:pt x="6855" y="8397"/>
                  <a:pt x="7071" y="8634"/>
                </a:cubicBezTo>
                <a:lnTo>
                  <a:pt x="11041" y="12996"/>
                </a:lnTo>
                <a:lnTo>
                  <a:pt x="8934" y="12996"/>
                </a:lnTo>
                <a:cubicBezTo>
                  <a:pt x="8632" y="12996"/>
                  <a:pt x="8367" y="13286"/>
                  <a:pt x="8367" y="13619"/>
                </a:cubicBezTo>
                <a:cubicBezTo>
                  <a:pt x="8367" y="13951"/>
                  <a:pt x="8632" y="14227"/>
                  <a:pt x="8934" y="14227"/>
                </a:cubicBezTo>
                <a:lnTo>
                  <a:pt x="12391" y="14227"/>
                </a:lnTo>
                <a:cubicBezTo>
                  <a:pt x="12694" y="14227"/>
                  <a:pt x="12945" y="13951"/>
                  <a:pt x="12945" y="13619"/>
                </a:cubicBezTo>
                <a:lnTo>
                  <a:pt x="12945" y="9821"/>
                </a:lnTo>
                <a:cubicBezTo>
                  <a:pt x="12945" y="9489"/>
                  <a:pt x="12694" y="9198"/>
                  <a:pt x="12391" y="9198"/>
                </a:cubicBezTo>
                <a:cubicBezTo>
                  <a:pt x="12089" y="9198"/>
                  <a:pt x="11824" y="9489"/>
                  <a:pt x="11824" y="9821"/>
                </a:cubicBezTo>
                <a:lnTo>
                  <a:pt x="11824" y="12135"/>
                </a:lnTo>
                <a:lnTo>
                  <a:pt x="7854" y="7774"/>
                </a:lnTo>
                <a:cubicBezTo>
                  <a:pt x="7746" y="7655"/>
                  <a:pt x="7603" y="7596"/>
                  <a:pt x="7462" y="75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2" name="Form"/>
          <p:cNvSpPr/>
          <p:nvPr/>
        </p:nvSpPr>
        <p:spPr>
          <a:xfrm>
            <a:off x="21214605" y="17476133"/>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9975" y="7611"/>
                </a:moveTo>
                <a:cubicBezTo>
                  <a:pt x="9820" y="7611"/>
                  <a:pt x="9663" y="7671"/>
                  <a:pt x="9544" y="7790"/>
                </a:cubicBezTo>
                <a:lnTo>
                  <a:pt x="6838" y="10495"/>
                </a:lnTo>
                <a:cubicBezTo>
                  <a:pt x="6600" y="10733"/>
                  <a:pt x="6600" y="11120"/>
                  <a:pt x="6838" y="11357"/>
                </a:cubicBezTo>
                <a:cubicBezTo>
                  <a:pt x="6886" y="11405"/>
                  <a:pt x="6939" y="11459"/>
                  <a:pt x="6987" y="11506"/>
                </a:cubicBezTo>
                <a:cubicBezTo>
                  <a:pt x="7272" y="11792"/>
                  <a:pt x="7504" y="12023"/>
                  <a:pt x="7790" y="12309"/>
                </a:cubicBezTo>
                <a:cubicBezTo>
                  <a:pt x="8360" y="12880"/>
                  <a:pt x="8928" y="13448"/>
                  <a:pt x="9499" y="14018"/>
                </a:cubicBezTo>
                <a:cubicBezTo>
                  <a:pt x="9690" y="14209"/>
                  <a:pt x="9927" y="14307"/>
                  <a:pt x="10213" y="14212"/>
                </a:cubicBezTo>
                <a:cubicBezTo>
                  <a:pt x="10593" y="14069"/>
                  <a:pt x="10739" y="13501"/>
                  <a:pt x="10406" y="13216"/>
                </a:cubicBezTo>
                <a:lnTo>
                  <a:pt x="8741" y="11551"/>
                </a:lnTo>
                <a:lnTo>
                  <a:pt x="13454" y="11551"/>
                </a:lnTo>
                <a:lnTo>
                  <a:pt x="11789" y="13216"/>
                </a:lnTo>
                <a:cubicBezTo>
                  <a:pt x="11551" y="13454"/>
                  <a:pt x="11551" y="13885"/>
                  <a:pt x="11789" y="14122"/>
                </a:cubicBezTo>
                <a:cubicBezTo>
                  <a:pt x="12026" y="14360"/>
                  <a:pt x="12398" y="14313"/>
                  <a:pt x="12636" y="14122"/>
                </a:cubicBezTo>
                <a:cubicBezTo>
                  <a:pt x="12779" y="13980"/>
                  <a:pt x="12969" y="13789"/>
                  <a:pt x="13112" y="13647"/>
                </a:cubicBezTo>
                <a:cubicBezTo>
                  <a:pt x="13730" y="13028"/>
                  <a:pt x="14354" y="12404"/>
                  <a:pt x="14925" y="11833"/>
                </a:cubicBezTo>
                <a:cubicBezTo>
                  <a:pt x="15163" y="11595"/>
                  <a:pt x="15395" y="11402"/>
                  <a:pt x="15490" y="11164"/>
                </a:cubicBezTo>
                <a:cubicBezTo>
                  <a:pt x="15585" y="10926"/>
                  <a:pt x="15546" y="10686"/>
                  <a:pt x="15356" y="10495"/>
                </a:cubicBezTo>
                <a:lnTo>
                  <a:pt x="12636" y="7790"/>
                </a:lnTo>
                <a:cubicBezTo>
                  <a:pt x="12398" y="7552"/>
                  <a:pt x="12026" y="7552"/>
                  <a:pt x="11789" y="7790"/>
                </a:cubicBezTo>
                <a:cubicBezTo>
                  <a:pt x="11551" y="8028"/>
                  <a:pt x="11551" y="8414"/>
                  <a:pt x="11789" y="8652"/>
                </a:cubicBezTo>
                <a:lnTo>
                  <a:pt x="13454" y="10317"/>
                </a:lnTo>
                <a:lnTo>
                  <a:pt x="8741" y="10317"/>
                </a:lnTo>
                <a:lnTo>
                  <a:pt x="10406" y="8652"/>
                </a:lnTo>
                <a:cubicBezTo>
                  <a:pt x="10644" y="8414"/>
                  <a:pt x="10644" y="8027"/>
                  <a:pt x="10406" y="7790"/>
                </a:cubicBezTo>
                <a:cubicBezTo>
                  <a:pt x="10287" y="7671"/>
                  <a:pt x="10130" y="7611"/>
                  <a:pt x="9975" y="761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3" name="Form"/>
          <p:cNvSpPr/>
          <p:nvPr/>
        </p:nvSpPr>
        <p:spPr>
          <a:xfrm>
            <a:off x="23242452" y="17476133"/>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4" y="10599"/>
                  <a:pt x="8557" y="10549"/>
                  <a:pt x="8652" y="10406"/>
                </a:cubicBezTo>
                <a:lnTo>
                  <a:pt x="10317" y="8741"/>
                </a:lnTo>
                <a:lnTo>
                  <a:pt x="10317" y="13454"/>
                </a:lnTo>
                <a:lnTo>
                  <a:pt x="8652" y="11789"/>
                </a:lnTo>
                <a:cubicBezTo>
                  <a:pt x="8414" y="11551"/>
                  <a:pt x="8028" y="11551"/>
                  <a:pt x="7790" y="11789"/>
                </a:cubicBezTo>
                <a:cubicBezTo>
                  <a:pt x="7552" y="12026"/>
                  <a:pt x="7552" y="12398"/>
                  <a:pt x="7790" y="12636"/>
                </a:cubicBezTo>
                <a:lnTo>
                  <a:pt x="10495" y="15356"/>
                </a:lnTo>
                <a:cubicBezTo>
                  <a:pt x="10733" y="15594"/>
                  <a:pt x="11120" y="15594"/>
                  <a:pt x="11357" y="15356"/>
                </a:cubicBezTo>
                <a:lnTo>
                  <a:pt x="14063" y="12636"/>
                </a:lnTo>
                <a:cubicBezTo>
                  <a:pt x="14301" y="12398"/>
                  <a:pt x="14301" y="12026"/>
                  <a:pt x="14063" y="11789"/>
                </a:cubicBezTo>
                <a:cubicBezTo>
                  <a:pt x="13825" y="11551"/>
                  <a:pt x="13454" y="11551"/>
                  <a:pt x="13216" y="11789"/>
                </a:cubicBezTo>
                <a:lnTo>
                  <a:pt x="11551" y="13454"/>
                </a:lnTo>
                <a:lnTo>
                  <a:pt x="11551" y="8741"/>
                </a:lnTo>
                <a:lnTo>
                  <a:pt x="13216" y="10406"/>
                </a:lnTo>
                <a:cubicBezTo>
                  <a:pt x="13358" y="10549"/>
                  <a:pt x="13504" y="10599"/>
                  <a:pt x="13647" y="10599"/>
                </a:cubicBezTo>
                <a:cubicBezTo>
                  <a:pt x="13790"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4" name="Form"/>
          <p:cNvSpPr/>
          <p:nvPr/>
        </p:nvSpPr>
        <p:spPr>
          <a:xfrm>
            <a:off x="25388428" y="21059320"/>
            <a:ext cx="682308" cy="684769"/>
          </a:xfrm>
          <a:custGeom>
            <a:avLst/>
            <a:gdLst/>
            <a:ahLst/>
            <a:cxnLst>
              <a:cxn ang="0">
                <a:pos x="wd2" y="hd2"/>
              </a:cxn>
              <a:cxn ang="5400000">
                <a:pos x="wd2" y="hd2"/>
              </a:cxn>
              <a:cxn ang="10800000">
                <a:pos x="wd2" y="hd2"/>
              </a:cxn>
              <a:cxn ang="16200000">
                <a:pos x="wd2" y="hd2"/>
              </a:cxn>
            </a:cxnLst>
            <a:rect l="0" t="0" r="r" b="b"/>
            <a:pathLst>
              <a:path w="21445" h="21600" extrusionOk="0">
                <a:moveTo>
                  <a:pt x="793" y="0"/>
                </a:moveTo>
                <a:cubicBezTo>
                  <a:pt x="592" y="0"/>
                  <a:pt x="387" y="78"/>
                  <a:pt x="232" y="233"/>
                </a:cubicBezTo>
                <a:cubicBezTo>
                  <a:pt x="-77" y="543"/>
                  <a:pt x="-77" y="1048"/>
                  <a:pt x="232" y="1358"/>
                </a:cubicBezTo>
                <a:lnTo>
                  <a:pt x="9630" y="10790"/>
                </a:lnTo>
                <a:lnTo>
                  <a:pt x="232" y="20222"/>
                </a:lnTo>
                <a:cubicBezTo>
                  <a:pt x="-77" y="20533"/>
                  <a:pt x="-77" y="21037"/>
                  <a:pt x="232" y="21348"/>
                </a:cubicBezTo>
                <a:cubicBezTo>
                  <a:pt x="418" y="21534"/>
                  <a:pt x="607" y="21600"/>
                  <a:pt x="793" y="21600"/>
                </a:cubicBezTo>
                <a:cubicBezTo>
                  <a:pt x="979" y="21600"/>
                  <a:pt x="1230" y="21534"/>
                  <a:pt x="1354" y="21348"/>
                </a:cubicBezTo>
                <a:lnTo>
                  <a:pt x="11313" y="11353"/>
                </a:lnTo>
                <a:cubicBezTo>
                  <a:pt x="11622" y="11043"/>
                  <a:pt x="11622" y="10538"/>
                  <a:pt x="11313" y="10227"/>
                </a:cubicBezTo>
                <a:lnTo>
                  <a:pt x="1354" y="233"/>
                </a:lnTo>
                <a:cubicBezTo>
                  <a:pt x="1199" y="78"/>
                  <a:pt x="994" y="0"/>
                  <a:pt x="793" y="0"/>
                </a:cubicBezTo>
                <a:close/>
                <a:moveTo>
                  <a:pt x="10694" y="0"/>
                </a:moveTo>
                <a:cubicBezTo>
                  <a:pt x="10493" y="0"/>
                  <a:pt x="10288" y="78"/>
                  <a:pt x="10133" y="233"/>
                </a:cubicBezTo>
                <a:cubicBezTo>
                  <a:pt x="9824" y="543"/>
                  <a:pt x="9824" y="1048"/>
                  <a:pt x="10133" y="1358"/>
                </a:cubicBezTo>
                <a:lnTo>
                  <a:pt x="19531" y="10790"/>
                </a:lnTo>
                <a:lnTo>
                  <a:pt x="10133" y="20222"/>
                </a:lnTo>
                <a:cubicBezTo>
                  <a:pt x="9824" y="20533"/>
                  <a:pt x="9824" y="21037"/>
                  <a:pt x="10133" y="21348"/>
                </a:cubicBezTo>
                <a:cubicBezTo>
                  <a:pt x="10319" y="21534"/>
                  <a:pt x="10508" y="21600"/>
                  <a:pt x="10694" y="21600"/>
                </a:cubicBezTo>
                <a:cubicBezTo>
                  <a:pt x="10880" y="21600"/>
                  <a:pt x="11131" y="21534"/>
                  <a:pt x="11255" y="21348"/>
                </a:cubicBezTo>
                <a:lnTo>
                  <a:pt x="21214" y="11353"/>
                </a:lnTo>
                <a:cubicBezTo>
                  <a:pt x="21523" y="11105"/>
                  <a:pt x="21523" y="10538"/>
                  <a:pt x="21214" y="10227"/>
                </a:cubicBezTo>
                <a:lnTo>
                  <a:pt x="11255" y="233"/>
                </a:lnTo>
                <a:cubicBezTo>
                  <a:pt x="11100" y="78"/>
                  <a:pt x="10895" y="0"/>
                  <a:pt x="10694"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5" name="Form"/>
          <p:cNvSpPr/>
          <p:nvPr/>
        </p:nvSpPr>
        <p:spPr>
          <a:xfrm>
            <a:off x="27416273" y="21059320"/>
            <a:ext cx="682308" cy="684769"/>
          </a:xfrm>
          <a:custGeom>
            <a:avLst/>
            <a:gdLst/>
            <a:ahLst/>
            <a:cxnLst>
              <a:cxn ang="0">
                <a:pos x="wd2" y="hd2"/>
              </a:cxn>
              <a:cxn ang="5400000">
                <a:pos x="wd2" y="hd2"/>
              </a:cxn>
              <a:cxn ang="10800000">
                <a:pos x="wd2" y="hd2"/>
              </a:cxn>
              <a:cxn ang="16200000">
                <a:pos x="wd2" y="hd2"/>
              </a:cxn>
            </a:cxnLst>
            <a:rect l="0" t="0" r="r" b="b"/>
            <a:pathLst>
              <a:path w="21445" h="21600" extrusionOk="0">
                <a:moveTo>
                  <a:pt x="10752" y="0"/>
                </a:moveTo>
                <a:cubicBezTo>
                  <a:pt x="10551" y="0"/>
                  <a:pt x="10346" y="78"/>
                  <a:pt x="10191" y="233"/>
                </a:cubicBezTo>
                <a:lnTo>
                  <a:pt x="232" y="10227"/>
                </a:lnTo>
                <a:cubicBezTo>
                  <a:pt x="-77" y="10538"/>
                  <a:pt x="-77" y="11105"/>
                  <a:pt x="232" y="11353"/>
                </a:cubicBezTo>
                <a:lnTo>
                  <a:pt x="10191" y="21348"/>
                </a:lnTo>
                <a:cubicBezTo>
                  <a:pt x="10377" y="21534"/>
                  <a:pt x="10566" y="21600"/>
                  <a:pt x="10752" y="21600"/>
                </a:cubicBezTo>
                <a:cubicBezTo>
                  <a:pt x="10938" y="21600"/>
                  <a:pt x="11189" y="21534"/>
                  <a:pt x="11313" y="21348"/>
                </a:cubicBezTo>
                <a:cubicBezTo>
                  <a:pt x="11622" y="21037"/>
                  <a:pt x="11622" y="20533"/>
                  <a:pt x="11313" y="20222"/>
                </a:cubicBezTo>
                <a:lnTo>
                  <a:pt x="1895" y="10790"/>
                </a:lnTo>
                <a:lnTo>
                  <a:pt x="11313" y="1358"/>
                </a:lnTo>
                <a:cubicBezTo>
                  <a:pt x="11622" y="1048"/>
                  <a:pt x="11622" y="543"/>
                  <a:pt x="11313" y="233"/>
                </a:cubicBezTo>
                <a:cubicBezTo>
                  <a:pt x="11158" y="78"/>
                  <a:pt x="10953" y="0"/>
                  <a:pt x="10752" y="0"/>
                </a:cubicBezTo>
                <a:close/>
                <a:moveTo>
                  <a:pt x="20653" y="0"/>
                </a:moveTo>
                <a:cubicBezTo>
                  <a:pt x="20452" y="0"/>
                  <a:pt x="20247" y="78"/>
                  <a:pt x="20092" y="233"/>
                </a:cubicBezTo>
                <a:lnTo>
                  <a:pt x="10133" y="10227"/>
                </a:lnTo>
                <a:cubicBezTo>
                  <a:pt x="9824" y="10538"/>
                  <a:pt x="9824" y="11105"/>
                  <a:pt x="10133" y="11353"/>
                </a:cubicBezTo>
                <a:lnTo>
                  <a:pt x="20092" y="21348"/>
                </a:lnTo>
                <a:cubicBezTo>
                  <a:pt x="20278" y="21534"/>
                  <a:pt x="20467" y="21600"/>
                  <a:pt x="20653" y="21600"/>
                </a:cubicBezTo>
                <a:cubicBezTo>
                  <a:pt x="20838" y="21600"/>
                  <a:pt x="21090" y="21534"/>
                  <a:pt x="21214" y="21348"/>
                </a:cubicBezTo>
                <a:cubicBezTo>
                  <a:pt x="21523" y="21037"/>
                  <a:pt x="21523" y="20533"/>
                  <a:pt x="21214" y="20222"/>
                </a:cubicBezTo>
                <a:lnTo>
                  <a:pt x="11796" y="10790"/>
                </a:lnTo>
                <a:lnTo>
                  <a:pt x="21214" y="1358"/>
                </a:lnTo>
                <a:cubicBezTo>
                  <a:pt x="21523" y="1048"/>
                  <a:pt x="21523" y="543"/>
                  <a:pt x="21214" y="233"/>
                </a:cubicBezTo>
                <a:cubicBezTo>
                  <a:pt x="21059" y="78"/>
                  <a:pt x="20854" y="0"/>
                  <a:pt x="20653"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6" name="Form"/>
          <p:cNvSpPr/>
          <p:nvPr/>
        </p:nvSpPr>
        <p:spPr>
          <a:xfrm>
            <a:off x="17112550" y="26271122"/>
            <a:ext cx="684154" cy="682922"/>
          </a:xfrm>
          <a:custGeom>
            <a:avLst/>
            <a:gdLst/>
            <a:ahLst/>
            <a:cxnLst>
              <a:cxn ang="0">
                <a:pos x="wd2" y="hd2"/>
              </a:cxn>
              <a:cxn ang="5400000">
                <a:pos x="wd2" y="hd2"/>
              </a:cxn>
              <a:cxn ang="10800000">
                <a:pos x="wd2" y="hd2"/>
              </a:cxn>
              <a:cxn ang="16200000">
                <a:pos x="wd2" y="hd2"/>
              </a:cxn>
            </a:cxnLst>
            <a:rect l="0" t="0" r="r" b="b"/>
            <a:pathLst>
              <a:path w="21446" h="21600" extrusionOk="0">
                <a:moveTo>
                  <a:pt x="10723" y="0"/>
                </a:moveTo>
                <a:cubicBezTo>
                  <a:pt x="10522" y="0"/>
                  <a:pt x="10318" y="78"/>
                  <a:pt x="10164" y="234"/>
                </a:cubicBezTo>
                <a:lnTo>
                  <a:pt x="232" y="10255"/>
                </a:lnTo>
                <a:cubicBezTo>
                  <a:pt x="-77" y="10566"/>
                  <a:pt x="-77" y="11072"/>
                  <a:pt x="232" y="11384"/>
                </a:cubicBezTo>
                <a:cubicBezTo>
                  <a:pt x="417" y="11571"/>
                  <a:pt x="606" y="11637"/>
                  <a:pt x="791" y="11637"/>
                </a:cubicBezTo>
                <a:cubicBezTo>
                  <a:pt x="976" y="11637"/>
                  <a:pt x="1227" y="11571"/>
                  <a:pt x="1350" y="11384"/>
                </a:cubicBezTo>
                <a:lnTo>
                  <a:pt x="10723" y="1907"/>
                </a:lnTo>
                <a:lnTo>
                  <a:pt x="20096" y="11384"/>
                </a:lnTo>
                <a:cubicBezTo>
                  <a:pt x="20281" y="11571"/>
                  <a:pt x="20470" y="11637"/>
                  <a:pt x="20655" y="11637"/>
                </a:cubicBezTo>
                <a:cubicBezTo>
                  <a:pt x="20840" y="11637"/>
                  <a:pt x="21091" y="11571"/>
                  <a:pt x="21214" y="11384"/>
                </a:cubicBezTo>
                <a:cubicBezTo>
                  <a:pt x="21523" y="11072"/>
                  <a:pt x="21523" y="10566"/>
                  <a:pt x="21214" y="10255"/>
                </a:cubicBezTo>
                <a:lnTo>
                  <a:pt x="11282" y="234"/>
                </a:lnTo>
                <a:cubicBezTo>
                  <a:pt x="11128" y="78"/>
                  <a:pt x="10924" y="0"/>
                  <a:pt x="10723" y="0"/>
                </a:cubicBezTo>
                <a:close/>
                <a:moveTo>
                  <a:pt x="10723" y="9963"/>
                </a:moveTo>
                <a:cubicBezTo>
                  <a:pt x="10522" y="9963"/>
                  <a:pt x="10318" y="10041"/>
                  <a:pt x="10164" y="10197"/>
                </a:cubicBezTo>
                <a:lnTo>
                  <a:pt x="232" y="20218"/>
                </a:lnTo>
                <a:cubicBezTo>
                  <a:pt x="-77" y="20530"/>
                  <a:pt x="-77" y="21036"/>
                  <a:pt x="232" y="21347"/>
                </a:cubicBezTo>
                <a:cubicBezTo>
                  <a:pt x="417" y="21534"/>
                  <a:pt x="606" y="21600"/>
                  <a:pt x="791" y="21600"/>
                </a:cubicBezTo>
                <a:cubicBezTo>
                  <a:pt x="976" y="21600"/>
                  <a:pt x="1227" y="21534"/>
                  <a:pt x="1350" y="21347"/>
                </a:cubicBezTo>
                <a:lnTo>
                  <a:pt x="10723" y="11870"/>
                </a:lnTo>
                <a:lnTo>
                  <a:pt x="20096" y="21347"/>
                </a:lnTo>
                <a:cubicBezTo>
                  <a:pt x="20281" y="21534"/>
                  <a:pt x="20470" y="21600"/>
                  <a:pt x="20655" y="21600"/>
                </a:cubicBezTo>
                <a:cubicBezTo>
                  <a:pt x="20840" y="21600"/>
                  <a:pt x="21091" y="21534"/>
                  <a:pt x="21214" y="21347"/>
                </a:cubicBezTo>
                <a:cubicBezTo>
                  <a:pt x="21523" y="21036"/>
                  <a:pt x="21523" y="20530"/>
                  <a:pt x="21214" y="20218"/>
                </a:cubicBezTo>
                <a:lnTo>
                  <a:pt x="11282" y="10197"/>
                </a:lnTo>
                <a:cubicBezTo>
                  <a:pt x="11128" y="10041"/>
                  <a:pt x="10924" y="9963"/>
                  <a:pt x="10723" y="996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7" name="Form"/>
          <p:cNvSpPr/>
          <p:nvPr/>
        </p:nvSpPr>
        <p:spPr>
          <a:xfrm>
            <a:off x="19140397" y="26271122"/>
            <a:ext cx="684153" cy="682307"/>
          </a:xfrm>
          <a:custGeom>
            <a:avLst/>
            <a:gdLst/>
            <a:ahLst/>
            <a:cxnLst>
              <a:cxn ang="0">
                <a:pos x="wd2" y="hd2"/>
              </a:cxn>
              <a:cxn ang="5400000">
                <a:pos x="wd2" y="hd2"/>
              </a:cxn>
              <a:cxn ang="10800000">
                <a:pos x="wd2" y="hd2"/>
              </a:cxn>
              <a:cxn ang="16200000">
                <a:pos x="wd2" y="hd2"/>
              </a:cxn>
            </a:cxnLst>
            <a:rect l="0" t="0" r="r" b="b"/>
            <a:pathLst>
              <a:path w="21446" h="21445" extrusionOk="0">
                <a:moveTo>
                  <a:pt x="791" y="0"/>
                </a:moveTo>
                <a:cubicBezTo>
                  <a:pt x="590" y="0"/>
                  <a:pt x="386" y="78"/>
                  <a:pt x="232" y="232"/>
                </a:cubicBezTo>
                <a:cubicBezTo>
                  <a:pt x="-77" y="542"/>
                  <a:pt x="-77" y="1045"/>
                  <a:pt x="232" y="1354"/>
                </a:cubicBezTo>
                <a:lnTo>
                  <a:pt x="10164" y="11313"/>
                </a:lnTo>
                <a:cubicBezTo>
                  <a:pt x="10472" y="11622"/>
                  <a:pt x="10974" y="11622"/>
                  <a:pt x="11282" y="11313"/>
                </a:cubicBezTo>
                <a:lnTo>
                  <a:pt x="21214" y="1354"/>
                </a:lnTo>
                <a:cubicBezTo>
                  <a:pt x="21523" y="1045"/>
                  <a:pt x="21523" y="542"/>
                  <a:pt x="21214" y="232"/>
                </a:cubicBezTo>
                <a:cubicBezTo>
                  <a:pt x="20906" y="-77"/>
                  <a:pt x="20405" y="-77"/>
                  <a:pt x="20096" y="232"/>
                </a:cubicBezTo>
                <a:lnTo>
                  <a:pt x="10723" y="9630"/>
                </a:lnTo>
                <a:lnTo>
                  <a:pt x="1350" y="232"/>
                </a:lnTo>
                <a:cubicBezTo>
                  <a:pt x="1196" y="78"/>
                  <a:pt x="991" y="0"/>
                  <a:pt x="791" y="0"/>
                </a:cubicBezTo>
                <a:close/>
                <a:moveTo>
                  <a:pt x="791" y="9901"/>
                </a:moveTo>
                <a:cubicBezTo>
                  <a:pt x="590" y="9901"/>
                  <a:pt x="386" y="9979"/>
                  <a:pt x="232" y="10133"/>
                </a:cubicBezTo>
                <a:cubicBezTo>
                  <a:pt x="-77" y="10443"/>
                  <a:pt x="-77" y="10945"/>
                  <a:pt x="232" y="11255"/>
                </a:cubicBezTo>
                <a:lnTo>
                  <a:pt x="10164" y="21214"/>
                </a:lnTo>
                <a:cubicBezTo>
                  <a:pt x="10534" y="21523"/>
                  <a:pt x="10974" y="21523"/>
                  <a:pt x="11282" y="21214"/>
                </a:cubicBezTo>
                <a:lnTo>
                  <a:pt x="21214" y="11255"/>
                </a:lnTo>
                <a:cubicBezTo>
                  <a:pt x="21523" y="10945"/>
                  <a:pt x="21523" y="10443"/>
                  <a:pt x="21214" y="10133"/>
                </a:cubicBezTo>
                <a:cubicBezTo>
                  <a:pt x="20906" y="9824"/>
                  <a:pt x="20404" y="9824"/>
                  <a:pt x="20096" y="10133"/>
                </a:cubicBezTo>
                <a:lnTo>
                  <a:pt x="10723" y="19531"/>
                </a:lnTo>
                <a:lnTo>
                  <a:pt x="1350" y="10133"/>
                </a:lnTo>
                <a:cubicBezTo>
                  <a:pt x="1196" y="9979"/>
                  <a:pt x="991" y="9901"/>
                  <a:pt x="791" y="990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8" name="Form"/>
          <p:cNvSpPr/>
          <p:nvPr/>
        </p:nvSpPr>
        <p:spPr>
          <a:xfrm>
            <a:off x="23340893" y="22673722"/>
            <a:ext cx="683363" cy="905027"/>
          </a:xfrm>
          <a:custGeom>
            <a:avLst/>
            <a:gdLst/>
            <a:ahLst/>
            <a:cxnLst>
              <a:cxn ang="0">
                <a:pos x="wd2" y="hd2"/>
              </a:cxn>
              <a:cxn ang="5400000">
                <a:pos x="wd2" y="hd2"/>
              </a:cxn>
              <a:cxn ang="10800000">
                <a:pos x="wd2" y="hd2"/>
              </a:cxn>
              <a:cxn ang="16200000">
                <a:pos x="wd2" y="hd2"/>
              </a:cxn>
            </a:cxnLst>
            <a:rect l="0" t="0" r="r" b="b"/>
            <a:pathLst>
              <a:path w="21459" h="21600" extrusionOk="0">
                <a:moveTo>
                  <a:pt x="17118" y="0"/>
                </a:moveTo>
                <a:cubicBezTo>
                  <a:pt x="16917" y="0"/>
                  <a:pt x="16732" y="59"/>
                  <a:pt x="16577" y="176"/>
                </a:cubicBezTo>
                <a:cubicBezTo>
                  <a:pt x="16268" y="411"/>
                  <a:pt x="16268" y="793"/>
                  <a:pt x="16577" y="1028"/>
                </a:cubicBezTo>
                <a:lnTo>
                  <a:pt x="18741" y="2672"/>
                </a:lnTo>
                <a:lnTo>
                  <a:pt x="10704" y="2672"/>
                </a:lnTo>
                <a:cubicBezTo>
                  <a:pt x="10271" y="2672"/>
                  <a:pt x="9892" y="2946"/>
                  <a:pt x="9892" y="3275"/>
                </a:cubicBezTo>
                <a:cubicBezTo>
                  <a:pt x="9892" y="3603"/>
                  <a:pt x="10271" y="3891"/>
                  <a:pt x="10704" y="3891"/>
                </a:cubicBezTo>
                <a:lnTo>
                  <a:pt x="18741" y="3891"/>
                </a:lnTo>
                <a:lnTo>
                  <a:pt x="16577" y="5536"/>
                </a:lnTo>
                <a:cubicBezTo>
                  <a:pt x="16268" y="5771"/>
                  <a:pt x="16268" y="6138"/>
                  <a:pt x="16577" y="6373"/>
                </a:cubicBezTo>
                <a:cubicBezTo>
                  <a:pt x="16763" y="6514"/>
                  <a:pt x="16933" y="6564"/>
                  <a:pt x="17118" y="6564"/>
                </a:cubicBezTo>
                <a:cubicBezTo>
                  <a:pt x="17303" y="6564"/>
                  <a:pt x="17555" y="6514"/>
                  <a:pt x="17678" y="6373"/>
                </a:cubicBezTo>
                <a:lnTo>
                  <a:pt x="21214" y="3700"/>
                </a:lnTo>
                <a:cubicBezTo>
                  <a:pt x="21276" y="3700"/>
                  <a:pt x="21268" y="3659"/>
                  <a:pt x="21330" y="3612"/>
                </a:cubicBezTo>
                <a:cubicBezTo>
                  <a:pt x="21515" y="3377"/>
                  <a:pt x="21523" y="3037"/>
                  <a:pt x="21214" y="2849"/>
                </a:cubicBezTo>
                <a:lnTo>
                  <a:pt x="17678" y="176"/>
                </a:lnTo>
                <a:cubicBezTo>
                  <a:pt x="17524" y="59"/>
                  <a:pt x="17319" y="0"/>
                  <a:pt x="17118" y="0"/>
                </a:cubicBezTo>
                <a:close/>
                <a:moveTo>
                  <a:pt x="10530" y="7048"/>
                </a:moveTo>
                <a:cubicBezTo>
                  <a:pt x="9231" y="7048"/>
                  <a:pt x="7983" y="7427"/>
                  <a:pt x="6994" y="8179"/>
                </a:cubicBezTo>
                <a:cubicBezTo>
                  <a:pt x="5078" y="9636"/>
                  <a:pt x="5078" y="12035"/>
                  <a:pt x="6994" y="13539"/>
                </a:cubicBezTo>
                <a:cubicBezTo>
                  <a:pt x="7983" y="14290"/>
                  <a:pt x="9232" y="14655"/>
                  <a:pt x="10530" y="14655"/>
                </a:cubicBezTo>
                <a:cubicBezTo>
                  <a:pt x="11828" y="14655"/>
                  <a:pt x="13057" y="14290"/>
                  <a:pt x="14046" y="13539"/>
                </a:cubicBezTo>
                <a:cubicBezTo>
                  <a:pt x="15963" y="12082"/>
                  <a:pt x="15963" y="9683"/>
                  <a:pt x="14046" y="8179"/>
                </a:cubicBezTo>
                <a:cubicBezTo>
                  <a:pt x="13057" y="7380"/>
                  <a:pt x="11828" y="7048"/>
                  <a:pt x="10530" y="7048"/>
                </a:cubicBezTo>
                <a:close/>
                <a:moveTo>
                  <a:pt x="10530" y="8223"/>
                </a:moveTo>
                <a:cubicBezTo>
                  <a:pt x="11457" y="8223"/>
                  <a:pt x="12265" y="8502"/>
                  <a:pt x="12945" y="8972"/>
                </a:cubicBezTo>
                <a:cubicBezTo>
                  <a:pt x="13563" y="9442"/>
                  <a:pt x="13930" y="10103"/>
                  <a:pt x="13930" y="10807"/>
                </a:cubicBezTo>
                <a:cubicBezTo>
                  <a:pt x="13930" y="11512"/>
                  <a:pt x="13563" y="12126"/>
                  <a:pt x="12945" y="12643"/>
                </a:cubicBezTo>
                <a:cubicBezTo>
                  <a:pt x="12327" y="13113"/>
                  <a:pt x="11457" y="13392"/>
                  <a:pt x="10530" y="13392"/>
                </a:cubicBezTo>
                <a:cubicBezTo>
                  <a:pt x="9602" y="13392"/>
                  <a:pt x="8795" y="13113"/>
                  <a:pt x="8115" y="12643"/>
                </a:cubicBezTo>
                <a:cubicBezTo>
                  <a:pt x="7497" y="12173"/>
                  <a:pt x="7129" y="11512"/>
                  <a:pt x="7129" y="10807"/>
                </a:cubicBezTo>
                <a:cubicBezTo>
                  <a:pt x="7129" y="10103"/>
                  <a:pt x="7497" y="9489"/>
                  <a:pt x="8115" y="8972"/>
                </a:cubicBezTo>
                <a:cubicBezTo>
                  <a:pt x="8733" y="8502"/>
                  <a:pt x="9602" y="8223"/>
                  <a:pt x="10530" y="8223"/>
                </a:cubicBezTo>
                <a:close/>
                <a:moveTo>
                  <a:pt x="4309" y="15036"/>
                </a:moveTo>
                <a:cubicBezTo>
                  <a:pt x="4108" y="15036"/>
                  <a:pt x="3903" y="15095"/>
                  <a:pt x="3748" y="15213"/>
                </a:cubicBezTo>
                <a:lnTo>
                  <a:pt x="232" y="17885"/>
                </a:lnTo>
                <a:cubicBezTo>
                  <a:pt x="-77" y="18120"/>
                  <a:pt x="-77" y="18502"/>
                  <a:pt x="232" y="18737"/>
                </a:cubicBezTo>
                <a:lnTo>
                  <a:pt x="3748" y="21409"/>
                </a:lnTo>
                <a:cubicBezTo>
                  <a:pt x="3934" y="21550"/>
                  <a:pt x="4123" y="21600"/>
                  <a:pt x="4309" y="21600"/>
                </a:cubicBezTo>
                <a:cubicBezTo>
                  <a:pt x="4494" y="21600"/>
                  <a:pt x="4745" y="21550"/>
                  <a:pt x="4869" y="21409"/>
                </a:cubicBezTo>
                <a:cubicBezTo>
                  <a:pt x="5178" y="21174"/>
                  <a:pt x="5178" y="20807"/>
                  <a:pt x="4869" y="20572"/>
                </a:cubicBezTo>
                <a:lnTo>
                  <a:pt x="2705" y="18928"/>
                </a:lnTo>
                <a:lnTo>
                  <a:pt x="10742" y="18928"/>
                </a:lnTo>
                <a:cubicBezTo>
                  <a:pt x="11175" y="18928"/>
                  <a:pt x="11554" y="18640"/>
                  <a:pt x="11554" y="18311"/>
                </a:cubicBezTo>
                <a:cubicBezTo>
                  <a:pt x="11554" y="17935"/>
                  <a:pt x="11175" y="17709"/>
                  <a:pt x="10742" y="17709"/>
                </a:cubicBezTo>
                <a:lnTo>
                  <a:pt x="2705" y="17709"/>
                </a:lnTo>
                <a:lnTo>
                  <a:pt x="4869" y="16064"/>
                </a:lnTo>
                <a:cubicBezTo>
                  <a:pt x="5178" y="15829"/>
                  <a:pt x="5178" y="15447"/>
                  <a:pt x="4869" y="15213"/>
                </a:cubicBezTo>
                <a:cubicBezTo>
                  <a:pt x="4714" y="15095"/>
                  <a:pt x="4510" y="15036"/>
                  <a:pt x="4309" y="1503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9" name="Form"/>
          <p:cNvSpPr/>
          <p:nvPr/>
        </p:nvSpPr>
        <p:spPr>
          <a:xfrm>
            <a:off x="25250612" y="22772161"/>
            <a:ext cx="904412" cy="682923"/>
          </a:xfrm>
          <a:custGeom>
            <a:avLst/>
            <a:gdLst/>
            <a:ahLst/>
            <a:cxnLst>
              <a:cxn ang="0">
                <a:pos x="wd2" y="hd2"/>
              </a:cxn>
              <a:cxn ang="5400000">
                <a:pos x="wd2" y="hd2"/>
              </a:cxn>
              <a:cxn ang="10800000">
                <a:pos x="wd2" y="hd2"/>
              </a:cxn>
              <a:cxn ang="16200000">
                <a:pos x="wd2" y="hd2"/>
              </a:cxn>
            </a:cxnLst>
            <a:rect l="0" t="0" r="r" b="b"/>
            <a:pathLst>
              <a:path w="21483" h="21522" extrusionOk="0">
                <a:moveTo>
                  <a:pt x="3259" y="0"/>
                </a:moveTo>
                <a:cubicBezTo>
                  <a:pt x="3107" y="0"/>
                  <a:pt x="2953" y="78"/>
                  <a:pt x="2836" y="233"/>
                </a:cubicBezTo>
                <a:lnTo>
                  <a:pt x="176" y="3762"/>
                </a:lnTo>
                <a:cubicBezTo>
                  <a:pt x="-58" y="4072"/>
                  <a:pt x="-58" y="4576"/>
                  <a:pt x="176" y="4886"/>
                </a:cubicBezTo>
                <a:cubicBezTo>
                  <a:pt x="316" y="5072"/>
                  <a:pt x="459" y="5138"/>
                  <a:pt x="600" y="5138"/>
                </a:cubicBezTo>
                <a:cubicBezTo>
                  <a:pt x="740" y="5138"/>
                  <a:pt x="930" y="5072"/>
                  <a:pt x="1023" y="4886"/>
                </a:cubicBezTo>
                <a:lnTo>
                  <a:pt x="2660" y="2715"/>
                </a:lnTo>
                <a:lnTo>
                  <a:pt x="2660" y="10781"/>
                </a:lnTo>
                <a:cubicBezTo>
                  <a:pt x="2660" y="11215"/>
                  <a:pt x="2932" y="11595"/>
                  <a:pt x="3259" y="11595"/>
                </a:cubicBezTo>
                <a:cubicBezTo>
                  <a:pt x="3587" y="11595"/>
                  <a:pt x="3873" y="11215"/>
                  <a:pt x="3873" y="10781"/>
                </a:cubicBezTo>
                <a:lnTo>
                  <a:pt x="3873" y="2715"/>
                </a:lnTo>
                <a:lnTo>
                  <a:pt x="5510" y="4886"/>
                </a:lnTo>
                <a:cubicBezTo>
                  <a:pt x="5650" y="5072"/>
                  <a:pt x="5794" y="5138"/>
                  <a:pt x="5934" y="5138"/>
                </a:cubicBezTo>
                <a:cubicBezTo>
                  <a:pt x="6074" y="5138"/>
                  <a:pt x="6249" y="5072"/>
                  <a:pt x="6343" y="4886"/>
                </a:cubicBezTo>
                <a:cubicBezTo>
                  <a:pt x="6577" y="4576"/>
                  <a:pt x="6577" y="4072"/>
                  <a:pt x="6343" y="3762"/>
                </a:cubicBezTo>
                <a:lnTo>
                  <a:pt x="3683" y="233"/>
                </a:lnTo>
                <a:cubicBezTo>
                  <a:pt x="3566" y="78"/>
                  <a:pt x="3411" y="0"/>
                  <a:pt x="3259" y="0"/>
                </a:cubicBezTo>
                <a:close/>
                <a:moveTo>
                  <a:pt x="10771" y="6205"/>
                </a:moveTo>
                <a:cubicBezTo>
                  <a:pt x="9789" y="6205"/>
                  <a:pt x="8845" y="6705"/>
                  <a:pt x="8097" y="7698"/>
                </a:cubicBezTo>
                <a:cubicBezTo>
                  <a:pt x="6647" y="9621"/>
                  <a:pt x="6647" y="12789"/>
                  <a:pt x="8097" y="14775"/>
                </a:cubicBezTo>
                <a:cubicBezTo>
                  <a:pt x="8845" y="15768"/>
                  <a:pt x="9789" y="16249"/>
                  <a:pt x="10771" y="16248"/>
                </a:cubicBezTo>
                <a:cubicBezTo>
                  <a:pt x="11753" y="16248"/>
                  <a:pt x="12683" y="15768"/>
                  <a:pt x="13431" y="14775"/>
                </a:cubicBezTo>
                <a:cubicBezTo>
                  <a:pt x="14881" y="12851"/>
                  <a:pt x="14881" y="9683"/>
                  <a:pt x="13431" y="7698"/>
                </a:cubicBezTo>
                <a:cubicBezTo>
                  <a:pt x="12729" y="6643"/>
                  <a:pt x="11753" y="6205"/>
                  <a:pt x="10771" y="6205"/>
                </a:cubicBezTo>
                <a:close/>
                <a:moveTo>
                  <a:pt x="10771" y="7756"/>
                </a:moveTo>
                <a:cubicBezTo>
                  <a:pt x="11473" y="7756"/>
                  <a:pt x="12083" y="8124"/>
                  <a:pt x="12598" y="8745"/>
                </a:cubicBezTo>
                <a:cubicBezTo>
                  <a:pt x="13066" y="9365"/>
                  <a:pt x="13343" y="10238"/>
                  <a:pt x="13343" y="11168"/>
                </a:cubicBezTo>
                <a:cubicBezTo>
                  <a:pt x="13343" y="12099"/>
                  <a:pt x="13066" y="12910"/>
                  <a:pt x="12598" y="13592"/>
                </a:cubicBezTo>
                <a:cubicBezTo>
                  <a:pt x="12130" y="14213"/>
                  <a:pt x="11473" y="14581"/>
                  <a:pt x="10771" y="14581"/>
                </a:cubicBezTo>
                <a:cubicBezTo>
                  <a:pt x="10070" y="14581"/>
                  <a:pt x="9459" y="14213"/>
                  <a:pt x="8944" y="13592"/>
                </a:cubicBezTo>
                <a:cubicBezTo>
                  <a:pt x="8477" y="12972"/>
                  <a:pt x="8199" y="12099"/>
                  <a:pt x="8199" y="11168"/>
                </a:cubicBezTo>
                <a:cubicBezTo>
                  <a:pt x="8199" y="10238"/>
                  <a:pt x="8477" y="9427"/>
                  <a:pt x="8944" y="8745"/>
                </a:cubicBezTo>
                <a:cubicBezTo>
                  <a:pt x="9412" y="8124"/>
                  <a:pt x="10070" y="7756"/>
                  <a:pt x="10771" y="7756"/>
                </a:cubicBezTo>
                <a:close/>
                <a:moveTo>
                  <a:pt x="18224" y="9927"/>
                </a:moveTo>
                <a:cubicBezTo>
                  <a:pt x="17897" y="9927"/>
                  <a:pt x="17625" y="10308"/>
                  <a:pt x="17625" y="10742"/>
                </a:cubicBezTo>
                <a:lnTo>
                  <a:pt x="17625" y="18808"/>
                </a:lnTo>
                <a:lnTo>
                  <a:pt x="15988" y="16636"/>
                </a:lnTo>
                <a:cubicBezTo>
                  <a:pt x="15755" y="16326"/>
                  <a:pt x="15375" y="16326"/>
                  <a:pt x="15141" y="16636"/>
                </a:cubicBezTo>
                <a:cubicBezTo>
                  <a:pt x="14907" y="16946"/>
                  <a:pt x="14907" y="17431"/>
                  <a:pt x="15141" y="17741"/>
                </a:cubicBezTo>
                <a:lnTo>
                  <a:pt x="17801" y="21290"/>
                </a:lnTo>
                <a:cubicBezTo>
                  <a:pt x="18034" y="21600"/>
                  <a:pt x="18414" y="21600"/>
                  <a:pt x="18648" y="21290"/>
                </a:cubicBezTo>
                <a:lnTo>
                  <a:pt x="21308" y="17741"/>
                </a:lnTo>
                <a:cubicBezTo>
                  <a:pt x="21542" y="17431"/>
                  <a:pt x="21542" y="16946"/>
                  <a:pt x="21308" y="16636"/>
                </a:cubicBezTo>
                <a:cubicBezTo>
                  <a:pt x="21074" y="16326"/>
                  <a:pt x="20709" y="16326"/>
                  <a:pt x="20475" y="16636"/>
                </a:cubicBezTo>
                <a:lnTo>
                  <a:pt x="18838" y="18808"/>
                </a:lnTo>
                <a:lnTo>
                  <a:pt x="18838" y="10742"/>
                </a:lnTo>
                <a:cubicBezTo>
                  <a:pt x="18838" y="10307"/>
                  <a:pt x="18552" y="9927"/>
                  <a:pt x="18224" y="992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0" name="Form"/>
          <p:cNvSpPr/>
          <p:nvPr/>
        </p:nvSpPr>
        <p:spPr>
          <a:xfrm>
            <a:off x="21050115" y="26152995"/>
            <a:ext cx="919616" cy="924715"/>
          </a:xfrm>
          <a:custGeom>
            <a:avLst/>
            <a:gdLst/>
            <a:ahLst/>
            <a:cxnLst>
              <a:cxn ang="0">
                <a:pos x="wd2" y="hd2"/>
              </a:cxn>
              <a:cxn ang="5400000">
                <a:pos x="wd2" y="hd2"/>
              </a:cxn>
              <a:cxn ang="10800000">
                <a:pos x="wd2" y="hd2"/>
              </a:cxn>
              <a:cxn ang="16200000">
                <a:pos x="wd2" y="hd2"/>
              </a:cxn>
            </a:cxnLst>
            <a:rect l="0" t="0" r="r" b="b"/>
            <a:pathLst>
              <a:path w="21495" h="21600" extrusionOk="0">
                <a:moveTo>
                  <a:pt x="18263" y="0"/>
                </a:moveTo>
                <a:cubicBezTo>
                  <a:pt x="18114" y="0"/>
                  <a:pt x="17976" y="57"/>
                  <a:pt x="17861" y="172"/>
                </a:cubicBezTo>
                <a:cubicBezTo>
                  <a:pt x="17630" y="402"/>
                  <a:pt x="17630" y="776"/>
                  <a:pt x="17861" y="1006"/>
                </a:cubicBezTo>
                <a:lnTo>
                  <a:pt x="19471" y="2616"/>
                </a:lnTo>
                <a:lnTo>
                  <a:pt x="13489" y="2616"/>
                </a:lnTo>
                <a:cubicBezTo>
                  <a:pt x="13167" y="2616"/>
                  <a:pt x="12885" y="2883"/>
                  <a:pt x="12885" y="3205"/>
                </a:cubicBezTo>
                <a:cubicBezTo>
                  <a:pt x="12885" y="3527"/>
                  <a:pt x="13166" y="3808"/>
                  <a:pt x="13489" y="3808"/>
                </a:cubicBezTo>
                <a:lnTo>
                  <a:pt x="19471" y="3808"/>
                </a:lnTo>
                <a:lnTo>
                  <a:pt x="17861" y="5418"/>
                </a:lnTo>
                <a:cubicBezTo>
                  <a:pt x="17630" y="5648"/>
                  <a:pt x="17630" y="6007"/>
                  <a:pt x="17861" y="6237"/>
                </a:cubicBezTo>
                <a:cubicBezTo>
                  <a:pt x="17999" y="6375"/>
                  <a:pt x="18125" y="6424"/>
                  <a:pt x="18263" y="6424"/>
                </a:cubicBezTo>
                <a:cubicBezTo>
                  <a:pt x="18401" y="6424"/>
                  <a:pt x="18588" y="6375"/>
                  <a:pt x="18680" y="6237"/>
                </a:cubicBezTo>
                <a:lnTo>
                  <a:pt x="21312" y="3622"/>
                </a:lnTo>
                <a:cubicBezTo>
                  <a:pt x="21358" y="3576"/>
                  <a:pt x="21398" y="3581"/>
                  <a:pt x="21398" y="3535"/>
                </a:cubicBezTo>
                <a:cubicBezTo>
                  <a:pt x="21536" y="3305"/>
                  <a:pt x="21542" y="2972"/>
                  <a:pt x="21312" y="2788"/>
                </a:cubicBezTo>
                <a:lnTo>
                  <a:pt x="18680" y="172"/>
                </a:lnTo>
                <a:cubicBezTo>
                  <a:pt x="18565" y="57"/>
                  <a:pt x="18413" y="0"/>
                  <a:pt x="18263" y="0"/>
                </a:cubicBezTo>
                <a:close/>
                <a:moveTo>
                  <a:pt x="3206" y="2759"/>
                </a:moveTo>
                <a:cubicBezTo>
                  <a:pt x="3057" y="2759"/>
                  <a:pt x="2905" y="2817"/>
                  <a:pt x="2789" y="2932"/>
                </a:cubicBezTo>
                <a:lnTo>
                  <a:pt x="172" y="5547"/>
                </a:lnTo>
                <a:cubicBezTo>
                  <a:pt x="-58" y="5777"/>
                  <a:pt x="-58" y="6151"/>
                  <a:pt x="172" y="6381"/>
                </a:cubicBezTo>
                <a:cubicBezTo>
                  <a:pt x="310" y="6519"/>
                  <a:pt x="451" y="6568"/>
                  <a:pt x="589" y="6568"/>
                </a:cubicBezTo>
                <a:cubicBezTo>
                  <a:pt x="727" y="6568"/>
                  <a:pt x="914" y="6519"/>
                  <a:pt x="1006" y="6381"/>
                </a:cubicBezTo>
                <a:lnTo>
                  <a:pt x="2617" y="4771"/>
                </a:lnTo>
                <a:lnTo>
                  <a:pt x="2617" y="10750"/>
                </a:lnTo>
                <a:cubicBezTo>
                  <a:pt x="2617" y="11072"/>
                  <a:pt x="2884" y="11353"/>
                  <a:pt x="3206" y="11353"/>
                </a:cubicBezTo>
                <a:cubicBezTo>
                  <a:pt x="3529" y="11353"/>
                  <a:pt x="3811" y="11072"/>
                  <a:pt x="3810" y="10750"/>
                </a:cubicBezTo>
                <a:lnTo>
                  <a:pt x="3810" y="4771"/>
                </a:lnTo>
                <a:lnTo>
                  <a:pt x="5421" y="6381"/>
                </a:lnTo>
                <a:cubicBezTo>
                  <a:pt x="5559" y="6519"/>
                  <a:pt x="5700" y="6568"/>
                  <a:pt x="5838" y="6568"/>
                </a:cubicBezTo>
                <a:cubicBezTo>
                  <a:pt x="5976" y="6568"/>
                  <a:pt x="6149" y="6519"/>
                  <a:pt x="6241" y="6381"/>
                </a:cubicBezTo>
                <a:cubicBezTo>
                  <a:pt x="6471" y="6151"/>
                  <a:pt x="6471" y="5777"/>
                  <a:pt x="6241" y="5547"/>
                </a:cubicBezTo>
                <a:lnTo>
                  <a:pt x="3624" y="2932"/>
                </a:lnTo>
                <a:cubicBezTo>
                  <a:pt x="3508" y="2817"/>
                  <a:pt x="3356" y="2759"/>
                  <a:pt x="3206" y="2759"/>
                </a:cubicBezTo>
                <a:close/>
                <a:moveTo>
                  <a:pt x="10598" y="6898"/>
                </a:moveTo>
                <a:cubicBezTo>
                  <a:pt x="9632" y="6898"/>
                  <a:pt x="8703" y="7269"/>
                  <a:pt x="7967" y="8005"/>
                </a:cubicBezTo>
                <a:cubicBezTo>
                  <a:pt x="6540" y="9430"/>
                  <a:pt x="6540" y="11779"/>
                  <a:pt x="7967" y="13250"/>
                </a:cubicBezTo>
                <a:cubicBezTo>
                  <a:pt x="8703" y="13986"/>
                  <a:pt x="9632" y="14343"/>
                  <a:pt x="10598" y="14343"/>
                </a:cubicBezTo>
                <a:cubicBezTo>
                  <a:pt x="11565" y="14343"/>
                  <a:pt x="12479" y="13986"/>
                  <a:pt x="13216" y="13250"/>
                </a:cubicBezTo>
                <a:cubicBezTo>
                  <a:pt x="14642" y="11825"/>
                  <a:pt x="14642" y="9476"/>
                  <a:pt x="13216" y="8005"/>
                </a:cubicBezTo>
                <a:cubicBezTo>
                  <a:pt x="12479" y="7269"/>
                  <a:pt x="11519" y="6898"/>
                  <a:pt x="10598" y="6898"/>
                </a:cubicBezTo>
                <a:close/>
                <a:moveTo>
                  <a:pt x="10555" y="8048"/>
                </a:moveTo>
                <a:cubicBezTo>
                  <a:pt x="11245" y="8048"/>
                  <a:pt x="11832" y="8321"/>
                  <a:pt x="12338" y="8781"/>
                </a:cubicBezTo>
                <a:cubicBezTo>
                  <a:pt x="12799" y="9241"/>
                  <a:pt x="13086" y="9887"/>
                  <a:pt x="13086" y="10577"/>
                </a:cubicBezTo>
                <a:cubicBezTo>
                  <a:pt x="13086" y="11267"/>
                  <a:pt x="12845" y="11914"/>
                  <a:pt x="12338" y="12374"/>
                </a:cubicBezTo>
                <a:cubicBezTo>
                  <a:pt x="11878" y="12834"/>
                  <a:pt x="11245" y="13107"/>
                  <a:pt x="10555" y="13107"/>
                </a:cubicBezTo>
                <a:cubicBezTo>
                  <a:pt x="9865" y="13107"/>
                  <a:pt x="9264" y="12833"/>
                  <a:pt x="8757" y="12374"/>
                </a:cubicBezTo>
                <a:cubicBezTo>
                  <a:pt x="8297" y="11914"/>
                  <a:pt x="8024" y="11267"/>
                  <a:pt x="8024" y="10577"/>
                </a:cubicBezTo>
                <a:cubicBezTo>
                  <a:pt x="8024" y="9887"/>
                  <a:pt x="8297" y="9287"/>
                  <a:pt x="8757" y="8781"/>
                </a:cubicBezTo>
                <a:cubicBezTo>
                  <a:pt x="9218" y="8321"/>
                  <a:pt x="9865" y="8048"/>
                  <a:pt x="10555" y="8048"/>
                </a:cubicBezTo>
                <a:close/>
                <a:moveTo>
                  <a:pt x="17932" y="10117"/>
                </a:moveTo>
                <a:cubicBezTo>
                  <a:pt x="17610" y="10117"/>
                  <a:pt x="17343" y="10399"/>
                  <a:pt x="17343" y="10721"/>
                </a:cubicBezTo>
                <a:lnTo>
                  <a:pt x="17343" y="16699"/>
                </a:lnTo>
                <a:lnTo>
                  <a:pt x="15732" y="15090"/>
                </a:lnTo>
                <a:cubicBezTo>
                  <a:pt x="15502" y="14860"/>
                  <a:pt x="15128" y="14860"/>
                  <a:pt x="14898" y="15090"/>
                </a:cubicBezTo>
                <a:cubicBezTo>
                  <a:pt x="14668" y="15320"/>
                  <a:pt x="14668" y="15679"/>
                  <a:pt x="14898" y="15909"/>
                </a:cubicBezTo>
                <a:lnTo>
                  <a:pt x="17515" y="18539"/>
                </a:lnTo>
                <a:cubicBezTo>
                  <a:pt x="17746" y="18769"/>
                  <a:pt x="18119" y="18769"/>
                  <a:pt x="18350" y="18539"/>
                </a:cubicBezTo>
                <a:lnTo>
                  <a:pt x="20967" y="15909"/>
                </a:lnTo>
                <a:cubicBezTo>
                  <a:pt x="21197" y="15679"/>
                  <a:pt x="21197" y="15320"/>
                  <a:pt x="20967" y="15090"/>
                </a:cubicBezTo>
                <a:cubicBezTo>
                  <a:pt x="20737" y="14860"/>
                  <a:pt x="20377" y="14860"/>
                  <a:pt x="20147" y="15090"/>
                </a:cubicBezTo>
                <a:lnTo>
                  <a:pt x="18536" y="16699"/>
                </a:lnTo>
                <a:lnTo>
                  <a:pt x="18536" y="10721"/>
                </a:lnTo>
                <a:cubicBezTo>
                  <a:pt x="18536" y="10399"/>
                  <a:pt x="18255" y="10117"/>
                  <a:pt x="17932" y="10117"/>
                </a:cubicBezTo>
                <a:close/>
                <a:moveTo>
                  <a:pt x="5968" y="15176"/>
                </a:moveTo>
                <a:cubicBezTo>
                  <a:pt x="5818" y="15176"/>
                  <a:pt x="5666" y="15234"/>
                  <a:pt x="5551" y="15349"/>
                </a:cubicBezTo>
                <a:lnTo>
                  <a:pt x="2933" y="17964"/>
                </a:lnTo>
                <a:cubicBezTo>
                  <a:pt x="2703" y="18194"/>
                  <a:pt x="2703" y="18568"/>
                  <a:pt x="2933" y="18798"/>
                </a:cubicBezTo>
                <a:lnTo>
                  <a:pt x="5551" y="21413"/>
                </a:lnTo>
                <a:cubicBezTo>
                  <a:pt x="5689" y="21551"/>
                  <a:pt x="5829" y="21600"/>
                  <a:pt x="5968" y="21600"/>
                </a:cubicBezTo>
                <a:cubicBezTo>
                  <a:pt x="6106" y="21600"/>
                  <a:pt x="6293" y="21551"/>
                  <a:pt x="6385" y="21413"/>
                </a:cubicBezTo>
                <a:cubicBezTo>
                  <a:pt x="6615" y="21183"/>
                  <a:pt x="6615" y="20824"/>
                  <a:pt x="6385" y="20594"/>
                </a:cubicBezTo>
                <a:lnTo>
                  <a:pt x="4774" y="18984"/>
                </a:lnTo>
                <a:lnTo>
                  <a:pt x="10756" y="18984"/>
                </a:lnTo>
                <a:cubicBezTo>
                  <a:pt x="11079" y="18984"/>
                  <a:pt x="11360" y="18703"/>
                  <a:pt x="11360" y="18381"/>
                </a:cubicBezTo>
                <a:cubicBezTo>
                  <a:pt x="11360" y="18059"/>
                  <a:pt x="11079" y="17792"/>
                  <a:pt x="10756" y="17792"/>
                </a:cubicBezTo>
                <a:lnTo>
                  <a:pt x="4774" y="17792"/>
                </a:lnTo>
                <a:lnTo>
                  <a:pt x="6385" y="16182"/>
                </a:lnTo>
                <a:cubicBezTo>
                  <a:pt x="6615" y="15952"/>
                  <a:pt x="6615" y="15578"/>
                  <a:pt x="6385" y="15349"/>
                </a:cubicBezTo>
                <a:cubicBezTo>
                  <a:pt x="6270" y="15234"/>
                  <a:pt x="6117" y="15176"/>
                  <a:pt x="5968" y="1517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1" name="Form"/>
          <p:cNvSpPr/>
          <p:nvPr/>
        </p:nvSpPr>
        <p:spPr>
          <a:xfrm>
            <a:off x="5011518" y="22673722"/>
            <a:ext cx="904411" cy="905027"/>
          </a:xfrm>
          <a:custGeom>
            <a:avLst/>
            <a:gdLst/>
            <a:ahLst/>
            <a:cxnLst>
              <a:cxn ang="0">
                <a:pos x="wd2" y="hd2"/>
              </a:cxn>
              <a:cxn ang="5400000">
                <a:pos x="wd2" y="hd2"/>
              </a:cxn>
              <a:cxn ang="10800000">
                <a:pos x="wd2" y="hd2"/>
              </a:cxn>
              <a:cxn ang="16200000">
                <a:pos x="wd2" y="hd2"/>
              </a:cxn>
            </a:cxnLst>
            <a:rect l="0" t="0" r="r" b="b"/>
            <a:pathLst>
              <a:path w="21483" h="21600" extrusionOk="0">
                <a:moveTo>
                  <a:pt x="18093" y="0"/>
                </a:moveTo>
                <a:cubicBezTo>
                  <a:pt x="17941" y="0"/>
                  <a:pt x="17801" y="59"/>
                  <a:pt x="17684" y="176"/>
                </a:cubicBezTo>
                <a:cubicBezTo>
                  <a:pt x="17450" y="411"/>
                  <a:pt x="17450" y="793"/>
                  <a:pt x="17684" y="1028"/>
                </a:cubicBezTo>
                <a:lnTo>
                  <a:pt x="19321" y="2672"/>
                </a:lnTo>
                <a:lnTo>
                  <a:pt x="13241" y="2672"/>
                </a:lnTo>
                <a:cubicBezTo>
                  <a:pt x="12914" y="2672"/>
                  <a:pt x="12627" y="2946"/>
                  <a:pt x="12627" y="3275"/>
                </a:cubicBezTo>
                <a:cubicBezTo>
                  <a:pt x="12627" y="3603"/>
                  <a:pt x="12914" y="3891"/>
                  <a:pt x="13241" y="3891"/>
                </a:cubicBezTo>
                <a:lnTo>
                  <a:pt x="19321" y="3891"/>
                </a:lnTo>
                <a:lnTo>
                  <a:pt x="17684" y="5536"/>
                </a:lnTo>
                <a:cubicBezTo>
                  <a:pt x="17450" y="5771"/>
                  <a:pt x="17450" y="6138"/>
                  <a:pt x="17684" y="6373"/>
                </a:cubicBezTo>
                <a:cubicBezTo>
                  <a:pt x="17824" y="6514"/>
                  <a:pt x="17953" y="6564"/>
                  <a:pt x="18093" y="6564"/>
                </a:cubicBezTo>
                <a:cubicBezTo>
                  <a:pt x="18233" y="6564"/>
                  <a:pt x="18423" y="6514"/>
                  <a:pt x="18517" y="6373"/>
                </a:cubicBezTo>
                <a:lnTo>
                  <a:pt x="21191" y="3700"/>
                </a:lnTo>
                <a:cubicBezTo>
                  <a:pt x="21425" y="3465"/>
                  <a:pt x="21425" y="3084"/>
                  <a:pt x="21191" y="2849"/>
                </a:cubicBezTo>
                <a:lnTo>
                  <a:pt x="18517" y="176"/>
                </a:lnTo>
                <a:cubicBezTo>
                  <a:pt x="18400" y="59"/>
                  <a:pt x="18245" y="0"/>
                  <a:pt x="18093" y="0"/>
                </a:cubicBezTo>
                <a:close/>
                <a:moveTo>
                  <a:pt x="3259" y="2349"/>
                </a:moveTo>
                <a:cubicBezTo>
                  <a:pt x="3107" y="2349"/>
                  <a:pt x="2953" y="2408"/>
                  <a:pt x="2836" y="2526"/>
                </a:cubicBezTo>
                <a:lnTo>
                  <a:pt x="176" y="5198"/>
                </a:lnTo>
                <a:cubicBezTo>
                  <a:pt x="-58" y="5433"/>
                  <a:pt x="-58" y="5815"/>
                  <a:pt x="176" y="6050"/>
                </a:cubicBezTo>
                <a:cubicBezTo>
                  <a:pt x="316" y="6191"/>
                  <a:pt x="459" y="6241"/>
                  <a:pt x="600" y="6241"/>
                </a:cubicBezTo>
                <a:cubicBezTo>
                  <a:pt x="740" y="6241"/>
                  <a:pt x="930" y="6191"/>
                  <a:pt x="1023" y="6050"/>
                </a:cubicBezTo>
                <a:lnTo>
                  <a:pt x="2660" y="4405"/>
                </a:lnTo>
                <a:lnTo>
                  <a:pt x="2660" y="10514"/>
                </a:lnTo>
                <a:cubicBezTo>
                  <a:pt x="2660" y="10843"/>
                  <a:pt x="2932" y="11130"/>
                  <a:pt x="3259" y="11130"/>
                </a:cubicBezTo>
                <a:cubicBezTo>
                  <a:pt x="3587" y="11130"/>
                  <a:pt x="3873" y="10843"/>
                  <a:pt x="3873" y="10514"/>
                </a:cubicBezTo>
                <a:lnTo>
                  <a:pt x="3873" y="4405"/>
                </a:lnTo>
                <a:lnTo>
                  <a:pt x="5510" y="6050"/>
                </a:lnTo>
                <a:cubicBezTo>
                  <a:pt x="5650" y="6191"/>
                  <a:pt x="5794" y="6241"/>
                  <a:pt x="5934" y="6241"/>
                </a:cubicBezTo>
                <a:cubicBezTo>
                  <a:pt x="6074" y="6241"/>
                  <a:pt x="6250" y="6191"/>
                  <a:pt x="6343" y="6050"/>
                </a:cubicBezTo>
                <a:cubicBezTo>
                  <a:pt x="6577" y="5815"/>
                  <a:pt x="6577" y="5433"/>
                  <a:pt x="6343" y="5198"/>
                </a:cubicBezTo>
                <a:lnTo>
                  <a:pt x="3683" y="2526"/>
                </a:lnTo>
                <a:cubicBezTo>
                  <a:pt x="3566" y="2408"/>
                  <a:pt x="3411" y="2349"/>
                  <a:pt x="3259" y="2349"/>
                </a:cubicBezTo>
                <a:close/>
                <a:moveTo>
                  <a:pt x="18225" y="9868"/>
                </a:moveTo>
                <a:cubicBezTo>
                  <a:pt x="17897" y="9868"/>
                  <a:pt x="17625" y="10155"/>
                  <a:pt x="17625" y="10484"/>
                </a:cubicBezTo>
                <a:lnTo>
                  <a:pt x="17625" y="16593"/>
                </a:lnTo>
                <a:lnTo>
                  <a:pt x="15989" y="14948"/>
                </a:lnTo>
                <a:cubicBezTo>
                  <a:pt x="15755" y="14713"/>
                  <a:pt x="15375" y="14713"/>
                  <a:pt x="15141" y="14948"/>
                </a:cubicBezTo>
                <a:cubicBezTo>
                  <a:pt x="14907" y="15183"/>
                  <a:pt x="14907" y="15550"/>
                  <a:pt x="15141" y="15785"/>
                </a:cubicBezTo>
                <a:lnTo>
                  <a:pt x="17801" y="18472"/>
                </a:lnTo>
                <a:cubicBezTo>
                  <a:pt x="18035" y="18707"/>
                  <a:pt x="18415" y="18707"/>
                  <a:pt x="18648" y="18472"/>
                </a:cubicBezTo>
                <a:lnTo>
                  <a:pt x="21308" y="15785"/>
                </a:lnTo>
                <a:cubicBezTo>
                  <a:pt x="21542" y="15550"/>
                  <a:pt x="21542" y="15183"/>
                  <a:pt x="21308" y="14948"/>
                </a:cubicBezTo>
                <a:cubicBezTo>
                  <a:pt x="21074" y="14713"/>
                  <a:pt x="20709" y="14713"/>
                  <a:pt x="20475" y="14948"/>
                </a:cubicBezTo>
                <a:lnTo>
                  <a:pt x="18838" y="16593"/>
                </a:lnTo>
                <a:lnTo>
                  <a:pt x="18838" y="10484"/>
                </a:lnTo>
                <a:cubicBezTo>
                  <a:pt x="18838" y="10155"/>
                  <a:pt x="18552" y="9868"/>
                  <a:pt x="18225" y="9868"/>
                </a:cubicBezTo>
                <a:close/>
                <a:moveTo>
                  <a:pt x="5598" y="15036"/>
                </a:moveTo>
                <a:cubicBezTo>
                  <a:pt x="5446" y="15036"/>
                  <a:pt x="5291" y="15095"/>
                  <a:pt x="5174" y="15213"/>
                </a:cubicBezTo>
                <a:lnTo>
                  <a:pt x="2514" y="17885"/>
                </a:lnTo>
                <a:cubicBezTo>
                  <a:pt x="2280" y="18120"/>
                  <a:pt x="2280" y="18502"/>
                  <a:pt x="2514" y="18737"/>
                </a:cubicBezTo>
                <a:lnTo>
                  <a:pt x="5174" y="21409"/>
                </a:lnTo>
                <a:cubicBezTo>
                  <a:pt x="5314" y="21550"/>
                  <a:pt x="5457" y="21600"/>
                  <a:pt x="5598" y="21600"/>
                </a:cubicBezTo>
                <a:cubicBezTo>
                  <a:pt x="5738" y="21600"/>
                  <a:pt x="5928" y="21550"/>
                  <a:pt x="6022" y="21409"/>
                </a:cubicBezTo>
                <a:cubicBezTo>
                  <a:pt x="6255" y="21174"/>
                  <a:pt x="6255" y="20807"/>
                  <a:pt x="6022" y="20572"/>
                </a:cubicBezTo>
                <a:lnTo>
                  <a:pt x="4385" y="18928"/>
                </a:lnTo>
                <a:lnTo>
                  <a:pt x="10464" y="18928"/>
                </a:lnTo>
                <a:cubicBezTo>
                  <a:pt x="10792" y="18928"/>
                  <a:pt x="11078" y="18640"/>
                  <a:pt x="11078" y="18311"/>
                </a:cubicBezTo>
                <a:cubicBezTo>
                  <a:pt x="11078" y="17935"/>
                  <a:pt x="10792" y="17709"/>
                  <a:pt x="10464" y="17709"/>
                </a:cubicBezTo>
                <a:lnTo>
                  <a:pt x="4385" y="17709"/>
                </a:lnTo>
                <a:lnTo>
                  <a:pt x="6022" y="16064"/>
                </a:lnTo>
                <a:cubicBezTo>
                  <a:pt x="6255" y="15829"/>
                  <a:pt x="6255" y="15447"/>
                  <a:pt x="6022" y="15213"/>
                </a:cubicBezTo>
                <a:cubicBezTo>
                  <a:pt x="5905" y="15095"/>
                  <a:pt x="5750" y="15036"/>
                  <a:pt x="5598" y="1503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2" name="Form"/>
          <p:cNvSpPr/>
          <p:nvPr/>
        </p:nvSpPr>
        <p:spPr>
          <a:xfrm>
            <a:off x="7236242" y="22890289"/>
            <a:ext cx="498197" cy="477923"/>
          </a:xfrm>
          <a:custGeom>
            <a:avLst/>
            <a:gdLst/>
            <a:ahLst/>
            <a:cxnLst>
              <a:cxn ang="0">
                <a:pos x="wd2" y="hd2"/>
              </a:cxn>
              <a:cxn ang="5400000">
                <a:pos x="wd2" y="hd2"/>
              </a:cxn>
              <a:cxn ang="10800000">
                <a:pos x="wd2" y="hd2"/>
              </a:cxn>
              <a:cxn ang="16200000">
                <a:pos x="wd2" y="hd2"/>
              </a:cxn>
            </a:cxnLst>
            <a:rect l="0" t="0" r="r" b="b"/>
            <a:pathLst>
              <a:path w="21519" h="21489" extrusionOk="0">
                <a:moveTo>
                  <a:pt x="21345" y="6794"/>
                </a:moveTo>
                <a:cubicBezTo>
                  <a:pt x="21600" y="6351"/>
                  <a:pt x="21600" y="5732"/>
                  <a:pt x="21175" y="5378"/>
                </a:cubicBezTo>
                <a:lnTo>
                  <a:pt x="16328" y="332"/>
                </a:lnTo>
                <a:cubicBezTo>
                  <a:pt x="15902" y="-111"/>
                  <a:pt x="15222" y="-111"/>
                  <a:pt x="14797" y="332"/>
                </a:cubicBezTo>
                <a:cubicBezTo>
                  <a:pt x="14372" y="774"/>
                  <a:pt x="14372" y="1482"/>
                  <a:pt x="14797" y="1925"/>
                </a:cubicBezTo>
                <a:lnTo>
                  <a:pt x="17773" y="5023"/>
                </a:lnTo>
                <a:lnTo>
                  <a:pt x="7909" y="5023"/>
                </a:lnTo>
                <a:cubicBezTo>
                  <a:pt x="3572" y="5023"/>
                  <a:pt x="0" y="8741"/>
                  <a:pt x="0" y="13256"/>
                </a:cubicBezTo>
                <a:lnTo>
                  <a:pt x="0" y="20338"/>
                </a:lnTo>
                <a:cubicBezTo>
                  <a:pt x="0" y="20958"/>
                  <a:pt x="510" y="21489"/>
                  <a:pt x="1106" y="21489"/>
                </a:cubicBezTo>
                <a:cubicBezTo>
                  <a:pt x="1701" y="21489"/>
                  <a:pt x="2211" y="20958"/>
                  <a:pt x="2211" y="20338"/>
                </a:cubicBezTo>
                <a:lnTo>
                  <a:pt x="2211" y="13256"/>
                </a:lnTo>
                <a:cubicBezTo>
                  <a:pt x="2211" y="9981"/>
                  <a:pt x="4762" y="7325"/>
                  <a:pt x="7909" y="7325"/>
                </a:cubicBezTo>
                <a:lnTo>
                  <a:pt x="17773" y="7325"/>
                </a:lnTo>
                <a:lnTo>
                  <a:pt x="14797" y="10423"/>
                </a:lnTo>
                <a:cubicBezTo>
                  <a:pt x="14372" y="10866"/>
                  <a:pt x="14372" y="11574"/>
                  <a:pt x="14797" y="12017"/>
                </a:cubicBezTo>
                <a:cubicBezTo>
                  <a:pt x="15052" y="12282"/>
                  <a:pt x="15307" y="12371"/>
                  <a:pt x="15562" y="12371"/>
                </a:cubicBezTo>
                <a:cubicBezTo>
                  <a:pt x="15817" y="12371"/>
                  <a:pt x="16157" y="12282"/>
                  <a:pt x="16328" y="12017"/>
                </a:cubicBezTo>
                <a:lnTo>
                  <a:pt x="21175" y="6971"/>
                </a:lnTo>
                <a:cubicBezTo>
                  <a:pt x="21260" y="6971"/>
                  <a:pt x="21260" y="6882"/>
                  <a:pt x="21345" y="679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3" name="Form"/>
          <p:cNvSpPr/>
          <p:nvPr/>
        </p:nvSpPr>
        <p:spPr>
          <a:xfrm>
            <a:off x="11291937" y="22870599"/>
            <a:ext cx="497611" cy="478415"/>
          </a:xfrm>
          <a:custGeom>
            <a:avLst/>
            <a:gdLst/>
            <a:ahLst/>
            <a:cxnLst>
              <a:cxn ang="0">
                <a:pos x="wd2" y="hd2"/>
              </a:cxn>
              <a:cxn ang="5400000">
                <a:pos x="wd2" y="hd2"/>
              </a:cxn>
              <a:cxn ang="10800000">
                <a:pos x="wd2" y="hd2"/>
              </a:cxn>
              <a:cxn ang="16200000">
                <a:pos x="wd2" y="hd2"/>
              </a:cxn>
            </a:cxnLst>
            <a:rect l="0" t="0" r="r" b="b"/>
            <a:pathLst>
              <a:path w="21494" h="21600" extrusionOk="0">
                <a:moveTo>
                  <a:pt x="20388" y="0"/>
                </a:moveTo>
                <a:cubicBezTo>
                  <a:pt x="19793" y="0"/>
                  <a:pt x="19283" y="533"/>
                  <a:pt x="19283" y="1156"/>
                </a:cubicBezTo>
                <a:lnTo>
                  <a:pt x="19283" y="8267"/>
                </a:lnTo>
                <a:cubicBezTo>
                  <a:pt x="19283" y="11556"/>
                  <a:pt x="16732" y="14222"/>
                  <a:pt x="13585" y="14222"/>
                </a:cubicBezTo>
                <a:lnTo>
                  <a:pt x="3721" y="14222"/>
                </a:lnTo>
                <a:lnTo>
                  <a:pt x="6697" y="11111"/>
                </a:lnTo>
                <a:cubicBezTo>
                  <a:pt x="7122" y="10667"/>
                  <a:pt x="7122" y="9956"/>
                  <a:pt x="6697" y="9511"/>
                </a:cubicBezTo>
                <a:cubicBezTo>
                  <a:pt x="6272" y="9067"/>
                  <a:pt x="5592" y="9067"/>
                  <a:pt x="5166" y="9511"/>
                </a:cubicBezTo>
                <a:lnTo>
                  <a:pt x="319" y="14578"/>
                </a:lnTo>
                <a:cubicBezTo>
                  <a:pt x="-106" y="15022"/>
                  <a:pt x="-106" y="15733"/>
                  <a:pt x="319" y="16178"/>
                </a:cubicBezTo>
                <a:lnTo>
                  <a:pt x="5166" y="21244"/>
                </a:lnTo>
                <a:cubicBezTo>
                  <a:pt x="5422" y="21511"/>
                  <a:pt x="5677" y="21600"/>
                  <a:pt x="5932" y="21600"/>
                </a:cubicBezTo>
                <a:cubicBezTo>
                  <a:pt x="6187" y="21600"/>
                  <a:pt x="6527" y="21511"/>
                  <a:pt x="6697" y="21244"/>
                </a:cubicBezTo>
                <a:cubicBezTo>
                  <a:pt x="7122" y="20800"/>
                  <a:pt x="7122" y="20089"/>
                  <a:pt x="6697" y="19644"/>
                </a:cubicBezTo>
                <a:lnTo>
                  <a:pt x="3721" y="16533"/>
                </a:lnTo>
                <a:lnTo>
                  <a:pt x="13585" y="16533"/>
                </a:lnTo>
                <a:cubicBezTo>
                  <a:pt x="17922" y="16533"/>
                  <a:pt x="21494" y="12800"/>
                  <a:pt x="21494" y="8267"/>
                </a:cubicBezTo>
                <a:lnTo>
                  <a:pt x="21494" y="1156"/>
                </a:lnTo>
                <a:cubicBezTo>
                  <a:pt x="21494" y="533"/>
                  <a:pt x="20984" y="0"/>
                  <a:pt x="20388"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4" name="Form"/>
          <p:cNvSpPr/>
          <p:nvPr/>
        </p:nvSpPr>
        <p:spPr>
          <a:xfrm>
            <a:off x="9264090" y="22890289"/>
            <a:ext cx="497611" cy="477923"/>
          </a:xfrm>
          <a:custGeom>
            <a:avLst/>
            <a:gdLst/>
            <a:ahLst/>
            <a:cxnLst>
              <a:cxn ang="0">
                <a:pos x="wd2" y="hd2"/>
              </a:cxn>
              <a:cxn ang="5400000">
                <a:pos x="wd2" y="hd2"/>
              </a:cxn>
              <a:cxn ang="10800000">
                <a:pos x="wd2" y="hd2"/>
              </a:cxn>
              <a:cxn ang="16200000">
                <a:pos x="wd2" y="hd2"/>
              </a:cxn>
            </a:cxnLst>
            <a:rect l="0" t="0" r="r" b="b"/>
            <a:pathLst>
              <a:path w="21494" h="21489" extrusionOk="0">
                <a:moveTo>
                  <a:pt x="21494" y="13256"/>
                </a:moveTo>
                <a:cubicBezTo>
                  <a:pt x="21494" y="8741"/>
                  <a:pt x="17922" y="5023"/>
                  <a:pt x="13585" y="5023"/>
                </a:cubicBezTo>
                <a:lnTo>
                  <a:pt x="3721" y="5023"/>
                </a:lnTo>
                <a:lnTo>
                  <a:pt x="6697" y="1925"/>
                </a:lnTo>
                <a:cubicBezTo>
                  <a:pt x="7122" y="1482"/>
                  <a:pt x="7122" y="774"/>
                  <a:pt x="6697" y="332"/>
                </a:cubicBezTo>
                <a:cubicBezTo>
                  <a:pt x="6272" y="-111"/>
                  <a:pt x="5592" y="-111"/>
                  <a:pt x="5166" y="332"/>
                </a:cubicBezTo>
                <a:lnTo>
                  <a:pt x="319" y="5378"/>
                </a:lnTo>
                <a:cubicBezTo>
                  <a:pt x="-106" y="5820"/>
                  <a:pt x="-106" y="6528"/>
                  <a:pt x="319" y="6971"/>
                </a:cubicBezTo>
                <a:lnTo>
                  <a:pt x="5166" y="12017"/>
                </a:lnTo>
                <a:cubicBezTo>
                  <a:pt x="5422" y="12282"/>
                  <a:pt x="5677" y="12371"/>
                  <a:pt x="5932" y="12371"/>
                </a:cubicBezTo>
                <a:cubicBezTo>
                  <a:pt x="6187" y="12371"/>
                  <a:pt x="6527" y="12282"/>
                  <a:pt x="6697" y="12017"/>
                </a:cubicBezTo>
                <a:cubicBezTo>
                  <a:pt x="7122" y="11574"/>
                  <a:pt x="7122" y="10866"/>
                  <a:pt x="6697" y="10423"/>
                </a:cubicBezTo>
                <a:lnTo>
                  <a:pt x="3721" y="7325"/>
                </a:lnTo>
                <a:lnTo>
                  <a:pt x="13585" y="7325"/>
                </a:lnTo>
                <a:cubicBezTo>
                  <a:pt x="16732" y="7325"/>
                  <a:pt x="19283" y="9981"/>
                  <a:pt x="19283" y="13256"/>
                </a:cubicBezTo>
                <a:lnTo>
                  <a:pt x="19283" y="20338"/>
                </a:lnTo>
                <a:cubicBezTo>
                  <a:pt x="19283" y="20958"/>
                  <a:pt x="19793" y="21489"/>
                  <a:pt x="20388" y="21489"/>
                </a:cubicBezTo>
                <a:cubicBezTo>
                  <a:pt x="20984" y="21489"/>
                  <a:pt x="21494" y="20958"/>
                  <a:pt x="21494" y="20338"/>
                </a:cubicBezTo>
                <a:lnTo>
                  <a:pt x="21494" y="1325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5" name="Form"/>
          <p:cNvSpPr/>
          <p:nvPr/>
        </p:nvSpPr>
        <p:spPr>
          <a:xfrm>
            <a:off x="13300096" y="22890289"/>
            <a:ext cx="498197" cy="478416"/>
          </a:xfrm>
          <a:custGeom>
            <a:avLst/>
            <a:gdLst/>
            <a:ahLst/>
            <a:cxnLst>
              <a:cxn ang="0">
                <a:pos x="wd2" y="hd2"/>
              </a:cxn>
              <a:cxn ang="5400000">
                <a:pos x="wd2" y="hd2"/>
              </a:cxn>
              <a:cxn ang="10800000">
                <a:pos x="wd2" y="hd2"/>
              </a:cxn>
              <a:cxn ang="16200000">
                <a:pos x="wd2" y="hd2"/>
              </a:cxn>
            </a:cxnLst>
            <a:rect l="0" t="0" r="r" b="b"/>
            <a:pathLst>
              <a:path w="21519" h="21600" extrusionOk="0">
                <a:moveTo>
                  <a:pt x="21345" y="16000"/>
                </a:moveTo>
                <a:cubicBezTo>
                  <a:pt x="21600" y="15556"/>
                  <a:pt x="21600" y="14933"/>
                  <a:pt x="21175" y="14578"/>
                </a:cubicBezTo>
                <a:lnTo>
                  <a:pt x="16328" y="9511"/>
                </a:lnTo>
                <a:cubicBezTo>
                  <a:pt x="15902" y="9067"/>
                  <a:pt x="15222" y="9067"/>
                  <a:pt x="14797" y="9511"/>
                </a:cubicBezTo>
                <a:cubicBezTo>
                  <a:pt x="14372" y="9956"/>
                  <a:pt x="14372" y="10667"/>
                  <a:pt x="14797" y="11111"/>
                </a:cubicBezTo>
                <a:lnTo>
                  <a:pt x="17773" y="14222"/>
                </a:lnTo>
                <a:lnTo>
                  <a:pt x="7909" y="14222"/>
                </a:lnTo>
                <a:cubicBezTo>
                  <a:pt x="4762" y="14222"/>
                  <a:pt x="2211" y="11556"/>
                  <a:pt x="2211" y="8267"/>
                </a:cubicBezTo>
                <a:lnTo>
                  <a:pt x="2211" y="1156"/>
                </a:lnTo>
                <a:cubicBezTo>
                  <a:pt x="2211" y="533"/>
                  <a:pt x="1701" y="0"/>
                  <a:pt x="1106" y="0"/>
                </a:cubicBezTo>
                <a:cubicBezTo>
                  <a:pt x="510" y="0"/>
                  <a:pt x="0" y="533"/>
                  <a:pt x="0" y="1156"/>
                </a:cubicBezTo>
                <a:lnTo>
                  <a:pt x="0" y="8267"/>
                </a:lnTo>
                <a:cubicBezTo>
                  <a:pt x="0" y="12800"/>
                  <a:pt x="3572" y="16533"/>
                  <a:pt x="7909" y="16533"/>
                </a:cubicBezTo>
                <a:lnTo>
                  <a:pt x="17773" y="16533"/>
                </a:lnTo>
                <a:lnTo>
                  <a:pt x="14797" y="19644"/>
                </a:lnTo>
                <a:cubicBezTo>
                  <a:pt x="14372" y="20089"/>
                  <a:pt x="14372" y="20800"/>
                  <a:pt x="14797" y="21244"/>
                </a:cubicBezTo>
                <a:cubicBezTo>
                  <a:pt x="15052" y="21511"/>
                  <a:pt x="15307" y="21600"/>
                  <a:pt x="15562" y="21600"/>
                </a:cubicBezTo>
                <a:cubicBezTo>
                  <a:pt x="15817" y="21600"/>
                  <a:pt x="16158" y="21511"/>
                  <a:pt x="16328" y="21244"/>
                </a:cubicBezTo>
                <a:lnTo>
                  <a:pt x="21175" y="16178"/>
                </a:lnTo>
                <a:cubicBezTo>
                  <a:pt x="21260" y="16089"/>
                  <a:pt x="21345" y="16089"/>
                  <a:pt x="21345" y="160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6" name="Form"/>
          <p:cNvSpPr/>
          <p:nvPr/>
        </p:nvSpPr>
        <p:spPr>
          <a:xfrm>
            <a:off x="15249193" y="22673722"/>
            <a:ext cx="682769" cy="904658"/>
          </a:xfrm>
          <a:custGeom>
            <a:avLst/>
            <a:gdLst/>
            <a:ahLst/>
            <a:cxnLst>
              <a:cxn ang="0">
                <a:pos x="wd2" y="hd2"/>
              </a:cxn>
              <a:cxn ang="5400000">
                <a:pos x="wd2" y="hd2"/>
              </a:cxn>
              <a:cxn ang="10800000">
                <a:pos x="wd2" y="hd2"/>
              </a:cxn>
              <a:cxn ang="16200000">
                <a:pos x="wd2" y="hd2"/>
              </a:cxn>
            </a:cxnLst>
            <a:rect l="0" t="0" r="r" b="b"/>
            <a:pathLst>
              <a:path w="21464" h="21483" extrusionOk="0">
                <a:moveTo>
                  <a:pt x="21337" y="18550"/>
                </a:moveTo>
                <a:cubicBezTo>
                  <a:pt x="21523" y="18316"/>
                  <a:pt x="21523" y="17989"/>
                  <a:pt x="21214" y="17802"/>
                </a:cubicBezTo>
                <a:lnTo>
                  <a:pt x="17686" y="15137"/>
                </a:lnTo>
                <a:cubicBezTo>
                  <a:pt x="17376" y="14903"/>
                  <a:pt x="16881" y="14903"/>
                  <a:pt x="16572" y="15137"/>
                </a:cubicBezTo>
                <a:cubicBezTo>
                  <a:pt x="16262" y="15371"/>
                  <a:pt x="16262" y="15745"/>
                  <a:pt x="16572" y="15978"/>
                </a:cubicBezTo>
                <a:lnTo>
                  <a:pt x="18738" y="17615"/>
                </a:lnTo>
                <a:lnTo>
                  <a:pt x="15520" y="17615"/>
                </a:lnTo>
                <a:cubicBezTo>
                  <a:pt x="13230" y="17615"/>
                  <a:pt x="11373" y="16212"/>
                  <a:pt x="11373" y="14482"/>
                </a:cubicBezTo>
                <a:lnTo>
                  <a:pt x="11373" y="10742"/>
                </a:lnTo>
                <a:lnTo>
                  <a:pt x="11373" y="7002"/>
                </a:lnTo>
                <a:cubicBezTo>
                  <a:pt x="11373" y="4617"/>
                  <a:pt x="8773" y="2654"/>
                  <a:pt x="5617" y="2654"/>
                </a:cubicBezTo>
                <a:lnTo>
                  <a:pt x="2708" y="2654"/>
                </a:lnTo>
                <a:lnTo>
                  <a:pt x="4874" y="1017"/>
                </a:lnTo>
                <a:cubicBezTo>
                  <a:pt x="5184" y="784"/>
                  <a:pt x="5184" y="410"/>
                  <a:pt x="4874" y="176"/>
                </a:cubicBezTo>
                <a:cubicBezTo>
                  <a:pt x="4565" y="-58"/>
                  <a:pt x="4070" y="-58"/>
                  <a:pt x="3760" y="176"/>
                </a:cubicBezTo>
                <a:lnTo>
                  <a:pt x="232" y="2841"/>
                </a:lnTo>
                <a:cubicBezTo>
                  <a:pt x="-77" y="3074"/>
                  <a:pt x="-77" y="3448"/>
                  <a:pt x="232" y="3682"/>
                </a:cubicBezTo>
                <a:cubicBezTo>
                  <a:pt x="294" y="3729"/>
                  <a:pt x="356" y="3776"/>
                  <a:pt x="418" y="3823"/>
                </a:cubicBezTo>
                <a:cubicBezTo>
                  <a:pt x="789" y="4103"/>
                  <a:pt x="1099" y="4337"/>
                  <a:pt x="1470" y="4617"/>
                </a:cubicBezTo>
                <a:cubicBezTo>
                  <a:pt x="2213" y="5178"/>
                  <a:pt x="2956" y="5739"/>
                  <a:pt x="3698" y="6300"/>
                </a:cubicBezTo>
                <a:cubicBezTo>
                  <a:pt x="3946" y="6487"/>
                  <a:pt x="4255" y="6581"/>
                  <a:pt x="4627" y="6487"/>
                </a:cubicBezTo>
                <a:cubicBezTo>
                  <a:pt x="5122" y="6347"/>
                  <a:pt x="5307" y="5786"/>
                  <a:pt x="4874" y="5506"/>
                </a:cubicBezTo>
                <a:lnTo>
                  <a:pt x="2708" y="3869"/>
                </a:lnTo>
                <a:lnTo>
                  <a:pt x="5617" y="3869"/>
                </a:lnTo>
                <a:cubicBezTo>
                  <a:pt x="7907" y="3869"/>
                  <a:pt x="9764" y="5272"/>
                  <a:pt x="9764" y="7002"/>
                </a:cubicBezTo>
                <a:lnTo>
                  <a:pt x="9764" y="10742"/>
                </a:lnTo>
                <a:lnTo>
                  <a:pt x="9764" y="14482"/>
                </a:lnTo>
                <a:cubicBezTo>
                  <a:pt x="9764" y="16867"/>
                  <a:pt x="12363" y="18830"/>
                  <a:pt x="15520" y="18830"/>
                </a:cubicBezTo>
                <a:lnTo>
                  <a:pt x="18738" y="18830"/>
                </a:lnTo>
                <a:lnTo>
                  <a:pt x="16572" y="20467"/>
                </a:lnTo>
                <a:cubicBezTo>
                  <a:pt x="16262" y="20700"/>
                  <a:pt x="16262" y="21074"/>
                  <a:pt x="16572" y="21308"/>
                </a:cubicBezTo>
                <a:cubicBezTo>
                  <a:pt x="16881" y="21542"/>
                  <a:pt x="17376" y="21542"/>
                  <a:pt x="17686" y="21308"/>
                </a:cubicBezTo>
                <a:cubicBezTo>
                  <a:pt x="17871" y="21168"/>
                  <a:pt x="18057" y="21028"/>
                  <a:pt x="18243" y="20887"/>
                </a:cubicBezTo>
                <a:cubicBezTo>
                  <a:pt x="19047" y="20280"/>
                  <a:pt x="19790" y="19719"/>
                  <a:pt x="20595" y="19111"/>
                </a:cubicBezTo>
                <a:cubicBezTo>
                  <a:pt x="20904" y="18924"/>
                  <a:pt x="21152" y="18737"/>
                  <a:pt x="21337" y="185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7" name="Form"/>
          <p:cNvSpPr/>
          <p:nvPr/>
        </p:nvSpPr>
        <p:spPr>
          <a:xfrm>
            <a:off x="17158912" y="22772161"/>
            <a:ext cx="904657" cy="682185"/>
          </a:xfrm>
          <a:custGeom>
            <a:avLst/>
            <a:gdLst/>
            <a:ahLst/>
            <a:cxnLst>
              <a:cxn ang="0">
                <a:pos x="wd2" y="hd2"/>
              </a:cxn>
              <a:cxn ang="5400000">
                <a:pos x="wd2" y="hd2"/>
              </a:cxn>
              <a:cxn ang="10800000">
                <a:pos x="wd2" y="hd2"/>
              </a:cxn>
              <a:cxn ang="16200000">
                <a:pos x="wd2" y="hd2"/>
              </a:cxn>
            </a:cxnLst>
            <a:rect l="0" t="0" r="r" b="b"/>
            <a:pathLst>
              <a:path w="21483" h="21445" extrusionOk="0">
                <a:moveTo>
                  <a:pt x="21308" y="3760"/>
                </a:moveTo>
                <a:lnTo>
                  <a:pt x="18643" y="232"/>
                </a:lnTo>
                <a:cubicBezTo>
                  <a:pt x="18410" y="-77"/>
                  <a:pt x="18036" y="-77"/>
                  <a:pt x="17802" y="232"/>
                </a:cubicBezTo>
                <a:lnTo>
                  <a:pt x="15137" y="3760"/>
                </a:lnTo>
                <a:cubicBezTo>
                  <a:pt x="14903" y="4070"/>
                  <a:pt x="14903" y="4565"/>
                  <a:pt x="15137" y="4874"/>
                </a:cubicBezTo>
                <a:cubicBezTo>
                  <a:pt x="15277" y="5060"/>
                  <a:pt x="15417" y="5122"/>
                  <a:pt x="15558" y="5122"/>
                </a:cubicBezTo>
                <a:cubicBezTo>
                  <a:pt x="15698" y="5122"/>
                  <a:pt x="15885" y="5060"/>
                  <a:pt x="15978" y="4874"/>
                </a:cubicBezTo>
                <a:lnTo>
                  <a:pt x="17615" y="2708"/>
                </a:lnTo>
                <a:lnTo>
                  <a:pt x="17615" y="5926"/>
                </a:lnTo>
                <a:cubicBezTo>
                  <a:pt x="17615" y="8216"/>
                  <a:pt x="16212" y="10073"/>
                  <a:pt x="14482" y="10073"/>
                </a:cubicBezTo>
                <a:lnTo>
                  <a:pt x="10742" y="10073"/>
                </a:lnTo>
                <a:lnTo>
                  <a:pt x="7002" y="10073"/>
                </a:lnTo>
                <a:cubicBezTo>
                  <a:pt x="4617" y="10073"/>
                  <a:pt x="2654" y="12673"/>
                  <a:pt x="2654" y="15829"/>
                </a:cubicBezTo>
                <a:lnTo>
                  <a:pt x="2654" y="18738"/>
                </a:lnTo>
                <a:lnTo>
                  <a:pt x="1017" y="16572"/>
                </a:lnTo>
                <a:cubicBezTo>
                  <a:pt x="784" y="16262"/>
                  <a:pt x="410" y="16262"/>
                  <a:pt x="176" y="16572"/>
                </a:cubicBezTo>
                <a:cubicBezTo>
                  <a:pt x="-58" y="16881"/>
                  <a:pt x="-58" y="17376"/>
                  <a:pt x="176" y="17686"/>
                </a:cubicBezTo>
                <a:lnTo>
                  <a:pt x="2841" y="21214"/>
                </a:lnTo>
                <a:cubicBezTo>
                  <a:pt x="3074" y="21523"/>
                  <a:pt x="3448" y="21523"/>
                  <a:pt x="3682" y="21214"/>
                </a:cubicBezTo>
                <a:lnTo>
                  <a:pt x="6347" y="17686"/>
                </a:lnTo>
                <a:cubicBezTo>
                  <a:pt x="6581" y="17376"/>
                  <a:pt x="6581" y="16881"/>
                  <a:pt x="6347" y="16572"/>
                </a:cubicBezTo>
                <a:cubicBezTo>
                  <a:pt x="6113" y="16262"/>
                  <a:pt x="5739" y="16262"/>
                  <a:pt x="5506" y="16572"/>
                </a:cubicBezTo>
                <a:lnTo>
                  <a:pt x="3869" y="18738"/>
                </a:lnTo>
                <a:lnTo>
                  <a:pt x="3869" y="15891"/>
                </a:lnTo>
                <a:cubicBezTo>
                  <a:pt x="3869" y="13601"/>
                  <a:pt x="5272" y="11744"/>
                  <a:pt x="7002" y="11744"/>
                </a:cubicBezTo>
                <a:lnTo>
                  <a:pt x="10742" y="11744"/>
                </a:lnTo>
                <a:lnTo>
                  <a:pt x="14482" y="11744"/>
                </a:lnTo>
                <a:cubicBezTo>
                  <a:pt x="16867" y="11744"/>
                  <a:pt x="18830" y="9145"/>
                  <a:pt x="18830" y="5988"/>
                </a:cubicBezTo>
                <a:lnTo>
                  <a:pt x="18830" y="2770"/>
                </a:lnTo>
                <a:lnTo>
                  <a:pt x="20467" y="4936"/>
                </a:lnTo>
                <a:cubicBezTo>
                  <a:pt x="20607" y="5122"/>
                  <a:pt x="20747" y="5184"/>
                  <a:pt x="20888" y="5184"/>
                </a:cubicBezTo>
                <a:cubicBezTo>
                  <a:pt x="21028" y="5184"/>
                  <a:pt x="21215" y="5122"/>
                  <a:pt x="21308" y="4936"/>
                </a:cubicBezTo>
                <a:cubicBezTo>
                  <a:pt x="21542" y="4565"/>
                  <a:pt x="21542" y="4070"/>
                  <a:pt x="21308" y="37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8" name="Form"/>
          <p:cNvSpPr/>
          <p:nvPr/>
        </p:nvSpPr>
        <p:spPr>
          <a:xfrm>
            <a:off x="25270300" y="17476133"/>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9172" y="5233"/>
                </a:moveTo>
                <a:cubicBezTo>
                  <a:pt x="9018" y="5233"/>
                  <a:pt x="8860" y="5292"/>
                  <a:pt x="8741" y="5411"/>
                </a:cubicBezTo>
                <a:cubicBezTo>
                  <a:pt x="8503" y="5649"/>
                  <a:pt x="8503" y="6036"/>
                  <a:pt x="8741" y="6273"/>
                </a:cubicBezTo>
                <a:lnTo>
                  <a:pt x="13691" y="11209"/>
                </a:lnTo>
                <a:lnTo>
                  <a:pt x="8741" y="16159"/>
                </a:lnTo>
                <a:cubicBezTo>
                  <a:pt x="8503" y="16397"/>
                  <a:pt x="8503" y="16783"/>
                  <a:pt x="8741" y="17021"/>
                </a:cubicBezTo>
                <a:cubicBezTo>
                  <a:pt x="8884" y="17164"/>
                  <a:pt x="9029" y="17215"/>
                  <a:pt x="9172" y="17215"/>
                </a:cubicBezTo>
                <a:cubicBezTo>
                  <a:pt x="9315" y="17215"/>
                  <a:pt x="9508" y="17164"/>
                  <a:pt x="9603" y="17021"/>
                </a:cubicBezTo>
                <a:lnTo>
                  <a:pt x="15014" y="11595"/>
                </a:lnTo>
                <a:cubicBezTo>
                  <a:pt x="15252" y="11357"/>
                  <a:pt x="15252" y="10971"/>
                  <a:pt x="15014" y="10733"/>
                </a:cubicBezTo>
                <a:lnTo>
                  <a:pt x="9603" y="5411"/>
                </a:lnTo>
                <a:cubicBezTo>
                  <a:pt x="9484" y="5292"/>
                  <a:pt x="9327" y="5233"/>
                  <a:pt x="9172" y="523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9" name="Form"/>
          <p:cNvSpPr/>
          <p:nvPr/>
        </p:nvSpPr>
        <p:spPr>
          <a:xfrm>
            <a:off x="27298147" y="17476133"/>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12220" y="5233"/>
                </a:moveTo>
                <a:cubicBezTo>
                  <a:pt x="12065" y="5233"/>
                  <a:pt x="11907" y="5292"/>
                  <a:pt x="11789" y="5411"/>
                </a:cubicBezTo>
                <a:lnTo>
                  <a:pt x="6363" y="10837"/>
                </a:lnTo>
                <a:cubicBezTo>
                  <a:pt x="6125" y="11075"/>
                  <a:pt x="6125" y="11447"/>
                  <a:pt x="6363" y="11684"/>
                </a:cubicBezTo>
                <a:lnTo>
                  <a:pt x="11789" y="17111"/>
                </a:lnTo>
                <a:cubicBezTo>
                  <a:pt x="11931" y="17253"/>
                  <a:pt x="12077" y="17304"/>
                  <a:pt x="12220" y="17304"/>
                </a:cubicBezTo>
                <a:cubicBezTo>
                  <a:pt x="12362" y="17304"/>
                  <a:pt x="12541" y="17253"/>
                  <a:pt x="12636" y="17111"/>
                </a:cubicBezTo>
                <a:cubicBezTo>
                  <a:pt x="12874" y="16873"/>
                  <a:pt x="12874" y="16501"/>
                  <a:pt x="12636" y="16263"/>
                </a:cubicBezTo>
                <a:lnTo>
                  <a:pt x="7701" y="11313"/>
                </a:lnTo>
                <a:lnTo>
                  <a:pt x="12636" y="6363"/>
                </a:lnTo>
                <a:cubicBezTo>
                  <a:pt x="12874" y="6030"/>
                  <a:pt x="12874" y="5649"/>
                  <a:pt x="12636" y="5411"/>
                </a:cubicBezTo>
                <a:cubicBezTo>
                  <a:pt x="12517" y="5292"/>
                  <a:pt x="12374" y="5233"/>
                  <a:pt x="12220" y="523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0" name="Form"/>
          <p:cNvSpPr/>
          <p:nvPr/>
        </p:nvSpPr>
        <p:spPr>
          <a:xfrm>
            <a:off x="5090269" y="26138658"/>
            <a:ext cx="893952"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793" y="6660"/>
                </a:moveTo>
                <a:cubicBezTo>
                  <a:pt x="10638" y="6660"/>
                  <a:pt x="10480" y="6719"/>
                  <a:pt x="10361" y="6838"/>
                </a:cubicBezTo>
                <a:lnTo>
                  <a:pt x="4935" y="12264"/>
                </a:lnTo>
                <a:cubicBezTo>
                  <a:pt x="4698" y="12502"/>
                  <a:pt x="4698" y="12874"/>
                  <a:pt x="4935" y="13112"/>
                </a:cubicBezTo>
                <a:cubicBezTo>
                  <a:pt x="5078" y="13254"/>
                  <a:pt x="5224" y="13305"/>
                  <a:pt x="5367" y="13305"/>
                </a:cubicBezTo>
                <a:cubicBezTo>
                  <a:pt x="5509" y="13305"/>
                  <a:pt x="5703" y="13254"/>
                  <a:pt x="5798" y="13112"/>
                </a:cubicBezTo>
                <a:lnTo>
                  <a:pt x="10733" y="8176"/>
                </a:lnTo>
                <a:lnTo>
                  <a:pt x="15683" y="13112"/>
                </a:lnTo>
                <a:cubicBezTo>
                  <a:pt x="15826" y="13254"/>
                  <a:pt x="15972" y="13305"/>
                  <a:pt x="16114" y="13305"/>
                </a:cubicBezTo>
                <a:cubicBezTo>
                  <a:pt x="16257" y="13305"/>
                  <a:pt x="16451" y="13254"/>
                  <a:pt x="16546" y="13112"/>
                </a:cubicBezTo>
                <a:cubicBezTo>
                  <a:pt x="16783" y="12874"/>
                  <a:pt x="16783" y="12502"/>
                  <a:pt x="16546" y="12264"/>
                </a:cubicBezTo>
                <a:lnTo>
                  <a:pt x="11209" y="6838"/>
                </a:lnTo>
                <a:cubicBezTo>
                  <a:pt x="11090" y="6719"/>
                  <a:pt x="10947" y="6660"/>
                  <a:pt x="10793" y="66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1" name="Form"/>
          <p:cNvSpPr/>
          <p:nvPr/>
        </p:nvSpPr>
        <p:spPr>
          <a:xfrm>
            <a:off x="7118115" y="26138658"/>
            <a:ext cx="893951" cy="893952"/>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5367" y="9038"/>
                </a:moveTo>
                <a:cubicBezTo>
                  <a:pt x="5212" y="9038"/>
                  <a:pt x="5054" y="9098"/>
                  <a:pt x="4935" y="9217"/>
                </a:cubicBezTo>
                <a:cubicBezTo>
                  <a:pt x="4698" y="9455"/>
                  <a:pt x="4698" y="9841"/>
                  <a:pt x="4935" y="10079"/>
                </a:cubicBezTo>
                <a:lnTo>
                  <a:pt x="10361" y="15490"/>
                </a:lnTo>
                <a:cubicBezTo>
                  <a:pt x="10599" y="15728"/>
                  <a:pt x="10971" y="15728"/>
                  <a:pt x="11209" y="15490"/>
                </a:cubicBezTo>
                <a:lnTo>
                  <a:pt x="16635" y="10079"/>
                </a:lnTo>
                <a:cubicBezTo>
                  <a:pt x="16873" y="9841"/>
                  <a:pt x="16873" y="9455"/>
                  <a:pt x="16635" y="9217"/>
                </a:cubicBezTo>
                <a:cubicBezTo>
                  <a:pt x="16302" y="8979"/>
                  <a:pt x="15921" y="8979"/>
                  <a:pt x="15683" y="9217"/>
                </a:cubicBezTo>
                <a:lnTo>
                  <a:pt x="10733" y="14167"/>
                </a:lnTo>
                <a:lnTo>
                  <a:pt x="5798" y="9217"/>
                </a:lnTo>
                <a:cubicBezTo>
                  <a:pt x="5679" y="9098"/>
                  <a:pt x="5521" y="9038"/>
                  <a:pt x="5367" y="903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2" name="Form"/>
          <p:cNvSpPr/>
          <p:nvPr/>
        </p:nvSpPr>
        <p:spPr>
          <a:xfrm>
            <a:off x="27652529" y="19405541"/>
            <a:ext cx="274648" cy="495642"/>
          </a:xfrm>
          <a:custGeom>
            <a:avLst/>
            <a:gdLst/>
            <a:ahLst/>
            <a:cxnLst>
              <a:cxn ang="0">
                <a:pos x="wd2" y="hd2"/>
              </a:cxn>
              <a:cxn ang="5400000">
                <a:pos x="wd2" y="hd2"/>
              </a:cxn>
              <a:cxn ang="10800000">
                <a:pos x="wd2" y="hd2"/>
              </a:cxn>
              <a:cxn ang="16200000">
                <a:pos x="wd2" y="hd2"/>
              </a:cxn>
            </a:cxnLst>
            <a:rect l="0" t="0" r="r" b="b"/>
            <a:pathLst>
              <a:path w="21220" h="21493" extrusionOk="0">
                <a:moveTo>
                  <a:pt x="20649" y="10053"/>
                </a:moveTo>
                <a:lnTo>
                  <a:pt x="3309" y="320"/>
                </a:lnTo>
                <a:cubicBezTo>
                  <a:pt x="2548" y="-107"/>
                  <a:pt x="1331" y="-107"/>
                  <a:pt x="571" y="320"/>
                </a:cubicBezTo>
                <a:cubicBezTo>
                  <a:pt x="-190" y="747"/>
                  <a:pt x="-190" y="1430"/>
                  <a:pt x="571" y="1857"/>
                </a:cubicBezTo>
                <a:lnTo>
                  <a:pt x="16390" y="10736"/>
                </a:lnTo>
                <a:lnTo>
                  <a:pt x="571" y="19615"/>
                </a:lnTo>
                <a:cubicBezTo>
                  <a:pt x="-190" y="20042"/>
                  <a:pt x="-190" y="20725"/>
                  <a:pt x="571" y="21151"/>
                </a:cubicBezTo>
                <a:cubicBezTo>
                  <a:pt x="1027" y="21408"/>
                  <a:pt x="1483" y="21493"/>
                  <a:pt x="1940" y="21493"/>
                </a:cubicBezTo>
                <a:cubicBezTo>
                  <a:pt x="2396" y="21493"/>
                  <a:pt x="3004" y="21408"/>
                  <a:pt x="3309" y="21151"/>
                </a:cubicBezTo>
                <a:lnTo>
                  <a:pt x="20649" y="11419"/>
                </a:lnTo>
                <a:cubicBezTo>
                  <a:pt x="21410" y="11163"/>
                  <a:pt x="21410" y="10480"/>
                  <a:pt x="20649" y="1005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3" name="Form"/>
          <p:cNvSpPr/>
          <p:nvPr/>
        </p:nvSpPr>
        <p:spPr>
          <a:xfrm>
            <a:off x="11287312" y="26365559"/>
            <a:ext cx="274648" cy="499582"/>
          </a:xfrm>
          <a:custGeom>
            <a:avLst/>
            <a:gdLst/>
            <a:ahLst/>
            <a:cxnLst>
              <a:cxn ang="0">
                <a:pos x="wd2" y="hd2"/>
              </a:cxn>
              <a:cxn ang="5400000">
                <a:pos x="wd2" y="hd2"/>
              </a:cxn>
              <a:cxn ang="10800000">
                <a:pos x="wd2" y="hd2"/>
              </a:cxn>
              <a:cxn ang="16200000">
                <a:pos x="wd2" y="hd2"/>
              </a:cxn>
            </a:cxnLst>
            <a:rect l="0" t="0" r="r" b="b"/>
            <a:pathLst>
              <a:path w="21220" h="21494" extrusionOk="0">
                <a:moveTo>
                  <a:pt x="4830" y="10652"/>
                </a:moveTo>
                <a:lnTo>
                  <a:pt x="20649" y="1842"/>
                </a:lnTo>
                <a:cubicBezTo>
                  <a:pt x="21410" y="1419"/>
                  <a:pt x="21410" y="741"/>
                  <a:pt x="20649" y="318"/>
                </a:cubicBezTo>
                <a:cubicBezTo>
                  <a:pt x="19889" y="-106"/>
                  <a:pt x="18672" y="-106"/>
                  <a:pt x="17911" y="318"/>
                </a:cubicBezTo>
                <a:lnTo>
                  <a:pt x="571" y="9974"/>
                </a:lnTo>
                <a:cubicBezTo>
                  <a:pt x="-190" y="10398"/>
                  <a:pt x="-190" y="11075"/>
                  <a:pt x="571" y="11499"/>
                </a:cubicBezTo>
                <a:lnTo>
                  <a:pt x="17911" y="21155"/>
                </a:lnTo>
                <a:cubicBezTo>
                  <a:pt x="18368" y="21409"/>
                  <a:pt x="18824" y="21494"/>
                  <a:pt x="19280" y="21494"/>
                </a:cubicBezTo>
                <a:cubicBezTo>
                  <a:pt x="19737" y="21494"/>
                  <a:pt x="20345" y="21409"/>
                  <a:pt x="20649" y="21155"/>
                </a:cubicBezTo>
                <a:cubicBezTo>
                  <a:pt x="21410" y="20732"/>
                  <a:pt x="21410" y="20054"/>
                  <a:pt x="20649" y="19630"/>
                </a:cubicBezTo>
                <a:lnTo>
                  <a:pt x="4830" y="1065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4" name="Form"/>
          <p:cNvSpPr/>
          <p:nvPr/>
        </p:nvSpPr>
        <p:spPr>
          <a:xfrm>
            <a:off x="13216717" y="26483688"/>
            <a:ext cx="498659" cy="275139"/>
          </a:xfrm>
          <a:custGeom>
            <a:avLst/>
            <a:gdLst/>
            <a:ahLst/>
            <a:cxnLst>
              <a:cxn ang="0">
                <a:pos x="wd2" y="hd2"/>
              </a:cxn>
              <a:cxn ang="5400000">
                <a:pos x="wd2" y="hd2"/>
              </a:cxn>
              <a:cxn ang="10800000">
                <a:pos x="wd2" y="hd2"/>
              </a:cxn>
              <a:cxn ang="16200000">
                <a:pos x="wd2" y="hd2"/>
              </a:cxn>
            </a:cxnLst>
            <a:rect l="0" t="0" r="r" b="b"/>
            <a:pathLst>
              <a:path w="21371" h="21409" extrusionOk="0">
                <a:moveTo>
                  <a:pt x="21073" y="18039"/>
                </a:moveTo>
                <a:lnTo>
                  <a:pt x="11454" y="575"/>
                </a:lnTo>
                <a:cubicBezTo>
                  <a:pt x="11033" y="-191"/>
                  <a:pt x="10357" y="-191"/>
                  <a:pt x="9936" y="575"/>
                </a:cubicBezTo>
                <a:lnTo>
                  <a:pt x="317" y="18039"/>
                </a:lnTo>
                <a:cubicBezTo>
                  <a:pt x="-105" y="18805"/>
                  <a:pt x="-105" y="20030"/>
                  <a:pt x="317" y="20796"/>
                </a:cubicBezTo>
                <a:cubicBezTo>
                  <a:pt x="570" y="21256"/>
                  <a:pt x="823" y="21409"/>
                  <a:pt x="1076" y="21409"/>
                </a:cubicBezTo>
                <a:cubicBezTo>
                  <a:pt x="1329" y="21409"/>
                  <a:pt x="1667" y="21256"/>
                  <a:pt x="1836" y="20796"/>
                </a:cubicBezTo>
                <a:lnTo>
                  <a:pt x="10611" y="4864"/>
                </a:lnTo>
                <a:lnTo>
                  <a:pt x="19386" y="20796"/>
                </a:lnTo>
                <a:cubicBezTo>
                  <a:pt x="19639" y="21256"/>
                  <a:pt x="19892" y="21409"/>
                  <a:pt x="20145" y="21409"/>
                </a:cubicBezTo>
                <a:cubicBezTo>
                  <a:pt x="20398" y="21409"/>
                  <a:pt x="20736" y="21256"/>
                  <a:pt x="20904" y="20796"/>
                </a:cubicBezTo>
                <a:cubicBezTo>
                  <a:pt x="21495" y="20030"/>
                  <a:pt x="21495" y="18805"/>
                  <a:pt x="21073" y="1803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5" name="Form"/>
          <p:cNvSpPr/>
          <p:nvPr/>
        </p:nvSpPr>
        <p:spPr>
          <a:xfrm>
            <a:off x="15244565" y="26483688"/>
            <a:ext cx="495738" cy="274647"/>
          </a:xfrm>
          <a:custGeom>
            <a:avLst/>
            <a:gdLst/>
            <a:ahLst/>
            <a:cxnLst>
              <a:cxn ang="0">
                <a:pos x="wd2" y="hd2"/>
              </a:cxn>
              <a:cxn ang="5400000">
                <a:pos x="wd2" y="hd2"/>
              </a:cxn>
              <a:cxn ang="10800000">
                <a:pos x="wd2" y="hd2"/>
              </a:cxn>
              <a:cxn ang="16200000">
                <a:pos x="wd2" y="hd2"/>
              </a:cxn>
            </a:cxnLst>
            <a:rect l="0" t="0" r="r" b="b"/>
            <a:pathLst>
              <a:path w="21413" h="21220" extrusionOk="0">
                <a:moveTo>
                  <a:pt x="21069" y="571"/>
                </a:moveTo>
                <a:cubicBezTo>
                  <a:pt x="20644" y="-190"/>
                  <a:pt x="19963" y="-190"/>
                  <a:pt x="19538" y="571"/>
                </a:cubicBezTo>
                <a:lnTo>
                  <a:pt x="10694" y="16390"/>
                </a:lnTo>
                <a:lnTo>
                  <a:pt x="1850" y="571"/>
                </a:lnTo>
                <a:cubicBezTo>
                  <a:pt x="1425" y="-190"/>
                  <a:pt x="744" y="-190"/>
                  <a:pt x="319" y="571"/>
                </a:cubicBezTo>
                <a:cubicBezTo>
                  <a:pt x="-106" y="1331"/>
                  <a:pt x="-106" y="2548"/>
                  <a:pt x="319" y="3309"/>
                </a:cubicBezTo>
                <a:lnTo>
                  <a:pt x="10014" y="20649"/>
                </a:lnTo>
                <a:cubicBezTo>
                  <a:pt x="10439" y="21410"/>
                  <a:pt x="11119" y="21410"/>
                  <a:pt x="11544" y="20649"/>
                </a:cubicBezTo>
                <a:lnTo>
                  <a:pt x="21239" y="3309"/>
                </a:lnTo>
                <a:cubicBezTo>
                  <a:pt x="21494" y="2548"/>
                  <a:pt x="21494" y="1331"/>
                  <a:pt x="21069" y="57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6" name="Form"/>
          <p:cNvSpPr/>
          <p:nvPr/>
        </p:nvSpPr>
        <p:spPr>
          <a:xfrm>
            <a:off x="19186759" y="22673723"/>
            <a:ext cx="906623" cy="909084"/>
          </a:xfrm>
          <a:custGeom>
            <a:avLst/>
            <a:gdLst/>
            <a:ahLst/>
            <a:cxnLst>
              <a:cxn ang="0">
                <a:pos x="wd2" y="hd2"/>
              </a:cxn>
              <a:cxn ang="5400000">
                <a:pos x="wd2" y="hd2"/>
              </a:cxn>
              <a:cxn ang="10800000">
                <a:pos x="wd2" y="hd2"/>
              </a:cxn>
              <a:cxn ang="16200000">
                <a:pos x="wd2" y="hd2"/>
              </a:cxn>
            </a:cxnLst>
            <a:rect l="0" t="0" r="r" b="b"/>
            <a:pathLst>
              <a:path w="21483" h="21542" extrusionOk="0">
                <a:moveTo>
                  <a:pt x="21309" y="5494"/>
                </a:moveTo>
                <a:lnTo>
                  <a:pt x="18650" y="2834"/>
                </a:lnTo>
                <a:cubicBezTo>
                  <a:pt x="18416" y="2601"/>
                  <a:pt x="18043" y="2601"/>
                  <a:pt x="17810" y="2834"/>
                </a:cubicBezTo>
                <a:lnTo>
                  <a:pt x="15151" y="5494"/>
                </a:lnTo>
                <a:cubicBezTo>
                  <a:pt x="14917" y="5727"/>
                  <a:pt x="14917" y="6100"/>
                  <a:pt x="15151" y="6333"/>
                </a:cubicBezTo>
                <a:cubicBezTo>
                  <a:pt x="15291" y="6473"/>
                  <a:pt x="15431" y="6520"/>
                  <a:pt x="15570" y="6520"/>
                </a:cubicBezTo>
                <a:cubicBezTo>
                  <a:pt x="15710" y="6520"/>
                  <a:pt x="15897" y="6473"/>
                  <a:pt x="15990" y="6333"/>
                </a:cubicBezTo>
                <a:lnTo>
                  <a:pt x="17623" y="4701"/>
                </a:lnTo>
                <a:lnTo>
                  <a:pt x="17623" y="7126"/>
                </a:lnTo>
                <a:cubicBezTo>
                  <a:pt x="17623" y="8853"/>
                  <a:pt x="16224" y="10252"/>
                  <a:pt x="14497" y="10252"/>
                </a:cubicBezTo>
                <a:lnTo>
                  <a:pt x="11465" y="10252"/>
                </a:lnTo>
                <a:lnTo>
                  <a:pt x="11465" y="6986"/>
                </a:lnTo>
                <a:cubicBezTo>
                  <a:pt x="11465" y="4607"/>
                  <a:pt x="9506" y="2648"/>
                  <a:pt x="7126" y="2648"/>
                </a:cubicBezTo>
                <a:lnTo>
                  <a:pt x="4700" y="2648"/>
                </a:lnTo>
                <a:lnTo>
                  <a:pt x="6333" y="1015"/>
                </a:lnTo>
                <a:cubicBezTo>
                  <a:pt x="6567" y="782"/>
                  <a:pt x="6567" y="409"/>
                  <a:pt x="6333" y="175"/>
                </a:cubicBezTo>
                <a:cubicBezTo>
                  <a:pt x="6100" y="-58"/>
                  <a:pt x="5727" y="-58"/>
                  <a:pt x="5494" y="175"/>
                </a:cubicBezTo>
                <a:lnTo>
                  <a:pt x="2834" y="2834"/>
                </a:lnTo>
                <a:cubicBezTo>
                  <a:pt x="2601" y="3068"/>
                  <a:pt x="2601" y="3441"/>
                  <a:pt x="2834" y="3674"/>
                </a:cubicBezTo>
                <a:lnTo>
                  <a:pt x="5494" y="6333"/>
                </a:lnTo>
                <a:cubicBezTo>
                  <a:pt x="5634" y="6473"/>
                  <a:pt x="5773" y="6520"/>
                  <a:pt x="5913" y="6520"/>
                </a:cubicBezTo>
                <a:cubicBezTo>
                  <a:pt x="6053" y="6520"/>
                  <a:pt x="6240" y="6473"/>
                  <a:pt x="6333" y="6333"/>
                </a:cubicBezTo>
                <a:cubicBezTo>
                  <a:pt x="6567" y="6100"/>
                  <a:pt x="6567" y="5727"/>
                  <a:pt x="6333" y="5494"/>
                </a:cubicBezTo>
                <a:lnTo>
                  <a:pt x="4701" y="3861"/>
                </a:lnTo>
                <a:lnTo>
                  <a:pt x="7126" y="3861"/>
                </a:lnTo>
                <a:cubicBezTo>
                  <a:pt x="8853" y="3861"/>
                  <a:pt x="10252" y="5260"/>
                  <a:pt x="10252" y="6987"/>
                </a:cubicBezTo>
                <a:lnTo>
                  <a:pt x="10252" y="10252"/>
                </a:lnTo>
                <a:lnTo>
                  <a:pt x="6987" y="10252"/>
                </a:lnTo>
                <a:cubicBezTo>
                  <a:pt x="4607" y="10252"/>
                  <a:pt x="2648" y="12212"/>
                  <a:pt x="2648" y="14591"/>
                </a:cubicBezTo>
                <a:lnTo>
                  <a:pt x="2648" y="16784"/>
                </a:lnTo>
                <a:lnTo>
                  <a:pt x="1015" y="15151"/>
                </a:lnTo>
                <a:cubicBezTo>
                  <a:pt x="782" y="14917"/>
                  <a:pt x="409" y="14917"/>
                  <a:pt x="175" y="15151"/>
                </a:cubicBezTo>
                <a:cubicBezTo>
                  <a:pt x="-58" y="15384"/>
                  <a:pt x="-58" y="15757"/>
                  <a:pt x="175" y="15990"/>
                </a:cubicBezTo>
                <a:lnTo>
                  <a:pt x="2834" y="18650"/>
                </a:lnTo>
                <a:cubicBezTo>
                  <a:pt x="3068" y="18883"/>
                  <a:pt x="3441" y="18883"/>
                  <a:pt x="3674" y="18650"/>
                </a:cubicBezTo>
                <a:lnTo>
                  <a:pt x="6333" y="15990"/>
                </a:lnTo>
                <a:cubicBezTo>
                  <a:pt x="6567" y="15757"/>
                  <a:pt x="6567" y="15384"/>
                  <a:pt x="6333" y="15151"/>
                </a:cubicBezTo>
                <a:cubicBezTo>
                  <a:pt x="6100" y="14917"/>
                  <a:pt x="5727" y="14917"/>
                  <a:pt x="5494" y="15151"/>
                </a:cubicBezTo>
                <a:lnTo>
                  <a:pt x="3861" y="16784"/>
                </a:lnTo>
                <a:lnTo>
                  <a:pt x="3861" y="14637"/>
                </a:lnTo>
                <a:cubicBezTo>
                  <a:pt x="3861" y="12911"/>
                  <a:pt x="5260" y="11512"/>
                  <a:pt x="6987" y="11512"/>
                </a:cubicBezTo>
                <a:lnTo>
                  <a:pt x="10252" y="11512"/>
                </a:lnTo>
                <a:lnTo>
                  <a:pt x="10252" y="14544"/>
                </a:lnTo>
                <a:cubicBezTo>
                  <a:pt x="10252" y="16923"/>
                  <a:pt x="12212" y="18883"/>
                  <a:pt x="14591" y="18883"/>
                </a:cubicBezTo>
                <a:lnTo>
                  <a:pt x="16784" y="18883"/>
                </a:lnTo>
                <a:lnTo>
                  <a:pt x="15151" y="20516"/>
                </a:lnTo>
                <a:cubicBezTo>
                  <a:pt x="14917" y="20749"/>
                  <a:pt x="14917" y="21122"/>
                  <a:pt x="15151" y="21355"/>
                </a:cubicBezTo>
                <a:cubicBezTo>
                  <a:pt x="15291" y="21495"/>
                  <a:pt x="15431" y="21542"/>
                  <a:pt x="15571" y="21542"/>
                </a:cubicBezTo>
                <a:cubicBezTo>
                  <a:pt x="15711" y="21542"/>
                  <a:pt x="15897" y="21495"/>
                  <a:pt x="15990" y="21355"/>
                </a:cubicBezTo>
                <a:lnTo>
                  <a:pt x="18650" y="18696"/>
                </a:lnTo>
                <a:cubicBezTo>
                  <a:pt x="18883" y="18463"/>
                  <a:pt x="18883" y="18090"/>
                  <a:pt x="18650" y="17856"/>
                </a:cubicBezTo>
                <a:lnTo>
                  <a:pt x="15990" y="15197"/>
                </a:lnTo>
                <a:cubicBezTo>
                  <a:pt x="15757" y="14964"/>
                  <a:pt x="15384" y="14964"/>
                  <a:pt x="15151" y="15197"/>
                </a:cubicBezTo>
                <a:cubicBezTo>
                  <a:pt x="14917" y="15431"/>
                  <a:pt x="14917" y="15804"/>
                  <a:pt x="15151" y="16037"/>
                </a:cubicBezTo>
                <a:lnTo>
                  <a:pt x="16784" y="17670"/>
                </a:lnTo>
                <a:lnTo>
                  <a:pt x="14591" y="17670"/>
                </a:lnTo>
                <a:cubicBezTo>
                  <a:pt x="12865" y="17670"/>
                  <a:pt x="11465" y="16270"/>
                  <a:pt x="11465" y="14544"/>
                </a:cubicBezTo>
                <a:lnTo>
                  <a:pt x="11465" y="11512"/>
                </a:lnTo>
                <a:lnTo>
                  <a:pt x="14498" y="11512"/>
                </a:lnTo>
                <a:cubicBezTo>
                  <a:pt x="16877" y="11512"/>
                  <a:pt x="18836" y="9552"/>
                  <a:pt x="18836" y="7173"/>
                </a:cubicBezTo>
                <a:lnTo>
                  <a:pt x="18836" y="4747"/>
                </a:lnTo>
                <a:lnTo>
                  <a:pt x="20469" y="6380"/>
                </a:lnTo>
                <a:cubicBezTo>
                  <a:pt x="20609" y="6520"/>
                  <a:pt x="20749" y="6567"/>
                  <a:pt x="20889" y="6567"/>
                </a:cubicBezTo>
                <a:cubicBezTo>
                  <a:pt x="21029" y="6567"/>
                  <a:pt x="21216" y="6520"/>
                  <a:pt x="21309" y="6380"/>
                </a:cubicBezTo>
                <a:cubicBezTo>
                  <a:pt x="21542" y="6100"/>
                  <a:pt x="21542" y="5727"/>
                  <a:pt x="21309" y="549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7" name="Form"/>
          <p:cNvSpPr/>
          <p:nvPr/>
        </p:nvSpPr>
        <p:spPr>
          <a:xfrm>
            <a:off x="21194920" y="22673722"/>
            <a:ext cx="911177" cy="892107"/>
          </a:xfrm>
          <a:custGeom>
            <a:avLst/>
            <a:gdLst/>
            <a:ahLst/>
            <a:cxnLst>
              <a:cxn ang="0">
                <a:pos x="wd2" y="hd2"/>
              </a:cxn>
              <a:cxn ang="5400000">
                <a:pos x="wd2" y="hd2"/>
              </a:cxn>
              <a:cxn ang="10800000">
                <a:pos x="wd2" y="hd2"/>
              </a:cxn>
              <a:cxn ang="16200000">
                <a:pos x="wd2" y="hd2"/>
              </a:cxn>
            </a:cxnLst>
            <a:rect l="0" t="0" r="r" b="b"/>
            <a:pathLst>
              <a:path w="21484" h="21600" extrusionOk="0">
                <a:moveTo>
                  <a:pt x="6020" y="0"/>
                </a:moveTo>
                <a:cubicBezTo>
                  <a:pt x="5869" y="0"/>
                  <a:pt x="5716" y="60"/>
                  <a:pt x="5599" y="179"/>
                </a:cubicBezTo>
                <a:lnTo>
                  <a:pt x="2959" y="2890"/>
                </a:lnTo>
                <a:cubicBezTo>
                  <a:pt x="2727" y="3128"/>
                  <a:pt x="2727" y="3516"/>
                  <a:pt x="2959" y="3754"/>
                </a:cubicBezTo>
                <a:lnTo>
                  <a:pt x="5599" y="6465"/>
                </a:lnTo>
                <a:cubicBezTo>
                  <a:pt x="5739" y="6608"/>
                  <a:pt x="5881" y="6659"/>
                  <a:pt x="6020" y="6659"/>
                </a:cubicBezTo>
                <a:cubicBezTo>
                  <a:pt x="6159" y="6659"/>
                  <a:pt x="6348" y="6608"/>
                  <a:pt x="6441" y="6465"/>
                </a:cubicBezTo>
                <a:cubicBezTo>
                  <a:pt x="6673" y="6227"/>
                  <a:pt x="6673" y="5854"/>
                  <a:pt x="6441" y="5616"/>
                </a:cubicBezTo>
                <a:lnTo>
                  <a:pt x="4816" y="3948"/>
                </a:lnTo>
                <a:lnTo>
                  <a:pt x="7224" y="3948"/>
                </a:lnTo>
                <a:cubicBezTo>
                  <a:pt x="8942" y="3948"/>
                  <a:pt x="10343" y="5372"/>
                  <a:pt x="10343" y="7135"/>
                </a:cubicBezTo>
                <a:cubicBezTo>
                  <a:pt x="10343" y="7517"/>
                  <a:pt x="10566" y="7761"/>
                  <a:pt x="10938" y="7761"/>
                </a:cubicBezTo>
                <a:cubicBezTo>
                  <a:pt x="11263" y="7761"/>
                  <a:pt x="11547" y="7469"/>
                  <a:pt x="11547" y="7135"/>
                </a:cubicBezTo>
                <a:cubicBezTo>
                  <a:pt x="11547" y="4704"/>
                  <a:pt x="9592" y="2711"/>
                  <a:pt x="7224" y="2711"/>
                </a:cubicBezTo>
                <a:lnTo>
                  <a:pt x="4816" y="2711"/>
                </a:lnTo>
                <a:lnTo>
                  <a:pt x="6441" y="1043"/>
                </a:lnTo>
                <a:cubicBezTo>
                  <a:pt x="6673" y="804"/>
                  <a:pt x="6673" y="417"/>
                  <a:pt x="6441" y="179"/>
                </a:cubicBezTo>
                <a:cubicBezTo>
                  <a:pt x="6325" y="60"/>
                  <a:pt x="6171" y="0"/>
                  <a:pt x="6020" y="0"/>
                </a:cubicBezTo>
                <a:close/>
                <a:moveTo>
                  <a:pt x="18249" y="2383"/>
                </a:moveTo>
                <a:cubicBezTo>
                  <a:pt x="18098" y="2383"/>
                  <a:pt x="17944" y="2443"/>
                  <a:pt x="17828" y="2562"/>
                </a:cubicBezTo>
                <a:lnTo>
                  <a:pt x="15174" y="5273"/>
                </a:lnTo>
                <a:cubicBezTo>
                  <a:pt x="14942" y="5512"/>
                  <a:pt x="14942" y="5899"/>
                  <a:pt x="15174" y="6137"/>
                </a:cubicBezTo>
                <a:cubicBezTo>
                  <a:pt x="15313" y="6280"/>
                  <a:pt x="15455" y="6331"/>
                  <a:pt x="15594" y="6331"/>
                </a:cubicBezTo>
                <a:cubicBezTo>
                  <a:pt x="15734" y="6331"/>
                  <a:pt x="15922" y="6280"/>
                  <a:pt x="16015" y="6137"/>
                </a:cubicBezTo>
                <a:lnTo>
                  <a:pt x="17640" y="4469"/>
                </a:lnTo>
                <a:lnTo>
                  <a:pt x="17640" y="6942"/>
                </a:lnTo>
                <a:cubicBezTo>
                  <a:pt x="17640" y="8706"/>
                  <a:pt x="16253" y="10145"/>
                  <a:pt x="14535" y="10145"/>
                </a:cubicBezTo>
                <a:cubicBezTo>
                  <a:pt x="14210" y="10145"/>
                  <a:pt x="13926" y="10422"/>
                  <a:pt x="13926" y="10755"/>
                </a:cubicBezTo>
                <a:cubicBezTo>
                  <a:pt x="13926" y="11089"/>
                  <a:pt x="14210" y="11381"/>
                  <a:pt x="14535" y="11381"/>
                </a:cubicBezTo>
                <a:cubicBezTo>
                  <a:pt x="16903" y="11381"/>
                  <a:pt x="18844" y="9373"/>
                  <a:pt x="18844" y="6942"/>
                </a:cubicBezTo>
                <a:lnTo>
                  <a:pt x="18844" y="4469"/>
                </a:lnTo>
                <a:lnTo>
                  <a:pt x="20469" y="6137"/>
                </a:lnTo>
                <a:cubicBezTo>
                  <a:pt x="20608" y="6280"/>
                  <a:pt x="20750" y="6331"/>
                  <a:pt x="20889" y="6331"/>
                </a:cubicBezTo>
                <a:cubicBezTo>
                  <a:pt x="21028" y="6331"/>
                  <a:pt x="21217" y="6280"/>
                  <a:pt x="21310" y="6137"/>
                </a:cubicBezTo>
                <a:cubicBezTo>
                  <a:pt x="21542" y="5899"/>
                  <a:pt x="21542" y="5512"/>
                  <a:pt x="21310" y="5273"/>
                </a:cubicBezTo>
                <a:lnTo>
                  <a:pt x="18655" y="2562"/>
                </a:lnTo>
                <a:cubicBezTo>
                  <a:pt x="18539" y="2443"/>
                  <a:pt x="18400" y="2383"/>
                  <a:pt x="18249" y="2383"/>
                </a:cubicBezTo>
                <a:close/>
                <a:moveTo>
                  <a:pt x="6949" y="10487"/>
                </a:moveTo>
                <a:cubicBezTo>
                  <a:pt x="4581" y="10487"/>
                  <a:pt x="2640" y="12495"/>
                  <a:pt x="2640" y="14926"/>
                </a:cubicBezTo>
                <a:lnTo>
                  <a:pt x="2640" y="17161"/>
                </a:lnTo>
                <a:lnTo>
                  <a:pt x="1015" y="15492"/>
                </a:lnTo>
                <a:cubicBezTo>
                  <a:pt x="783" y="15254"/>
                  <a:pt x="406" y="15254"/>
                  <a:pt x="174" y="15492"/>
                </a:cubicBezTo>
                <a:cubicBezTo>
                  <a:pt x="-58" y="15731"/>
                  <a:pt x="-58" y="16118"/>
                  <a:pt x="174" y="16356"/>
                </a:cubicBezTo>
                <a:lnTo>
                  <a:pt x="2814" y="19068"/>
                </a:lnTo>
                <a:cubicBezTo>
                  <a:pt x="3046" y="19306"/>
                  <a:pt x="3424" y="19306"/>
                  <a:pt x="3656" y="19068"/>
                </a:cubicBezTo>
                <a:lnTo>
                  <a:pt x="6296" y="16356"/>
                </a:lnTo>
                <a:cubicBezTo>
                  <a:pt x="6528" y="16118"/>
                  <a:pt x="6528" y="15731"/>
                  <a:pt x="6296" y="15492"/>
                </a:cubicBezTo>
                <a:cubicBezTo>
                  <a:pt x="6064" y="15254"/>
                  <a:pt x="5701" y="15254"/>
                  <a:pt x="5469" y="15492"/>
                </a:cubicBezTo>
                <a:lnTo>
                  <a:pt x="3844" y="17161"/>
                </a:lnTo>
                <a:lnTo>
                  <a:pt x="3844" y="14971"/>
                </a:lnTo>
                <a:cubicBezTo>
                  <a:pt x="3844" y="13207"/>
                  <a:pt x="5231" y="11768"/>
                  <a:pt x="6949" y="11768"/>
                </a:cubicBezTo>
                <a:cubicBezTo>
                  <a:pt x="7274" y="11768"/>
                  <a:pt x="7558" y="11491"/>
                  <a:pt x="7558" y="11158"/>
                </a:cubicBezTo>
                <a:cubicBezTo>
                  <a:pt x="7558" y="10776"/>
                  <a:pt x="7274" y="10487"/>
                  <a:pt x="6949" y="10487"/>
                </a:cubicBezTo>
                <a:close/>
                <a:moveTo>
                  <a:pt x="10822" y="13824"/>
                </a:moveTo>
                <a:cubicBezTo>
                  <a:pt x="10497" y="13824"/>
                  <a:pt x="10213" y="14116"/>
                  <a:pt x="10213" y="14450"/>
                </a:cubicBezTo>
                <a:cubicBezTo>
                  <a:pt x="10213" y="16881"/>
                  <a:pt x="12168" y="18874"/>
                  <a:pt x="14535" y="18874"/>
                </a:cubicBezTo>
                <a:lnTo>
                  <a:pt x="16711" y="18874"/>
                </a:lnTo>
                <a:lnTo>
                  <a:pt x="15087" y="20542"/>
                </a:lnTo>
                <a:cubicBezTo>
                  <a:pt x="14855" y="20781"/>
                  <a:pt x="14855" y="21168"/>
                  <a:pt x="15087" y="21406"/>
                </a:cubicBezTo>
                <a:cubicBezTo>
                  <a:pt x="15226" y="21549"/>
                  <a:pt x="15368" y="21600"/>
                  <a:pt x="15507" y="21600"/>
                </a:cubicBezTo>
                <a:cubicBezTo>
                  <a:pt x="15647" y="21600"/>
                  <a:pt x="15835" y="21549"/>
                  <a:pt x="15928" y="21406"/>
                </a:cubicBezTo>
                <a:lnTo>
                  <a:pt x="18568" y="18680"/>
                </a:lnTo>
                <a:cubicBezTo>
                  <a:pt x="18615" y="18633"/>
                  <a:pt x="18667" y="18597"/>
                  <a:pt x="18713" y="18502"/>
                </a:cubicBezTo>
                <a:cubicBezTo>
                  <a:pt x="18806" y="18263"/>
                  <a:pt x="18754" y="18022"/>
                  <a:pt x="18568" y="17831"/>
                </a:cubicBezTo>
                <a:lnTo>
                  <a:pt x="15928" y="15105"/>
                </a:lnTo>
                <a:cubicBezTo>
                  <a:pt x="15696" y="14867"/>
                  <a:pt x="15319" y="14867"/>
                  <a:pt x="15087" y="15105"/>
                </a:cubicBezTo>
                <a:cubicBezTo>
                  <a:pt x="14855" y="15343"/>
                  <a:pt x="14855" y="15731"/>
                  <a:pt x="15087" y="15969"/>
                </a:cubicBezTo>
                <a:lnTo>
                  <a:pt x="16711" y="17638"/>
                </a:lnTo>
                <a:lnTo>
                  <a:pt x="14535" y="17638"/>
                </a:lnTo>
                <a:cubicBezTo>
                  <a:pt x="12818" y="17638"/>
                  <a:pt x="11417" y="16213"/>
                  <a:pt x="11417" y="14450"/>
                </a:cubicBezTo>
                <a:cubicBezTo>
                  <a:pt x="11417" y="14116"/>
                  <a:pt x="11147" y="13824"/>
                  <a:pt x="10822" y="1382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8" name="Form"/>
          <p:cNvSpPr/>
          <p:nvPr/>
        </p:nvSpPr>
        <p:spPr>
          <a:xfrm>
            <a:off x="5070581" y="19188974"/>
            <a:ext cx="843380" cy="944525"/>
          </a:xfrm>
          <a:custGeom>
            <a:avLst/>
            <a:gdLst/>
            <a:ahLst/>
            <a:cxnLst>
              <a:cxn ang="0">
                <a:pos x="wd2" y="hd2"/>
              </a:cxn>
              <a:cxn ang="5400000">
                <a:pos x="wd2" y="hd2"/>
              </a:cxn>
              <a:cxn ang="10800000">
                <a:pos x="wd2" y="hd2"/>
              </a:cxn>
              <a:cxn ang="16200000">
                <a:pos x="wd2" y="hd2"/>
              </a:cxn>
            </a:cxnLst>
            <a:rect l="0" t="0" r="r" b="b"/>
            <a:pathLst>
              <a:path w="19687" h="21544" extrusionOk="0">
                <a:moveTo>
                  <a:pt x="16821" y="5108"/>
                </a:moveTo>
                <a:cubicBezTo>
                  <a:pt x="15258" y="3581"/>
                  <a:pt x="13328" y="2638"/>
                  <a:pt x="11168" y="2369"/>
                </a:cubicBezTo>
                <a:lnTo>
                  <a:pt x="12592" y="977"/>
                </a:lnTo>
                <a:cubicBezTo>
                  <a:pt x="12822" y="752"/>
                  <a:pt x="12822" y="393"/>
                  <a:pt x="12592" y="169"/>
                </a:cubicBezTo>
                <a:cubicBezTo>
                  <a:pt x="12363" y="-56"/>
                  <a:pt x="11995" y="-56"/>
                  <a:pt x="11765" y="169"/>
                </a:cubicBezTo>
                <a:lnTo>
                  <a:pt x="9467" y="2414"/>
                </a:lnTo>
                <a:cubicBezTo>
                  <a:pt x="9238" y="2638"/>
                  <a:pt x="9238" y="2998"/>
                  <a:pt x="9467" y="3222"/>
                </a:cubicBezTo>
                <a:lnTo>
                  <a:pt x="11765" y="5467"/>
                </a:lnTo>
                <a:cubicBezTo>
                  <a:pt x="11903" y="5602"/>
                  <a:pt x="12041" y="5647"/>
                  <a:pt x="12179" y="5647"/>
                </a:cubicBezTo>
                <a:cubicBezTo>
                  <a:pt x="12317" y="5647"/>
                  <a:pt x="12501" y="5602"/>
                  <a:pt x="12592" y="5467"/>
                </a:cubicBezTo>
                <a:cubicBezTo>
                  <a:pt x="12822" y="5243"/>
                  <a:pt x="12822" y="4884"/>
                  <a:pt x="12592" y="4659"/>
                </a:cubicBezTo>
                <a:lnTo>
                  <a:pt x="11444" y="3537"/>
                </a:lnTo>
                <a:cubicBezTo>
                  <a:pt x="13190" y="3851"/>
                  <a:pt x="14752" y="4659"/>
                  <a:pt x="16039" y="5872"/>
                </a:cubicBezTo>
                <a:cubicBezTo>
                  <a:pt x="19440" y="9195"/>
                  <a:pt x="19440" y="14584"/>
                  <a:pt x="16039" y="17862"/>
                </a:cubicBezTo>
                <a:cubicBezTo>
                  <a:pt x="14339" y="19523"/>
                  <a:pt x="12133" y="20332"/>
                  <a:pt x="9881" y="20332"/>
                </a:cubicBezTo>
                <a:cubicBezTo>
                  <a:pt x="7675" y="20332"/>
                  <a:pt x="5423" y="19523"/>
                  <a:pt x="3723" y="17862"/>
                </a:cubicBezTo>
                <a:cubicBezTo>
                  <a:pt x="322" y="14539"/>
                  <a:pt x="322" y="9150"/>
                  <a:pt x="3723" y="5872"/>
                </a:cubicBezTo>
                <a:cubicBezTo>
                  <a:pt x="3952" y="5647"/>
                  <a:pt x="3952" y="5288"/>
                  <a:pt x="3723" y="5063"/>
                </a:cubicBezTo>
                <a:cubicBezTo>
                  <a:pt x="3493" y="4839"/>
                  <a:pt x="3125" y="4839"/>
                  <a:pt x="2895" y="5063"/>
                </a:cubicBezTo>
                <a:cubicBezTo>
                  <a:pt x="-965" y="8835"/>
                  <a:pt x="-965" y="14943"/>
                  <a:pt x="2895" y="18715"/>
                </a:cubicBezTo>
                <a:cubicBezTo>
                  <a:pt x="4826" y="20601"/>
                  <a:pt x="7353" y="21544"/>
                  <a:pt x="9881" y="21544"/>
                </a:cubicBezTo>
                <a:cubicBezTo>
                  <a:pt x="12409" y="21544"/>
                  <a:pt x="14936" y="20601"/>
                  <a:pt x="16866" y="18715"/>
                </a:cubicBezTo>
                <a:cubicBezTo>
                  <a:pt x="20635" y="14988"/>
                  <a:pt x="20635" y="8835"/>
                  <a:pt x="16821" y="510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9" name="Form"/>
          <p:cNvSpPr/>
          <p:nvPr/>
        </p:nvSpPr>
        <p:spPr>
          <a:xfrm>
            <a:off x="9126274" y="19169288"/>
            <a:ext cx="844613" cy="946987"/>
          </a:xfrm>
          <a:custGeom>
            <a:avLst/>
            <a:gdLst/>
            <a:ahLst/>
            <a:cxnLst>
              <a:cxn ang="0">
                <a:pos x="wd2" y="hd2"/>
              </a:cxn>
              <a:cxn ang="5400000">
                <a:pos x="wd2" y="hd2"/>
              </a:cxn>
              <a:cxn ang="10800000">
                <a:pos x="wd2" y="hd2"/>
              </a:cxn>
              <a:cxn ang="16200000">
                <a:pos x="wd2" y="hd2"/>
              </a:cxn>
            </a:cxnLst>
            <a:rect l="0" t="0" r="r" b="b"/>
            <a:pathLst>
              <a:path w="19674" h="20696" extrusionOk="0">
                <a:moveTo>
                  <a:pt x="16831" y="2710"/>
                </a:moveTo>
                <a:cubicBezTo>
                  <a:pt x="12978" y="-904"/>
                  <a:pt x="6741" y="-904"/>
                  <a:pt x="2889" y="2710"/>
                </a:cubicBezTo>
                <a:cubicBezTo>
                  <a:pt x="-963" y="6325"/>
                  <a:pt x="-963" y="12176"/>
                  <a:pt x="2889" y="15791"/>
                </a:cubicBezTo>
                <a:cubicBezTo>
                  <a:pt x="4448" y="17254"/>
                  <a:pt x="6375" y="18157"/>
                  <a:pt x="8530" y="18416"/>
                </a:cubicBezTo>
                <a:lnTo>
                  <a:pt x="7108" y="19749"/>
                </a:lnTo>
                <a:cubicBezTo>
                  <a:pt x="6879" y="19965"/>
                  <a:pt x="6879" y="20309"/>
                  <a:pt x="7108" y="20524"/>
                </a:cubicBezTo>
                <a:cubicBezTo>
                  <a:pt x="7246" y="20653"/>
                  <a:pt x="7383" y="20696"/>
                  <a:pt x="7521" y="20696"/>
                </a:cubicBezTo>
                <a:cubicBezTo>
                  <a:pt x="7659" y="20696"/>
                  <a:pt x="7842" y="20653"/>
                  <a:pt x="7934" y="20524"/>
                </a:cubicBezTo>
                <a:lnTo>
                  <a:pt x="10227" y="18372"/>
                </a:lnTo>
                <a:cubicBezTo>
                  <a:pt x="10456" y="18157"/>
                  <a:pt x="10456" y="17813"/>
                  <a:pt x="10227" y="17598"/>
                </a:cubicBezTo>
                <a:lnTo>
                  <a:pt x="7934" y="15447"/>
                </a:lnTo>
                <a:cubicBezTo>
                  <a:pt x="7705" y="15231"/>
                  <a:pt x="7338" y="15231"/>
                  <a:pt x="7108" y="15447"/>
                </a:cubicBezTo>
                <a:cubicBezTo>
                  <a:pt x="6879" y="15662"/>
                  <a:pt x="6879" y="16006"/>
                  <a:pt x="7108" y="16221"/>
                </a:cubicBezTo>
                <a:lnTo>
                  <a:pt x="8255" y="17297"/>
                </a:lnTo>
                <a:cubicBezTo>
                  <a:pt x="6512" y="16996"/>
                  <a:pt x="4953" y="16221"/>
                  <a:pt x="3669" y="15059"/>
                </a:cubicBezTo>
                <a:cubicBezTo>
                  <a:pt x="275" y="11875"/>
                  <a:pt x="275" y="6712"/>
                  <a:pt x="3669" y="3571"/>
                </a:cubicBezTo>
                <a:cubicBezTo>
                  <a:pt x="7062" y="387"/>
                  <a:pt x="12566" y="387"/>
                  <a:pt x="15913" y="3571"/>
                </a:cubicBezTo>
                <a:cubicBezTo>
                  <a:pt x="19307" y="6755"/>
                  <a:pt x="19307" y="11918"/>
                  <a:pt x="15913" y="15059"/>
                </a:cubicBezTo>
                <a:cubicBezTo>
                  <a:pt x="15684" y="15274"/>
                  <a:pt x="15684" y="15619"/>
                  <a:pt x="15913" y="15834"/>
                </a:cubicBezTo>
                <a:cubicBezTo>
                  <a:pt x="16143" y="16049"/>
                  <a:pt x="16510" y="16049"/>
                  <a:pt x="16739" y="15834"/>
                </a:cubicBezTo>
                <a:cubicBezTo>
                  <a:pt x="20637" y="12176"/>
                  <a:pt x="20637" y="6325"/>
                  <a:pt x="16831" y="271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0" name="Form"/>
          <p:cNvSpPr/>
          <p:nvPr/>
        </p:nvSpPr>
        <p:spPr>
          <a:xfrm>
            <a:off x="7098428" y="19169288"/>
            <a:ext cx="844613" cy="945020"/>
          </a:xfrm>
          <a:custGeom>
            <a:avLst/>
            <a:gdLst/>
            <a:ahLst/>
            <a:cxnLst>
              <a:cxn ang="0">
                <a:pos x="wd2" y="hd2"/>
              </a:cxn>
              <a:cxn ang="5400000">
                <a:pos x="wd2" y="hd2"/>
              </a:cxn>
              <a:cxn ang="10800000">
                <a:pos x="wd2" y="hd2"/>
              </a:cxn>
              <a:cxn ang="16200000">
                <a:pos x="wd2" y="hd2"/>
              </a:cxn>
            </a:cxnLst>
            <a:rect l="0" t="0" r="r" b="b"/>
            <a:pathLst>
              <a:path w="19674" h="20695" extrusionOk="0">
                <a:moveTo>
                  <a:pt x="16831" y="2717"/>
                </a:moveTo>
                <a:cubicBezTo>
                  <a:pt x="12978" y="-905"/>
                  <a:pt x="6741" y="-905"/>
                  <a:pt x="2889" y="2717"/>
                </a:cubicBezTo>
                <a:cubicBezTo>
                  <a:pt x="-963" y="6338"/>
                  <a:pt x="-963" y="12202"/>
                  <a:pt x="2889" y="15823"/>
                </a:cubicBezTo>
                <a:cubicBezTo>
                  <a:pt x="3119" y="16039"/>
                  <a:pt x="3485" y="16039"/>
                  <a:pt x="3715" y="15823"/>
                </a:cubicBezTo>
                <a:cubicBezTo>
                  <a:pt x="3944" y="15608"/>
                  <a:pt x="3944" y="15263"/>
                  <a:pt x="3715" y="15047"/>
                </a:cubicBezTo>
                <a:cubicBezTo>
                  <a:pt x="321" y="11857"/>
                  <a:pt x="321" y="6683"/>
                  <a:pt x="3715" y="3536"/>
                </a:cubicBezTo>
                <a:cubicBezTo>
                  <a:pt x="7108" y="345"/>
                  <a:pt x="12612" y="345"/>
                  <a:pt x="15959" y="3536"/>
                </a:cubicBezTo>
                <a:cubicBezTo>
                  <a:pt x="19353" y="6726"/>
                  <a:pt x="19353" y="11900"/>
                  <a:pt x="15959" y="15047"/>
                </a:cubicBezTo>
                <a:cubicBezTo>
                  <a:pt x="14675" y="16254"/>
                  <a:pt x="13116" y="16987"/>
                  <a:pt x="11373" y="17289"/>
                </a:cubicBezTo>
                <a:lnTo>
                  <a:pt x="12520" y="16211"/>
                </a:lnTo>
                <a:cubicBezTo>
                  <a:pt x="12749" y="15996"/>
                  <a:pt x="12749" y="15651"/>
                  <a:pt x="12520" y="15435"/>
                </a:cubicBezTo>
                <a:cubicBezTo>
                  <a:pt x="12291" y="15220"/>
                  <a:pt x="11924" y="15220"/>
                  <a:pt x="11694" y="15435"/>
                </a:cubicBezTo>
                <a:lnTo>
                  <a:pt x="9401" y="17591"/>
                </a:lnTo>
                <a:cubicBezTo>
                  <a:pt x="9172" y="17806"/>
                  <a:pt x="9172" y="18151"/>
                  <a:pt x="9401" y="18367"/>
                </a:cubicBezTo>
                <a:lnTo>
                  <a:pt x="11694" y="20523"/>
                </a:lnTo>
                <a:cubicBezTo>
                  <a:pt x="11832" y="20652"/>
                  <a:pt x="11969" y="20695"/>
                  <a:pt x="12107" y="20695"/>
                </a:cubicBezTo>
                <a:cubicBezTo>
                  <a:pt x="12245" y="20695"/>
                  <a:pt x="12428" y="20652"/>
                  <a:pt x="12520" y="20523"/>
                </a:cubicBezTo>
                <a:cubicBezTo>
                  <a:pt x="12749" y="20307"/>
                  <a:pt x="12749" y="19962"/>
                  <a:pt x="12520" y="19746"/>
                </a:cubicBezTo>
                <a:lnTo>
                  <a:pt x="11098" y="18410"/>
                </a:lnTo>
                <a:cubicBezTo>
                  <a:pt x="13208" y="18151"/>
                  <a:pt x="15180" y="17246"/>
                  <a:pt x="16739" y="15780"/>
                </a:cubicBezTo>
                <a:cubicBezTo>
                  <a:pt x="20637" y="12202"/>
                  <a:pt x="20637" y="6338"/>
                  <a:pt x="16831" y="271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1" name="Form"/>
          <p:cNvSpPr/>
          <p:nvPr/>
        </p:nvSpPr>
        <p:spPr>
          <a:xfrm>
            <a:off x="9165650" y="26118970"/>
            <a:ext cx="846578" cy="946493"/>
          </a:xfrm>
          <a:custGeom>
            <a:avLst/>
            <a:gdLst/>
            <a:ahLst/>
            <a:cxnLst>
              <a:cxn ang="0">
                <a:pos x="wd2" y="hd2"/>
              </a:cxn>
              <a:cxn ang="5400000">
                <a:pos x="wd2" y="hd2"/>
              </a:cxn>
              <a:cxn ang="10800000">
                <a:pos x="wd2" y="hd2"/>
              </a:cxn>
              <a:cxn ang="16200000">
                <a:pos x="wd2" y="hd2"/>
              </a:cxn>
            </a:cxnLst>
            <a:rect l="0" t="0" r="r" b="b"/>
            <a:pathLst>
              <a:path w="21600" h="21544" extrusionOk="0">
                <a:moveTo>
                  <a:pt x="18335" y="5053"/>
                </a:moveTo>
                <a:cubicBezTo>
                  <a:pt x="18084" y="4829"/>
                  <a:pt x="17682" y="4829"/>
                  <a:pt x="17431" y="5053"/>
                </a:cubicBezTo>
                <a:cubicBezTo>
                  <a:pt x="17180" y="5277"/>
                  <a:pt x="17180" y="5635"/>
                  <a:pt x="17431" y="5859"/>
                </a:cubicBezTo>
                <a:cubicBezTo>
                  <a:pt x="21148" y="9176"/>
                  <a:pt x="21148" y="14553"/>
                  <a:pt x="17431" y="17825"/>
                </a:cubicBezTo>
                <a:cubicBezTo>
                  <a:pt x="13714" y="21141"/>
                  <a:pt x="7686" y="21141"/>
                  <a:pt x="4019" y="17825"/>
                </a:cubicBezTo>
                <a:cubicBezTo>
                  <a:pt x="301" y="14508"/>
                  <a:pt x="301" y="9131"/>
                  <a:pt x="4019" y="5859"/>
                </a:cubicBezTo>
                <a:cubicBezTo>
                  <a:pt x="5425" y="4605"/>
                  <a:pt x="7133" y="3843"/>
                  <a:pt x="9042" y="3529"/>
                </a:cubicBezTo>
                <a:lnTo>
                  <a:pt x="7786" y="4649"/>
                </a:lnTo>
                <a:cubicBezTo>
                  <a:pt x="7535" y="4873"/>
                  <a:pt x="7535" y="5232"/>
                  <a:pt x="7786" y="5456"/>
                </a:cubicBezTo>
                <a:cubicBezTo>
                  <a:pt x="7937" y="5590"/>
                  <a:pt x="8087" y="5635"/>
                  <a:pt x="8238" y="5635"/>
                </a:cubicBezTo>
                <a:cubicBezTo>
                  <a:pt x="8389" y="5635"/>
                  <a:pt x="8590" y="5590"/>
                  <a:pt x="8690" y="5456"/>
                </a:cubicBezTo>
                <a:lnTo>
                  <a:pt x="11202" y="3215"/>
                </a:lnTo>
                <a:cubicBezTo>
                  <a:pt x="11453" y="2991"/>
                  <a:pt x="11453" y="2633"/>
                  <a:pt x="11202" y="2409"/>
                </a:cubicBezTo>
                <a:lnTo>
                  <a:pt x="8690" y="168"/>
                </a:lnTo>
                <a:cubicBezTo>
                  <a:pt x="8439" y="-56"/>
                  <a:pt x="8037" y="-56"/>
                  <a:pt x="7786" y="168"/>
                </a:cubicBezTo>
                <a:cubicBezTo>
                  <a:pt x="7535" y="392"/>
                  <a:pt x="7535" y="751"/>
                  <a:pt x="7786" y="975"/>
                </a:cubicBezTo>
                <a:lnTo>
                  <a:pt x="9343" y="2364"/>
                </a:lnTo>
                <a:cubicBezTo>
                  <a:pt x="7033" y="2633"/>
                  <a:pt x="4873" y="3574"/>
                  <a:pt x="3165" y="5098"/>
                </a:cubicBezTo>
                <a:cubicBezTo>
                  <a:pt x="1105" y="6935"/>
                  <a:pt x="0" y="9310"/>
                  <a:pt x="0" y="11909"/>
                </a:cubicBezTo>
                <a:cubicBezTo>
                  <a:pt x="0" y="14464"/>
                  <a:pt x="1105" y="16883"/>
                  <a:pt x="3165" y="18721"/>
                </a:cubicBezTo>
                <a:cubicBezTo>
                  <a:pt x="5274" y="20603"/>
                  <a:pt x="8037" y="21544"/>
                  <a:pt x="10800" y="21544"/>
                </a:cubicBezTo>
                <a:cubicBezTo>
                  <a:pt x="13563" y="21544"/>
                  <a:pt x="16326" y="20603"/>
                  <a:pt x="18435" y="18721"/>
                </a:cubicBezTo>
                <a:cubicBezTo>
                  <a:pt x="20495" y="16883"/>
                  <a:pt x="21600" y="14508"/>
                  <a:pt x="21600" y="11909"/>
                </a:cubicBezTo>
                <a:cubicBezTo>
                  <a:pt x="21500" y="9265"/>
                  <a:pt x="20394" y="6845"/>
                  <a:pt x="18335" y="505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2" name="Form"/>
          <p:cNvSpPr/>
          <p:nvPr/>
        </p:nvSpPr>
        <p:spPr>
          <a:xfrm>
            <a:off x="19237326"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3" name="Form"/>
          <p:cNvSpPr/>
          <p:nvPr/>
        </p:nvSpPr>
        <p:spPr>
          <a:xfrm>
            <a:off x="11145626"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950" y="13500"/>
                </a:moveTo>
                <a:cubicBezTo>
                  <a:pt x="13804" y="13494"/>
                  <a:pt x="13655" y="13556"/>
                  <a:pt x="13542" y="13669"/>
                </a:cubicBezTo>
                <a:cubicBezTo>
                  <a:pt x="12867" y="14344"/>
                  <a:pt x="11931" y="14737"/>
                  <a:pt x="10941" y="14738"/>
                </a:cubicBezTo>
                <a:cubicBezTo>
                  <a:pt x="10626" y="14738"/>
                  <a:pt x="10350" y="15013"/>
                  <a:pt x="10350" y="15328"/>
                </a:cubicBezTo>
                <a:cubicBezTo>
                  <a:pt x="10350" y="15643"/>
                  <a:pt x="10626" y="15919"/>
                  <a:pt x="10941" y="15919"/>
                </a:cubicBezTo>
                <a:cubicBezTo>
                  <a:pt x="12246" y="15919"/>
                  <a:pt x="13458" y="15412"/>
                  <a:pt x="14358" y="14513"/>
                </a:cubicBezTo>
                <a:cubicBezTo>
                  <a:pt x="14583" y="14287"/>
                  <a:pt x="14583" y="13936"/>
                  <a:pt x="14358" y="13711"/>
                </a:cubicBezTo>
                <a:cubicBezTo>
                  <a:pt x="14245" y="13576"/>
                  <a:pt x="14096" y="13506"/>
                  <a:pt x="13950"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4" name="Form"/>
          <p:cNvSpPr/>
          <p:nvPr/>
        </p:nvSpPr>
        <p:spPr>
          <a:xfrm>
            <a:off x="21265173" y="10574363"/>
            <a:ext cx="941326" cy="94132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7" y="0"/>
                  <a:pt x="0" y="4837"/>
                  <a:pt x="0" y="10800"/>
                </a:cubicBezTo>
                <a:cubicBezTo>
                  <a:pt x="0" y="16763"/>
                  <a:pt x="4837" y="21600"/>
                  <a:pt x="10800" y="21600"/>
                </a:cubicBezTo>
                <a:cubicBezTo>
                  <a:pt x="16763" y="21600"/>
                  <a:pt x="21600" y="16763"/>
                  <a:pt x="21600" y="10800"/>
                </a:cubicBezTo>
                <a:cubicBezTo>
                  <a:pt x="21600" y="4837"/>
                  <a:pt x="16718" y="0"/>
                  <a:pt x="10800" y="0"/>
                </a:cubicBezTo>
                <a:close/>
                <a:moveTo>
                  <a:pt x="10800" y="1172"/>
                </a:moveTo>
                <a:cubicBezTo>
                  <a:pt x="16131" y="1172"/>
                  <a:pt x="20414" y="5514"/>
                  <a:pt x="20414" y="10800"/>
                </a:cubicBezTo>
                <a:cubicBezTo>
                  <a:pt x="20414" y="16086"/>
                  <a:pt x="16086" y="20414"/>
                  <a:pt x="10800" y="20414"/>
                </a:cubicBezTo>
                <a:cubicBezTo>
                  <a:pt x="5469" y="20414"/>
                  <a:pt x="1172" y="16086"/>
                  <a:pt x="1172" y="10800"/>
                </a:cubicBezTo>
                <a:cubicBezTo>
                  <a:pt x="1172" y="5469"/>
                  <a:pt x="5514" y="1172"/>
                  <a:pt x="10800" y="1172"/>
                </a:cubicBezTo>
                <a:close/>
                <a:moveTo>
                  <a:pt x="7412" y="6776"/>
                </a:moveTo>
                <a:cubicBezTo>
                  <a:pt x="6824" y="6776"/>
                  <a:pt x="6325" y="7276"/>
                  <a:pt x="6325" y="7864"/>
                </a:cubicBezTo>
                <a:cubicBezTo>
                  <a:pt x="6325" y="8451"/>
                  <a:pt x="6824" y="8951"/>
                  <a:pt x="7412" y="8951"/>
                </a:cubicBezTo>
                <a:cubicBezTo>
                  <a:pt x="7999" y="8951"/>
                  <a:pt x="8499" y="8451"/>
                  <a:pt x="8499" y="7864"/>
                </a:cubicBezTo>
                <a:cubicBezTo>
                  <a:pt x="8499" y="7276"/>
                  <a:pt x="7999" y="6776"/>
                  <a:pt x="7412" y="6776"/>
                </a:cubicBezTo>
                <a:close/>
                <a:moveTo>
                  <a:pt x="13736" y="6776"/>
                </a:moveTo>
                <a:cubicBezTo>
                  <a:pt x="13149" y="6776"/>
                  <a:pt x="12649" y="7276"/>
                  <a:pt x="12649" y="7864"/>
                </a:cubicBezTo>
                <a:cubicBezTo>
                  <a:pt x="12649" y="8451"/>
                  <a:pt x="13149" y="8951"/>
                  <a:pt x="13736" y="8951"/>
                </a:cubicBezTo>
                <a:cubicBezTo>
                  <a:pt x="14324" y="8951"/>
                  <a:pt x="14824" y="8451"/>
                  <a:pt x="14823" y="7864"/>
                </a:cubicBezTo>
                <a:cubicBezTo>
                  <a:pt x="14823" y="7276"/>
                  <a:pt x="14324" y="6776"/>
                  <a:pt x="13736" y="6776"/>
                </a:cubicBezTo>
                <a:close/>
                <a:moveTo>
                  <a:pt x="10828" y="13553"/>
                </a:moveTo>
                <a:cubicBezTo>
                  <a:pt x="9518" y="13553"/>
                  <a:pt x="8346" y="14047"/>
                  <a:pt x="7398" y="14951"/>
                </a:cubicBezTo>
                <a:cubicBezTo>
                  <a:pt x="7172" y="15176"/>
                  <a:pt x="7172" y="15544"/>
                  <a:pt x="7398" y="15769"/>
                </a:cubicBezTo>
                <a:cubicBezTo>
                  <a:pt x="7624" y="15995"/>
                  <a:pt x="7991" y="15995"/>
                  <a:pt x="8216" y="15769"/>
                </a:cubicBezTo>
                <a:cubicBezTo>
                  <a:pt x="8894" y="15092"/>
                  <a:pt x="9834" y="14682"/>
                  <a:pt x="10828" y="14682"/>
                </a:cubicBezTo>
                <a:cubicBezTo>
                  <a:pt x="11822" y="14682"/>
                  <a:pt x="12731" y="15047"/>
                  <a:pt x="13454" y="15769"/>
                </a:cubicBezTo>
                <a:cubicBezTo>
                  <a:pt x="13590" y="15905"/>
                  <a:pt x="13728" y="15953"/>
                  <a:pt x="13863" y="15953"/>
                </a:cubicBezTo>
                <a:cubicBezTo>
                  <a:pt x="13999" y="15953"/>
                  <a:pt x="14168" y="15905"/>
                  <a:pt x="14259" y="15769"/>
                </a:cubicBezTo>
                <a:cubicBezTo>
                  <a:pt x="14485" y="15544"/>
                  <a:pt x="14485" y="15176"/>
                  <a:pt x="14259" y="14951"/>
                </a:cubicBezTo>
                <a:cubicBezTo>
                  <a:pt x="13310" y="14047"/>
                  <a:pt x="12093" y="13553"/>
                  <a:pt x="10828" y="1355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5" name="Form"/>
          <p:cNvSpPr/>
          <p:nvPr/>
        </p:nvSpPr>
        <p:spPr>
          <a:xfrm>
            <a:off x="17209479"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809" y="13500"/>
                </a:moveTo>
                <a:lnTo>
                  <a:pt x="7791" y="13542"/>
                </a:lnTo>
                <a:cubicBezTo>
                  <a:pt x="7476" y="13542"/>
                  <a:pt x="7200" y="13818"/>
                  <a:pt x="7200" y="14133"/>
                </a:cubicBezTo>
                <a:cubicBezTo>
                  <a:pt x="7200" y="14448"/>
                  <a:pt x="7476" y="14709"/>
                  <a:pt x="7791" y="14709"/>
                </a:cubicBezTo>
                <a:lnTo>
                  <a:pt x="13809" y="14667"/>
                </a:lnTo>
                <a:cubicBezTo>
                  <a:pt x="14124" y="14667"/>
                  <a:pt x="14400" y="14406"/>
                  <a:pt x="14400" y="14091"/>
                </a:cubicBezTo>
                <a:cubicBezTo>
                  <a:pt x="14400" y="13731"/>
                  <a:pt x="14124" y="13500"/>
                  <a:pt x="13809"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6" name="Form"/>
          <p:cNvSpPr/>
          <p:nvPr/>
        </p:nvSpPr>
        <p:spPr>
          <a:xfrm>
            <a:off x="15181633"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167"/>
                </a:moveTo>
                <a:cubicBezTo>
                  <a:pt x="16110" y="1167"/>
                  <a:pt x="20433" y="5490"/>
                  <a:pt x="20433" y="10800"/>
                </a:cubicBezTo>
                <a:cubicBezTo>
                  <a:pt x="20433"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884" y="11250"/>
                </a:moveTo>
                <a:cubicBezTo>
                  <a:pt x="9579" y="11250"/>
                  <a:pt x="8550" y="12279"/>
                  <a:pt x="8550" y="13584"/>
                </a:cubicBezTo>
                <a:cubicBezTo>
                  <a:pt x="8550" y="14889"/>
                  <a:pt x="9579" y="15933"/>
                  <a:pt x="10884" y="15933"/>
                </a:cubicBezTo>
                <a:cubicBezTo>
                  <a:pt x="12189" y="15933"/>
                  <a:pt x="13233" y="14889"/>
                  <a:pt x="13233" y="13584"/>
                </a:cubicBezTo>
                <a:cubicBezTo>
                  <a:pt x="13278" y="12324"/>
                  <a:pt x="12189" y="11250"/>
                  <a:pt x="10884" y="11250"/>
                </a:cubicBezTo>
                <a:close/>
                <a:moveTo>
                  <a:pt x="10884" y="12375"/>
                </a:moveTo>
                <a:cubicBezTo>
                  <a:pt x="11559" y="12375"/>
                  <a:pt x="12108" y="12909"/>
                  <a:pt x="12108" y="13584"/>
                </a:cubicBezTo>
                <a:cubicBezTo>
                  <a:pt x="12108" y="14259"/>
                  <a:pt x="11559" y="14808"/>
                  <a:pt x="10884" y="14808"/>
                </a:cubicBezTo>
                <a:cubicBezTo>
                  <a:pt x="10209" y="14808"/>
                  <a:pt x="9675" y="14259"/>
                  <a:pt x="9675" y="13584"/>
                </a:cubicBezTo>
                <a:cubicBezTo>
                  <a:pt x="9675" y="12909"/>
                  <a:pt x="10209" y="12375"/>
                  <a:pt x="10884" y="1237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7" name="Form"/>
          <p:cNvSpPr/>
          <p:nvPr/>
        </p:nvSpPr>
        <p:spPr>
          <a:xfrm>
            <a:off x="13173473"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05"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10617" y="10350"/>
                </a:moveTo>
                <a:cubicBezTo>
                  <a:pt x="8457" y="10350"/>
                  <a:pt x="6750" y="11520"/>
                  <a:pt x="6750" y="13050"/>
                </a:cubicBezTo>
                <a:cubicBezTo>
                  <a:pt x="6750" y="14580"/>
                  <a:pt x="8457" y="15750"/>
                  <a:pt x="10617" y="15750"/>
                </a:cubicBezTo>
                <a:cubicBezTo>
                  <a:pt x="12777" y="15750"/>
                  <a:pt x="14484" y="14580"/>
                  <a:pt x="14484" y="13050"/>
                </a:cubicBezTo>
                <a:cubicBezTo>
                  <a:pt x="14439" y="11520"/>
                  <a:pt x="12777" y="10350"/>
                  <a:pt x="10617" y="10350"/>
                </a:cubicBezTo>
                <a:close/>
                <a:moveTo>
                  <a:pt x="10617" y="11559"/>
                </a:moveTo>
                <a:cubicBezTo>
                  <a:pt x="12057" y="11559"/>
                  <a:pt x="13317" y="12282"/>
                  <a:pt x="13317" y="13092"/>
                </a:cubicBezTo>
                <a:cubicBezTo>
                  <a:pt x="13317" y="13902"/>
                  <a:pt x="12057" y="14625"/>
                  <a:pt x="10617" y="14625"/>
                </a:cubicBezTo>
                <a:cubicBezTo>
                  <a:pt x="9177" y="14625"/>
                  <a:pt x="7917" y="13902"/>
                  <a:pt x="7917" y="13092"/>
                </a:cubicBezTo>
                <a:cubicBezTo>
                  <a:pt x="7917" y="12282"/>
                  <a:pt x="9177" y="11559"/>
                  <a:pt x="10617" y="1155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8" name="Form"/>
          <p:cNvSpPr/>
          <p:nvPr/>
        </p:nvSpPr>
        <p:spPr>
          <a:xfrm>
            <a:off x="25301179"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116" y="12192"/>
                </a:moveTo>
                <a:cubicBezTo>
                  <a:pt x="6981" y="12136"/>
                  <a:pt x="6823" y="12139"/>
                  <a:pt x="6666" y="12206"/>
                </a:cubicBezTo>
                <a:cubicBezTo>
                  <a:pt x="6351" y="12341"/>
                  <a:pt x="6221" y="12651"/>
                  <a:pt x="6356" y="12966"/>
                </a:cubicBezTo>
                <a:cubicBezTo>
                  <a:pt x="7121" y="14766"/>
                  <a:pt x="8879" y="15933"/>
                  <a:pt x="10814" y="15933"/>
                </a:cubicBezTo>
                <a:cubicBezTo>
                  <a:pt x="12749" y="15933"/>
                  <a:pt x="14448" y="14819"/>
                  <a:pt x="15258" y="13064"/>
                </a:cubicBezTo>
                <a:cubicBezTo>
                  <a:pt x="15348" y="12704"/>
                  <a:pt x="15219" y="12383"/>
                  <a:pt x="14948" y="12248"/>
                </a:cubicBezTo>
                <a:cubicBezTo>
                  <a:pt x="14633" y="12113"/>
                  <a:pt x="14324" y="12243"/>
                  <a:pt x="14189" y="12558"/>
                </a:cubicBezTo>
                <a:cubicBezTo>
                  <a:pt x="13604" y="13908"/>
                  <a:pt x="12299" y="14766"/>
                  <a:pt x="10814" y="14766"/>
                </a:cubicBezTo>
                <a:cubicBezTo>
                  <a:pt x="9329" y="14766"/>
                  <a:pt x="7979" y="13866"/>
                  <a:pt x="7439" y="12516"/>
                </a:cubicBezTo>
                <a:cubicBezTo>
                  <a:pt x="7372" y="12358"/>
                  <a:pt x="7251" y="12248"/>
                  <a:pt x="7116" y="1219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9" name="Form"/>
          <p:cNvSpPr/>
          <p:nvPr/>
        </p:nvSpPr>
        <p:spPr>
          <a:xfrm>
            <a:off x="5060695" y="12246940"/>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83" y="6750"/>
                </a:moveTo>
                <a:cubicBezTo>
                  <a:pt x="6798" y="6750"/>
                  <a:pt x="6300" y="7248"/>
                  <a:pt x="6300" y="7833"/>
                </a:cubicBezTo>
                <a:cubicBezTo>
                  <a:pt x="6300" y="8418"/>
                  <a:pt x="6798" y="8916"/>
                  <a:pt x="7383" y="8916"/>
                </a:cubicBezTo>
                <a:cubicBezTo>
                  <a:pt x="7968" y="8916"/>
                  <a:pt x="8466" y="8418"/>
                  <a:pt x="8466" y="7833"/>
                </a:cubicBezTo>
                <a:cubicBezTo>
                  <a:pt x="8466" y="7248"/>
                  <a:pt x="7968" y="6750"/>
                  <a:pt x="7383" y="6750"/>
                </a:cubicBez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6"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0" name="Form"/>
          <p:cNvSpPr/>
          <p:nvPr/>
        </p:nvSpPr>
        <p:spPr>
          <a:xfrm>
            <a:off x="7068853" y="12246940"/>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555"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41" y="7200"/>
                </a:moveTo>
                <a:cubicBezTo>
                  <a:pt x="7026" y="7200"/>
                  <a:pt x="6750" y="7476"/>
                  <a:pt x="6750" y="7791"/>
                </a:cubicBezTo>
                <a:cubicBezTo>
                  <a:pt x="6750" y="8106"/>
                  <a:pt x="7026" y="8367"/>
                  <a:pt x="7341" y="8367"/>
                </a:cubicBezTo>
                <a:lnTo>
                  <a:pt x="8367" y="8367"/>
                </a:lnTo>
                <a:cubicBezTo>
                  <a:pt x="8682" y="8367"/>
                  <a:pt x="8958" y="8106"/>
                  <a:pt x="8958" y="7791"/>
                </a:cubicBezTo>
                <a:cubicBezTo>
                  <a:pt x="8958" y="7476"/>
                  <a:pt x="8682" y="7200"/>
                  <a:pt x="8367" y="7200"/>
                </a:cubicBezTo>
                <a:lnTo>
                  <a:pt x="7341" y="7200"/>
                </a:ln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10786" y="13500"/>
                </a:moveTo>
                <a:cubicBezTo>
                  <a:pt x="9481" y="13500"/>
                  <a:pt x="8269" y="13992"/>
                  <a:pt x="7369" y="14892"/>
                </a:cubicBezTo>
                <a:cubicBezTo>
                  <a:pt x="7144" y="15117"/>
                  <a:pt x="7144" y="15483"/>
                  <a:pt x="7369" y="15708"/>
                </a:cubicBezTo>
                <a:cubicBezTo>
                  <a:pt x="7594" y="15933"/>
                  <a:pt x="7959" y="15933"/>
                  <a:pt x="8184" y="15708"/>
                </a:cubicBezTo>
                <a:cubicBezTo>
                  <a:pt x="8859" y="15033"/>
                  <a:pt x="9796" y="14625"/>
                  <a:pt x="10786" y="14625"/>
                </a:cubicBezTo>
                <a:cubicBezTo>
                  <a:pt x="11776" y="14625"/>
                  <a:pt x="12682" y="15033"/>
                  <a:pt x="13402" y="15708"/>
                </a:cubicBezTo>
                <a:cubicBezTo>
                  <a:pt x="13537" y="15843"/>
                  <a:pt x="13674" y="15891"/>
                  <a:pt x="13809" y="15891"/>
                </a:cubicBezTo>
                <a:cubicBezTo>
                  <a:pt x="13944" y="15891"/>
                  <a:pt x="14113" y="15843"/>
                  <a:pt x="14203" y="15708"/>
                </a:cubicBezTo>
                <a:cubicBezTo>
                  <a:pt x="14428" y="15483"/>
                  <a:pt x="14428" y="15117"/>
                  <a:pt x="14203" y="14892"/>
                </a:cubicBezTo>
                <a:cubicBezTo>
                  <a:pt x="13258" y="13992"/>
                  <a:pt x="12046" y="13500"/>
                  <a:pt x="10786"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1" name="Form"/>
          <p:cNvSpPr/>
          <p:nvPr/>
        </p:nvSpPr>
        <p:spPr>
          <a:xfrm>
            <a:off x="9117779"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10" y="20433"/>
                  <a:pt x="10800" y="20433"/>
                </a:cubicBezTo>
                <a:cubicBezTo>
                  <a:pt x="5490" y="20433"/>
                  <a:pt x="1167" y="16110"/>
                  <a:pt x="1167" y="10800"/>
                </a:cubicBezTo>
                <a:cubicBezTo>
                  <a:pt x="1167" y="5490"/>
                  <a:pt x="5490" y="1167"/>
                  <a:pt x="10800" y="1167"/>
                </a:cubicBezTo>
                <a:close/>
                <a:moveTo>
                  <a:pt x="8044" y="7200"/>
                </a:moveTo>
                <a:cubicBezTo>
                  <a:pt x="7898" y="7200"/>
                  <a:pt x="7748" y="7256"/>
                  <a:pt x="7636" y="7369"/>
                </a:cubicBezTo>
                <a:lnTo>
                  <a:pt x="6919" y="8086"/>
                </a:lnTo>
                <a:cubicBezTo>
                  <a:pt x="6694" y="8311"/>
                  <a:pt x="6694" y="8677"/>
                  <a:pt x="6919" y="8902"/>
                </a:cubicBezTo>
                <a:cubicBezTo>
                  <a:pt x="7054" y="9037"/>
                  <a:pt x="7192" y="9084"/>
                  <a:pt x="7327" y="9084"/>
                </a:cubicBezTo>
                <a:cubicBezTo>
                  <a:pt x="7462" y="9084"/>
                  <a:pt x="7644" y="9037"/>
                  <a:pt x="7734" y="8902"/>
                </a:cubicBezTo>
                <a:lnTo>
                  <a:pt x="8044" y="8578"/>
                </a:lnTo>
                <a:lnTo>
                  <a:pt x="8353" y="8902"/>
                </a:lnTo>
                <a:cubicBezTo>
                  <a:pt x="8488" y="9037"/>
                  <a:pt x="8626" y="9084"/>
                  <a:pt x="8761" y="9084"/>
                </a:cubicBezTo>
                <a:cubicBezTo>
                  <a:pt x="8896" y="9084"/>
                  <a:pt x="9079" y="9037"/>
                  <a:pt x="9169" y="8902"/>
                </a:cubicBezTo>
                <a:cubicBezTo>
                  <a:pt x="9394" y="8677"/>
                  <a:pt x="9394" y="8311"/>
                  <a:pt x="9169" y="8086"/>
                </a:cubicBezTo>
                <a:lnTo>
                  <a:pt x="8452" y="7369"/>
                </a:lnTo>
                <a:cubicBezTo>
                  <a:pt x="8339" y="7256"/>
                  <a:pt x="8190" y="7200"/>
                  <a:pt x="804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11236" y="13500"/>
                </a:moveTo>
                <a:cubicBezTo>
                  <a:pt x="9931" y="13500"/>
                  <a:pt x="8719" y="13992"/>
                  <a:pt x="7819" y="14892"/>
                </a:cubicBezTo>
                <a:cubicBezTo>
                  <a:pt x="7594" y="15117"/>
                  <a:pt x="7594" y="15483"/>
                  <a:pt x="7819" y="15708"/>
                </a:cubicBezTo>
                <a:cubicBezTo>
                  <a:pt x="7954" y="15843"/>
                  <a:pt x="8092" y="15891"/>
                  <a:pt x="8227" y="15891"/>
                </a:cubicBezTo>
                <a:cubicBezTo>
                  <a:pt x="8362" y="15891"/>
                  <a:pt x="8544" y="15843"/>
                  <a:pt x="8634" y="15708"/>
                </a:cubicBezTo>
                <a:cubicBezTo>
                  <a:pt x="9309" y="15033"/>
                  <a:pt x="10246" y="14625"/>
                  <a:pt x="11236" y="14625"/>
                </a:cubicBezTo>
                <a:cubicBezTo>
                  <a:pt x="12226" y="14625"/>
                  <a:pt x="13132" y="15033"/>
                  <a:pt x="13852" y="15708"/>
                </a:cubicBezTo>
                <a:cubicBezTo>
                  <a:pt x="14077" y="15933"/>
                  <a:pt x="14428" y="15933"/>
                  <a:pt x="14653" y="15708"/>
                </a:cubicBezTo>
                <a:cubicBezTo>
                  <a:pt x="14878" y="15483"/>
                  <a:pt x="14878" y="15117"/>
                  <a:pt x="14653" y="14892"/>
                </a:cubicBezTo>
                <a:cubicBezTo>
                  <a:pt x="13753" y="13992"/>
                  <a:pt x="12541" y="13500"/>
                  <a:pt x="11236"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2" name="Form"/>
          <p:cNvSpPr/>
          <p:nvPr/>
        </p:nvSpPr>
        <p:spPr>
          <a:xfrm>
            <a:off x="7109620"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594" y="7200"/>
                </a:moveTo>
                <a:cubicBezTo>
                  <a:pt x="7448" y="7200"/>
                  <a:pt x="7298" y="7256"/>
                  <a:pt x="7186" y="7369"/>
                </a:cubicBezTo>
                <a:lnTo>
                  <a:pt x="6469" y="8086"/>
                </a:lnTo>
                <a:cubicBezTo>
                  <a:pt x="6244" y="8311"/>
                  <a:pt x="6244" y="8677"/>
                  <a:pt x="6469" y="8902"/>
                </a:cubicBezTo>
                <a:cubicBezTo>
                  <a:pt x="6604" y="9037"/>
                  <a:pt x="6742" y="9084"/>
                  <a:pt x="6877" y="9084"/>
                </a:cubicBezTo>
                <a:cubicBezTo>
                  <a:pt x="7012" y="9084"/>
                  <a:pt x="7194" y="9037"/>
                  <a:pt x="7284" y="8902"/>
                </a:cubicBezTo>
                <a:lnTo>
                  <a:pt x="7594" y="8578"/>
                </a:lnTo>
                <a:lnTo>
                  <a:pt x="7903" y="8902"/>
                </a:lnTo>
                <a:cubicBezTo>
                  <a:pt x="8038" y="9037"/>
                  <a:pt x="8176" y="9084"/>
                  <a:pt x="8311" y="9084"/>
                </a:cubicBezTo>
                <a:cubicBezTo>
                  <a:pt x="8446" y="9084"/>
                  <a:pt x="8629" y="9037"/>
                  <a:pt x="8719" y="8902"/>
                </a:cubicBezTo>
                <a:cubicBezTo>
                  <a:pt x="8944" y="8677"/>
                  <a:pt x="8944" y="8311"/>
                  <a:pt x="8719" y="8086"/>
                </a:cubicBezTo>
                <a:lnTo>
                  <a:pt x="8002" y="7369"/>
                </a:lnTo>
                <a:cubicBezTo>
                  <a:pt x="7889" y="7256"/>
                  <a:pt x="7740" y="7200"/>
                  <a:pt x="759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4023"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3" name="Form"/>
          <p:cNvSpPr/>
          <p:nvPr/>
        </p:nvSpPr>
        <p:spPr>
          <a:xfrm>
            <a:off x="5081773"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6891" y="12150"/>
                </a:moveTo>
                <a:cubicBezTo>
                  <a:pt x="6711" y="12150"/>
                  <a:pt x="6533" y="12237"/>
                  <a:pt x="6398" y="12417"/>
                </a:cubicBezTo>
                <a:cubicBezTo>
                  <a:pt x="6308" y="12597"/>
                  <a:pt x="6252" y="12786"/>
                  <a:pt x="6342" y="12966"/>
                </a:cubicBezTo>
                <a:cubicBezTo>
                  <a:pt x="7107" y="14766"/>
                  <a:pt x="8865" y="15933"/>
                  <a:pt x="10800" y="15933"/>
                </a:cubicBezTo>
                <a:cubicBezTo>
                  <a:pt x="12735" y="15933"/>
                  <a:pt x="14448" y="14805"/>
                  <a:pt x="15258" y="13050"/>
                </a:cubicBezTo>
                <a:cubicBezTo>
                  <a:pt x="15348" y="12870"/>
                  <a:pt x="15306" y="12651"/>
                  <a:pt x="15216" y="12516"/>
                </a:cubicBezTo>
                <a:cubicBezTo>
                  <a:pt x="15081" y="12291"/>
                  <a:pt x="14903" y="12192"/>
                  <a:pt x="14723" y="12192"/>
                </a:cubicBezTo>
                <a:lnTo>
                  <a:pt x="6891" y="12150"/>
                </a:lnTo>
                <a:close/>
                <a:moveTo>
                  <a:pt x="7875" y="13317"/>
                </a:moveTo>
                <a:lnTo>
                  <a:pt x="13683" y="13359"/>
                </a:lnTo>
                <a:cubicBezTo>
                  <a:pt x="13008" y="14214"/>
                  <a:pt x="11925" y="14766"/>
                  <a:pt x="10800" y="14766"/>
                </a:cubicBezTo>
                <a:cubicBezTo>
                  <a:pt x="9630" y="14766"/>
                  <a:pt x="8550" y="14217"/>
                  <a:pt x="7875" y="1331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4" name="Form"/>
          <p:cNvSpPr/>
          <p:nvPr/>
        </p:nvSpPr>
        <p:spPr>
          <a:xfrm>
            <a:off x="23273332" y="10574363"/>
            <a:ext cx="945017" cy="9450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63"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027" y="11700"/>
                </a:moveTo>
                <a:cubicBezTo>
                  <a:pt x="9880" y="11700"/>
                  <a:pt x="9731" y="11756"/>
                  <a:pt x="9619" y="11869"/>
                </a:cubicBezTo>
                <a:cubicBezTo>
                  <a:pt x="9394" y="12094"/>
                  <a:pt x="9394" y="12459"/>
                  <a:pt x="9619" y="12684"/>
                </a:cubicBezTo>
                <a:lnTo>
                  <a:pt x="10336" y="13402"/>
                </a:lnTo>
                <a:lnTo>
                  <a:pt x="9619" y="14119"/>
                </a:lnTo>
                <a:cubicBezTo>
                  <a:pt x="9394" y="14344"/>
                  <a:pt x="9394" y="14709"/>
                  <a:pt x="9619" y="14934"/>
                </a:cubicBezTo>
                <a:cubicBezTo>
                  <a:pt x="9754" y="15024"/>
                  <a:pt x="9892" y="15103"/>
                  <a:pt x="10027" y="15103"/>
                </a:cubicBezTo>
                <a:cubicBezTo>
                  <a:pt x="10162" y="15103"/>
                  <a:pt x="10344" y="15069"/>
                  <a:pt x="10434" y="14934"/>
                </a:cubicBezTo>
                <a:lnTo>
                  <a:pt x="11152" y="14203"/>
                </a:lnTo>
                <a:lnTo>
                  <a:pt x="11869" y="14934"/>
                </a:lnTo>
                <a:cubicBezTo>
                  <a:pt x="12004" y="15024"/>
                  <a:pt x="12142" y="15103"/>
                  <a:pt x="12277" y="15103"/>
                </a:cubicBezTo>
                <a:cubicBezTo>
                  <a:pt x="12412" y="15103"/>
                  <a:pt x="12594" y="15069"/>
                  <a:pt x="12684" y="14934"/>
                </a:cubicBezTo>
                <a:cubicBezTo>
                  <a:pt x="12909" y="14709"/>
                  <a:pt x="12909" y="14344"/>
                  <a:pt x="12684" y="14119"/>
                </a:cubicBezTo>
                <a:lnTo>
                  <a:pt x="11953" y="13402"/>
                </a:lnTo>
                <a:lnTo>
                  <a:pt x="12684" y="12684"/>
                </a:lnTo>
                <a:cubicBezTo>
                  <a:pt x="12909" y="12459"/>
                  <a:pt x="12909" y="12094"/>
                  <a:pt x="12684" y="11869"/>
                </a:cubicBezTo>
                <a:cubicBezTo>
                  <a:pt x="12459" y="11644"/>
                  <a:pt x="12094" y="11644"/>
                  <a:pt x="11869" y="11869"/>
                </a:cubicBezTo>
                <a:lnTo>
                  <a:pt x="11152" y="12586"/>
                </a:lnTo>
                <a:lnTo>
                  <a:pt x="10434" y="11869"/>
                </a:lnTo>
                <a:cubicBezTo>
                  <a:pt x="10322" y="11756"/>
                  <a:pt x="10173" y="11700"/>
                  <a:pt x="10027" y="117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5" name="Arrows"/>
          <p:cNvSpPr/>
          <p:nvPr/>
        </p:nvSpPr>
        <p:spPr>
          <a:xfrm>
            <a:off x="5081773" y="15423906"/>
            <a:ext cx="2319455" cy="154940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Arrows</a:t>
            </a:r>
          </a:p>
        </p:txBody>
      </p:sp>
      <p:sp>
        <p:nvSpPr>
          <p:cNvPr id="2796" name="Smileys"/>
          <p:cNvSpPr/>
          <p:nvPr/>
        </p:nvSpPr>
        <p:spPr>
          <a:xfrm>
            <a:off x="5060695" y="7932162"/>
            <a:ext cx="2476073" cy="154940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Smileys</a:t>
            </a:r>
          </a:p>
        </p:txBody>
      </p:sp>
      <p:sp>
        <p:nvSpPr>
          <p:cNvPr id="2797" name="Form"/>
          <p:cNvSpPr/>
          <p:nvPr/>
        </p:nvSpPr>
        <p:spPr>
          <a:xfrm>
            <a:off x="17284682" y="33962451"/>
            <a:ext cx="944198" cy="9441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9405" y="10215"/>
                </a:moveTo>
                <a:lnTo>
                  <a:pt x="1170" y="10215"/>
                </a:lnTo>
                <a:cubicBezTo>
                  <a:pt x="1305" y="7965"/>
                  <a:pt x="2205" y="5940"/>
                  <a:pt x="3600" y="4365"/>
                </a:cubicBezTo>
                <a:lnTo>
                  <a:pt x="9405" y="10215"/>
                </a:lnTo>
                <a:close/>
                <a:moveTo>
                  <a:pt x="10800" y="20430"/>
                </a:moveTo>
                <a:cubicBezTo>
                  <a:pt x="5670" y="20430"/>
                  <a:pt x="1485" y="16425"/>
                  <a:pt x="1170" y="11385"/>
                </a:cubicBezTo>
                <a:lnTo>
                  <a:pt x="10800" y="11385"/>
                </a:lnTo>
                <a:cubicBezTo>
                  <a:pt x="11295" y="11385"/>
                  <a:pt x="11565" y="10755"/>
                  <a:pt x="11205" y="10395"/>
                </a:cubicBezTo>
                <a:lnTo>
                  <a:pt x="4455" y="3555"/>
                </a:lnTo>
                <a:cubicBezTo>
                  <a:pt x="6165" y="2070"/>
                  <a:pt x="8370" y="1170"/>
                  <a:pt x="10800" y="1170"/>
                </a:cubicBezTo>
                <a:cubicBezTo>
                  <a:pt x="16110" y="1170"/>
                  <a:pt x="20430" y="5490"/>
                  <a:pt x="20430" y="10800"/>
                </a:cubicBezTo>
                <a:cubicBezTo>
                  <a:pt x="20430" y="16110"/>
                  <a:pt x="16110" y="20430"/>
                  <a:pt x="10800" y="2043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8" name="Form"/>
          <p:cNvSpPr/>
          <p:nvPr/>
        </p:nvSpPr>
        <p:spPr>
          <a:xfrm>
            <a:off x="23362947" y="34100148"/>
            <a:ext cx="944198" cy="682576"/>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5789"/>
                </a:lnTo>
                <a:cubicBezTo>
                  <a:pt x="18720" y="5353"/>
                  <a:pt x="18450" y="4980"/>
                  <a:pt x="18135" y="4980"/>
                </a:cubicBezTo>
                <a:lnTo>
                  <a:pt x="15120" y="4980"/>
                </a:lnTo>
                <a:cubicBezTo>
                  <a:pt x="14805" y="4980"/>
                  <a:pt x="14535" y="5353"/>
                  <a:pt x="14535" y="5789"/>
                </a:cubicBezTo>
                <a:lnTo>
                  <a:pt x="14535" y="19982"/>
                </a:lnTo>
                <a:lnTo>
                  <a:pt x="12915" y="19982"/>
                </a:lnTo>
                <a:lnTo>
                  <a:pt x="12915" y="809"/>
                </a:lnTo>
                <a:cubicBezTo>
                  <a:pt x="12915" y="373"/>
                  <a:pt x="12645" y="0"/>
                  <a:pt x="12330" y="0"/>
                </a:cubicBezTo>
                <a:lnTo>
                  <a:pt x="9315" y="0"/>
                </a:lnTo>
                <a:cubicBezTo>
                  <a:pt x="9000" y="0"/>
                  <a:pt x="8730" y="373"/>
                  <a:pt x="8730" y="809"/>
                </a:cubicBezTo>
                <a:lnTo>
                  <a:pt x="8730" y="19982"/>
                </a:lnTo>
                <a:lnTo>
                  <a:pt x="7110" y="19982"/>
                </a:lnTo>
                <a:lnTo>
                  <a:pt x="7110" y="10831"/>
                </a:lnTo>
                <a:cubicBezTo>
                  <a:pt x="7110" y="10395"/>
                  <a:pt x="6840" y="10022"/>
                  <a:pt x="6525" y="10022"/>
                </a:cubicBezTo>
                <a:lnTo>
                  <a:pt x="3510" y="10022"/>
                </a:lnTo>
                <a:cubicBezTo>
                  <a:pt x="3195" y="10022"/>
                  <a:pt x="2925" y="10395"/>
                  <a:pt x="2925" y="10831"/>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420" y="19982"/>
                  <a:pt x="21060" y="19982"/>
                </a:cubicBezTo>
                <a:close/>
                <a:moveTo>
                  <a:pt x="15705" y="6598"/>
                </a:moveTo>
                <a:lnTo>
                  <a:pt x="17550" y="6598"/>
                </a:lnTo>
                <a:lnTo>
                  <a:pt x="17550" y="19982"/>
                </a:lnTo>
                <a:lnTo>
                  <a:pt x="15705" y="19982"/>
                </a:lnTo>
                <a:lnTo>
                  <a:pt x="15705" y="6598"/>
                </a:lnTo>
                <a:close/>
                <a:moveTo>
                  <a:pt x="9900" y="1618"/>
                </a:moveTo>
                <a:lnTo>
                  <a:pt x="11745" y="1618"/>
                </a:lnTo>
                <a:lnTo>
                  <a:pt x="11745" y="19982"/>
                </a:lnTo>
                <a:lnTo>
                  <a:pt x="9900" y="19982"/>
                </a:lnTo>
                <a:lnTo>
                  <a:pt x="9900" y="1618"/>
                </a:lnTo>
                <a:close/>
                <a:moveTo>
                  <a:pt x="4140" y="11640"/>
                </a:moveTo>
                <a:lnTo>
                  <a:pt x="5985" y="11640"/>
                </a:lnTo>
                <a:lnTo>
                  <a:pt x="5985" y="20044"/>
                </a:lnTo>
                <a:lnTo>
                  <a:pt x="4140" y="20044"/>
                </a:lnTo>
                <a:lnTo>
                  <a:pt x="4140" y="1164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9" name="Form"/>
          <p:cNvSpPr/>
          <p:nvPr/>
        </p:nvSpPr>
        <p:spPr>
          <a:xfrm>
            <a:off x="21336860" y="34100148"/>
            <a:ext cx="944198" cy="682576"/>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10769"/>
                </a:lnTo>
                <a:cubicBezTo>
                  <a:pt x="18720" y="10333"/>
                  <a:pt x="18450" y="9960"/>
                  <a:pt x="18135" y="9960"/>
                </a:cubicBezTo>
                <a:lnTo>
                  <a:pt x="15120" y="9960"/>
                </a:lnTo>
                <a:cubicBezTo>
                  <a:pt x="14805" y="9960"/>
                  <a:pt x="14535" y="10333"/>
                  <a:pt x="14535" y="10769"/>
                </a:cubicBezTo>
                <a:lnTo>
                  <a:pt x="14535" y="19982"/>
                </a:lnTo>
                <a:lnTo>
                  <a:pt x="12915" y="19982"/>
                </a:lnTo>
                <a:lnTo>
                  <a:pt x="12915" y="5789"/>
                </a:lnTo>
                <a:cubicBezTo>
                  <a:pt x="12915" y="5353"/>
                  <a:pt x="12645" y="4980"/>
                  <a:pt x="12330" y="4980"/>
                </a:cubicBezTo>
                <a:lnTo>
                  <a:pt x="9315" y="4980"/>
                </a:lnTo>
                <a:cubicBezTo>
                  <a:pt x="9000" y="4980"/>
                  <a:pt x="8730" y="5353"/>
                  <a:pt x="8730" y="5789"/>
                </a:cubicBezTo>
                <a:lnTo>
                  <a:pt x="8730" y="19982"/>
                </a:lnTo>
                <a:lnTo>
                  <a:pt x="7110" y="19982"/>
                </a:lnTo>
                <a:lnTo>
                  <a:pt x="7110" y="809"/>
                </a:lnTo>
                <a:cubicBezTo>
                  <a:pt x="7110" y="373"/>
                  <a:pt x="6840" y="0"/>
                  <a:pt x="6525" y="0"/>
                </a:cubicBezTo>
                <a:lnTo>
                  <a:pt x="3510" y="0"/>
                </a:lnTo>
                <a:cubicBezTo>
                  <a:pt x="3195" y="0"/>
                  <a:pt x="2925" y="373"/>
                  <a:pt x="2925" y="809"/>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375" y="19982"/>
                  <a:pt x="21060" y="19982"/>
                </a:cubicBezTo>
                <a:close/>
                <a:moveTo>
                  <a:pt x="15705" y="11578"/>
                </a:moveTo>
                <a:lnTo>
                  <a:pt x="17550" y="11578"/>
                </a:lnTo>
                <a:lnTo>
                  <a:pt x="17550" y="19982"/>
                </a:lnTo>
                <a:lnTo>
                  <a:pt x="15705" y="19982"/>
                </a:lnTo>
                <a:lnTo>
                  <a:pt x="15705" y="11578"/>
                </a:lnTo>
                <a:close/>
                <a:moveTo>
                  <a:pt x="9900" y="6598"/>
                </a:moveTo>
                <a:lnTo>
                  <a:pt x="11745" y="6598"/>
                </a:lnTo>
                <a:lnTo>
                  <a:pt x="11745" y="19982"/>
                </a:lnTo>
                <a:lnTo>
                  <a:pt x="9900" y="19982"/>
                </a:lnTo>
                <a:lnTo>
                  <a:pt x="9900" y="6598"/>
                </a:lnTo>
                <a:close/>
                <a:moveTo>
                  <a:pt x="4095" y="1618"/>
                </a:moveTo>
                <a:lnTo>
                  <a:pt x="5940" y="1618"/>
                </a:lnTo>
                <a:lnTo>
                  <a:pt x="5940" y="19982"/>
                </a:lnTo>
                <a:lnTo>
                  <a:pt x="4095" y="19982"/>
                </a:lnTo>
                <a:lnTo>
                  <a:pt x="4095" y="1618"/>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0" name="Form"/>
          <p:cNvSpPr/>
          <p:nvPr/>
        </p:nvSpPr>
        <p:spPr>
          <a:xfrm>
            <a:off x="19310770" y="34100148"/>
            <a:ext cx="944199" cy="682576"/>
          </a:xfrm>
          <a:custGeom>
            <a:avLst/>
            <a:gdLst/>
            <a:ahLst/>
            <a:cxnLst>
              <a:cxn ang="0">
                <a:pos x="wd2" y="hd2"/>
              </a:cxn>
              <a:cxn ang="5400000">
                <a:pos x="wd2" y="hd2"/>
              </a:cxn>
              <a:cxn ang="10800000">
                <a:pos x="wd2" y="hd2"/>
              </a:cxn>
              <a:cxn ang="16200000">
                <a:pos x="wd2" y="hd2"/>
              </a:cxn>
            </a:cxnLst>
            <a:rect l="0" t="0" r="r" b="b"/>
            <a:pathLst>
              <a:path w="21600" h="21600" extrusionOk="0">
                <a:moveTo>
                  <a:pt x="21015" y="19982"/>
                </a:moveTo>
                <a:lnTo>
                  <a:pt x="18675" y="19982"/>
                </a:lnTo>
                <a:lnTo>
                  <a:pt x="18675" y="809"/>
                </a:lnTo>
                <a:cubicBezTo>
                  <a:pt x="18675" y="373"/>
                  <a:pt x="18405" y="0"/>
                  <a:pt x="18090" y="0"/>
                </a:cubicBezTo>
                <a:lnTo>
                  <a:pt x="15075" y="0"/>
                </a:lnTo>
                <a:cubicBezTo>
                  <a:pt x="14760" y="0"/>
                  <a:pt x="14490" y="373"/>
                  <a:pt x="14490" y="809"/>
                </a:cubicBezTo>
                <a:lnTo>
                  <a:pt x="14490" y="19982"/>
                </a:lnTo>
                <a:lnTo>
                  <a:pt x="12870" y="19982"/>
                </a:lnTo>
                <a:lnTo>
                  <a:pt x="12870" y="5789"/>
                </a:lnTo>
                <a:cubicBezTo>
                  <a:pt x="12870" y="5353"/>
                  <a:pt x="12600" y="4980"/>
                  <a:pt x="12285" y="4980"/>
                </a:cubicBezTo>
                <a:lnTo>
                  <a:pt x="9270" y="4980"/>
                </a:lnTo>
                <a:cubicBezTo>
                  <a:pt x="8955" y="4980"/>
                  <a:pt x="8685" y="5353"/>
                  <a:pt x="8685" y="5789"/>
                </a:cubicBezTo>
                <a:lnTo>
                  <a:pt x="8685" y="19982"/>
                </a:lnTo>
                <a:lnTo>
                  <a:pt x="7065" y="19982"/>
                </a:lnTo>
                <a:lnTo>
                  <a:pt x="7065" y="10831"/>
                </a:lnTo>
                <a:cubicBezTo>
                  <a:pt x="7065" y="10395"/>
                  <a:pt x="6795" y="10022"/>
                  <a:pt x="6480" y="10022"/>
                </a:cubicBezTo>
                <a:lnTo>
                  <a:pt x="3465" y="10022"/>
                </a:lnTo>
                <a:cubicBezTo>
                  <a:pt x="3150" y="10022"/>
                  <a:pt x="2880" y="10395"/>
                  <a:pt x="2880" y="10831"/>
                </a:cubicBezTo>
                <a:lnTo>
                  <a:pt x="2880" y="19982"/>
                </a:lnTo>
                <a:lnTo>
                  <a:pt x="585" y="19982"/>
                </a:lnTo>
                <a:cubicBezTo>
                  <a:pt x="270" y="19982"/>
                  <a:pt x="0" y="20355"/>
                  <a:pt x="0" y="20791"/>
                </a:cubicBezTo>
                <a:cubicBezTo>
                  <a:pt x="0" y="21227"/>
                  <a:pt x="270" y="21600"/>
                  <a:pt x="585" y="21600"/>
                </a:cubicBezTo>
                <a:lnTo>
                  <a:pt x="3465" y="21600"/>
                </a:lnTo>
                <a:lnTo>
                  <a:pt x="6480" y="21600"/>
                </a:lnTo>
                <a:lnTo>
                  <a:pt x="9270" y="21600"/>
                </a:lnTo>
                <a:lnTo>
                  <a:pt x="12285" y="21600"/>
                </a:lnTo>
                <a:lnTo>
                  <a:pt x="15075" y="21600"/>
                </a:lnTo>
                <a:lnTo>
                  <a:pt x="18090" y="21600"/>
                </a:lnTo>
                <a:lnTo>
                  <a:pt x="21015" y="21600"/>
                </a:lnTo>
                <a:cubicBezTo>
                  <a:pt x="21330" y="21600"/>
                  <a:pt x="21600" y="21227"/>
                  <a:pt x="21600" y="20791"/>
                </a:cubicBezTo>
                <a:cubicBezTo>
                  <a:pt x="21600" y="20355"/>
                  <a:pt x="21330" y="19982"/>
                  <a:pt x="21015" y="19982"/>
                </a:cubicBezTo>
                <a:close/>
                <a:moveTo>
                  <a:pt x="4050" y="19982"/>
                </a:moveTo>
                <a:lnTo>
                  <a:pt x="4050" y="11578"/>
                </a:lnTo>
                <a:lnTo>
                  <a:pt x="5895" y="11578"/>
                </a:lnTo>
                <a:lnTo>
                  <a:pt x="5895" y="19982"/>
                </a:lnTo>
                <a:lnTo>
                  <a:pt x="4050" y="19982"/>
                </a:lnTo>
                <a:close/>
                <a:moveTo>
                  <a:pt x="9855" y="19982"/>
                </a:moveTo>
                <a:lnTo>
                  <a:pt x="9855" y="6598"/>
                </a:lnTo>
                <a:lnTo>
                  <a:pt x="11700" y="6598"/>
                </a:lnTo>
                <a:lnTo>
                  <a:pt x="11700" y="19982"/>
                </a:lnTo>
                <a:lnTo>
                  <a:pt x="9855" y="19982"/>
                </a:lnTo>
                <a:close/>
                <a:moveTo>
                  <a:pt x="15660" y="19982"/>
                </a:moveTo>
                <a:lnTo>
                  <a:pt x="15660" y="1618"/>
                </a:lnTo>
                <a:lnTo>
                  <a:pt x="17505" y="1618"/>
                </a:lnTo>
                <a:lnTo>
                  <a:pt x="17505" y="19982"/>
                </a:lnTo>
                <a:lnTo>
                  <a:pt x="15660" y="199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1" name="Form"/>
          <p:cNvSpPr/>
          <p:nvPr/>
        </p:nvSpPr>
        <p:spPr>
          <a:xfrm>
            <a:off x="25448048" y="34119818"/>
            <a:ext cx="812403" cy="686018"/>
          </a:xfrm>
          <a:custGeom>
            <a:avLst/>
            <a:gdLst/>
            <a:ahLst/>
            <a:cxnLst>
              <a:cxn ang="0">
                <a:pos x="wd2" y="hd2"/>
              </a:cxn>
              <a:cxn ang="5400000">
                <a:pos x="wd2" y="hd2"/>
              </a:cxn>
              <a:cxn ang="10800000">
                <a:pos x="wd2" y="hd2"/>
              </a:cxn>
              <a:cxn ang="16200000">
                <a:pos x="wd2" y="hd2"/>
              </a:cxn>
            </a:cxnLst>
            <a:rect l="0" t="0" r="r" b="b"/>
            <a:pathLst>
              <a:path w="21600" h="21523" extrusionOk="0">
                <a:moveTo>
                  <a:pt x="12552" y="46"/>
                </a:moveTo>
                <a:cubicBezTo>
                  <a:pt x="10355" y="46"/>
                  <a:pt x="8316" y="972"/>
                  <a:pt x="6642" y="2638"/>
                </a:cubicBezTo>
                <a:lnTo>
                  <a:pt x="4655" y="232"/>
                </a:lnTo>
                <a:cubicBezTo>
                  <a:pt x="4393" y="-77"/>
                  <a:pt x="3975" y="-77"/>
                  <a:pt x="3713" y="232"/>
                </a:cubicBezTo>
                <a:cubicBezTo>
                  <a:pt x="1308" y="3009"/>
                  <a:pt x="0" y="6773"/>
                  <a:pt x="0" y="10785"/>
                </a:cubicBezTo>
                <a:cubicBezTo>
                  <a:pt x="0" y="11217"/>
                  <a:pt x="314" y="11587"/>
                  <a:pt x="680" y="11587"/>
                </a:cubicBezTo>
                <a:lnTo>
                  <a:pt x="3504" y="11587"/>
                </a:lnTo>
                <a:cubicBezTo>
                  <a:pt x="3870" y="17141"/>
                  <a:pt x="7793" y="21523"/>
                  <a:pt x="12552" y="21523"/>
                </a:cubicBezTo>
                <a:cubicBezTo>
                  <a:pt x="17573" y="21523"/>
                  <a:pt x="21600" y="16709"/>
                  <a:pt x="21600" y="10846"/>
                </a:cubicBezTo>
                <a:cubicBezTo>
                  <a:pt x="21600" y="4860"/>
                  <a:pt x="17521" y="46"/>
                  <a:pt x="12552" y="46"/>
                </a:cubicBezTo>
                <a:close/>
                <a:moveTo>
                  <a:pt x="4184" y="1960"/>
                </a:moveTo>
                <a:lnTo>
                  <a:pt x="6119" y="4305"/>
                </a:lnTo>
                <a:cubicBezTo>
                  <a:pt x="6119" y="4305"/>
                  <a:pt x="6119" y="4305"/>
                  <a:pt x="6119" y="4305"/>
                </a:cubicBezTo>
                <a:lnTo>
                  <a:pt x="10878" y="9982"/>
                </a:lnTo>
                <a:lnTo>
                  <a:pt x="4079" y="9982"/>
                </a:lnTo>
                <a:lnTo>
                  <a:pt x="1360" y="9982"/>
                </a:lnTo>
                <a:cubicBezTo>
                  <a:pt x="1517" y="7020"/>
                  <a:pt x="2510" y="4181"/>
                  <a:pt x="4184" y="1960"/>
                </a:cubicBezTo>
                <a:close/>
                <a:moveTo>
                  <a:pt x="12552" y="19918"/>
                </a:moveTo>
                <a:cubicBezTo>
                  <a:pt x="8525" y="19918"/>
                  <a:pt x="5178" y="16277"/>
                  <a:pt x="4864" y="11587"/>
                </a:cubicBezTo>
                <a:lnTo>
                  <a:pt x="12552" y="11587"/>
                </a:lnTo>
                <a:cubicBezTo>
                  <a:pt x="12814" y="11587"/>
                  <a:pt x="13075" y="11402"/>
                  <a:pt x="13180" y="11093"/>
                </a:cubicBezTo>
                <a:cubicBezTo>
                  <a:pt x="13284" y="10785"/>
                  <a:pt x="13232" y="10476"/>
                  <a:pt x="13023" y="10229"/>
                </a:cubicBezTo>
                <a:lnTo>
                  <a:pt x="7584" y="3749"/>
                </a:lnTo>
                <a:cubicBezTo>
                  <a:pt x="8943" y="2392"/>
                  <a:pt x="10722" y="1651"/>
                  <a:pt x="12500" y="1651"/>
                </a:cubicBezTo>
                <a:cubicBezTo>
                  <a:pt x="16736" y="1651"/>
                  <a:pt x="20240" y="5724"/>
                  <a:pt x="20240" y="10785"/>
                </a:cubicBezTo>
                <a:cubicBezTo>
                  <a:pt x="20240" y="15845"/>
                  <a:pt x="16788" y="19918"/>
                  <a:pt x="12552" y="1991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2" name="Form"/>
          <p:cNvSpPr/>
          <p:nvPr/>
        </p:nvSpPr>
        <p:spPr>
          <a:xfrm>
            <a:off x="27415126" y="33962451"/>
            <a:ext cx="944198" cy="9441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1610" y="10800"/>
                </a:moveTo>
                <a:lnTo>
                  <a:pt x="18000" y="4410"/>
                </a:lnTo>
                <a:cubicBezTo>
                  <a:pt x="19485" y="6120"/>
                  <a:pt x="20430" y="8325"/>
                  <a:pt x="20430" y="10800"/>
                </a:cubicBezTo>
                <a:cubicBezTo>
                  <a:pt x="20430" y="13275"/>
                  <a:pt x="19485" y="15525"/>
                  <a:pt x="18000" y="17190"/>
                </a:cubicBezTo>
                <a:lnTo>
                  <a:pt x="11610" y="10800"/>
                </a:lnTo>
                <a:close/>
                <a:moveTo>
                  <a:pt x="17190" y="3600"/>
                </a:moveTo>
                <a:lnTo>
                  <a:pt x="10800" y="9990"/>
                </a:lnTo>
                <a:lnTo>
                  <a:pt x="4410" y="3555"/>
                </a:lnTo>
                <a:cubicBezTo>
                  <a:pt x="6120" y="2070"/>
                  <a:pt x="8370" y="1125"/>
                  <a:pt x="10800" y="1125"/>
                </a:cubicBezTo>
                <a:cubicBezTo>
                  <a:pt x="13230" y="1125"/>
                  <a:pt x="15480" y="2070"/>
                  <a:pt x="17190" y="3600"/>
                </a:cubicBezTo>
                <a:close/>
                <a:moveTo>
                  <a:pt x="3600" y="4365"/>
                </a:moveTo>
                <a:lnTo>
                  <a:pt x="9990" y="10755"/>
                </a:lnTo>
                <a:lnTo>
                  <a:pt x="3600" y="17145"/>
                </a:lnTo>
                <a:cubicBezTo>
                  <a:pt x="2070" y="15435"/>
                  <a:pt x="1170" y="13185"/>
                  <a:pt x="1170" y="10755"/>
                </a:cubicBezTo>
                <a:cubicBezTo>
                  <a:pt x="1125" y="8325"/>
                  <a:pt x="2070" y="6075"/>
                  <a:pt x="3600" y="4365"/>
                </a:cubicBezTo>
                <a:close/>
                <a:moveTo>
                  <a:pt x="4410" y="18000"/>
                </a:moveTo>
                <a:lnTo>
                  <a:pt x="10800" y="11610"/>
                </a:lnTo>
                <a:lnTo>
                  <a:pt x="17190" y="18000"/>
                </a:lnTo>
                <a:cubicBezTo>
                  <a:pt x="15480" y="19485"/>
                  <a:pt x="13275" y="20430"/>
                  <a:pt x="10800" y="20430"/>
                </a:cubicBezTo>
                <a:cubicBezTo>
                  <a:pt x="8325" y="20430"/>
                  <a:pt x="6120" y="19485"/>
                  <a:pt x="4410" y="180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3" name="Form"/>
          <p:cNvSpPr/>
          <p:nvPr/>
        </p:nvSpPr>
        <p:spPr>
          <a:xfrm>
            <a:off x="11173144" y="35795768"/>
            <a:ext cx="814372" cy="682577"/>
          </a:xfrm>
          <a:custGeom>
            <a:avLst/>
            <a:gdLst/>
            <a:ahLst/>
            <a:cxnLst>
              <a:cxn ang="0">
                <a:pos x="wd2" y="hd2"/>
              </a:cxn>
              <a:cxn ang="5400000">
                <a:pos x="wd2" y="hd2"/>
              </a:cxn>
              <a:cxn ang="10800000">
                <a:pos x="wd2" y="hd2"/>
              </a:cxn>
              <a:cxn ang="16200000">
                <a:pos x="wd2" y="hd2"/>
              </a:cxn>
            </a:cxnLst>
            <a:rect l="0" t="0" r="r" b="b"/>
            <a:pathLst>
              <a:path w="21600" h="21476" extrusionOk="0">
                <a:moveTo>
                  <a:pt x="12522" y="0"/>
                </a:moveTo>
                <a:cubicBezTo>
                  <a:pt x="10330" y="0"/>
                  <a:pt x="8244" y="928"/>
                  <a:pt x="6574" y="2599"/>
                </a:cubicBezTo>
                <a:lnTo>
                  <a:pt x="4591" y="247"/>
                </a:lnTo>
                <a:cubicBezTo>
                  <a:pt x="4330" y="-62"/>
                  <a:pt x="3913" y="-62"/>
                  <a:pt x="3652" y="247"/>
                </a:cubicBezTo>
                <a:cubicBezTo>
                  <a:pt x="1304" y="3033"/>
                  <a:pt x="0" y="6808"/>
                  <a:pt x="0" y="10769"/>
                </a:cubicBezTo>
                <a:cubicBezTo>
                  <a:pt x="0" y="14730"/>
                  <a:pt x="1304" y="18443"/>
                  <a:pt x="3652" y="21229"/>
                </a:cubicBezTo>
                <a:cubicBezTo>
                  <a:pt x="3913" y="21538"/>
                  <a:pt x="4330" y="21538"/>
                  <a:pt x="4591" y="21229"/>
                </a:cubicBezTo>
                <a:lnTo>
                  <a:pt x="6574" y="18877"/>
                </a:lnTo>
                <a:cubicBezTo>
                  <a:pt x="8243" y="20548"/>
                  <a:pt x="10330" y="21476"/>
                  <a:pt x="12522" y="21476"/>
                </a:cubicBezTo>
                <a:cubicBezTo>
                  <a:pt x="17530" y="21476"/>
                  <a:pt x="21600" y="16649"/>
                  <a:pt x="21600" y="10707"/>
                </a:cubicBezTo>
                <a:cubicBezTo>
                  <a:pt x="21600" y="4827"/>
                  <a:pt x="17530" y="0"/>
                  <a:pt x="12522" y="0"/>
                </a:cubicBezTo>
                <a:close/>
                <a:moveTo>
                  <a:pt x="4122" y="19496"/>
                </a:moveTo>
                <a:cubicBezTo>
                  <a:pt x="2296" y="17082"/>
                  <a:pt x="1304" y="13987"/>
                  <a:pt x="1304" y="10707"/>
                </a:cubicBezTo>
                <a:cubicBezTo>
                  <a:pt x="1304" y="7427"/>
                  <a:pt x="2296" y="4332"/>
                  <a:pt x="4122" y="1918"/>
                </a:cubicBezTo>
                <a:lnTo>
                  <a:pt x="11530" y="10707"/>
                </a:lnTo>
                <a:lnTo>
                  <a:pt x="6052" y="17206"/>
                </a:lnTo>
                <a:cubicBezTo>
                  <a:pt x="6052" y="17206"/>
                  <a:pt x="6052" y="17206"/>
                  <a:pt x="6052" y="17206"/>
                </a:cubicBezTo>
                <a:lnTo>
                  <a:pt x="4122" y="19496"/>
                </a:lnTo>
                <a:close/>
                <a:moveTo>
                  <a:pt x="12522" y="19929"/>
                </a:moveTo>
                <a:cubicBezTo>
                  <a:pt x="10696" y="19929"/>
                  <a:pt x="8922" y="19186"/>
                  <a:pt x="7513" y="17763"/>
                </a:cubicBezTo>
                <a:lnTo>
                  <a:pt x="12991" y="11326"/>
                </a:lnTo>
                <a:cubicBezTo>
                  <a:pt x="13252" y="11017"/>
                  <a:pt x="13252" y="10521"/>
                  <a:pt x="12991" y="10212"/>
                </a:cubicBezTo>
                <a:lnTo>
                  <a:pt x="7565" y="3775"/>
                </a:lnTo>
                <a:cubicBezTo>
                  <a:pt x="8974" y="2414"/>
                  <a:pt x="10696" y="1609"/>
                  <a:pt x="12522" y="1609"/>
                </a:cubicBezTo>
                <a:cubicBezTo>
                  <a:pt x="16800" y="1609"/>
                  <a:pt x="20243" y="5694"/>
                  <a:pt x="20243" y="10769"/>
                </a:cubicBezTo>
                <a:cubicBezTo>
                  <a:pt x="20243" y="15782"/>
                  <a:pt x="16800" y="19929"/>
                  <a:pt x="12522" y="1992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4" name="Form"/>
          <p:cNvSpPr/>
          <p:nvPr/>
        </p:nvSpPr>
        <p:spPr>
          <a:xfrm>
            <a:off x="13120549" y="35815395"/>
            <a:ext cx="944198" cy="682372"/>
          </a:xfrm>
          <a:custGeom>
            <a:avLst/>
            <a:gdLst/>
            <a:ahLst/>
            <a:cxnLst>
              <a:cxn ang="0">
                <a:pos x="wd2" y="hd2"/>
              </a:cxn>
              <a:cxn ang="5400000">
                <a:pos x="wd2" y="hd2"/>
              </a:cxn>
              <a:cxn ang="10800000">
                <a:pos x="wd2" y="hd2"/>
              </a:cxn>
              <a:cxn ang="16200000">
                <a:pos x="wd2" y="hd2"/>
              </a:cxn>
            </a:cxnLst>
            <a:rect l="0" t="0" r="r" b="b"/>
            <a:pathLst>
              <a:path w="21600" h="21578" extrusionOk="0">
                <a:moveTo>
                  <a:pt x="591" y="1"/>
                </a:moveTo>
                <a:cubicBezTo>
                  <a:pt x="276" y="1"/>
                  <a:pt x="0" y="382"/>
                  <a:pt x="0" y="818"/>
                </a:cubicBezTo>
                <a:lnTo>
                  <a:pt x="0" y="20781"/>
                </a:lnTo>
                <a:cubicBezTo>
                  <a:pt x="0" y="21216"/>
                  <a:pt x="276" y="21578"/>
                  <a:pt x="591" y="21578"/>
                </a:cubicBezTo>
                <a:lnTo>
                  <a:pt x="21009" y="21578"/>
                </a:lnTo>
                <a:cubicBezTo>
                  <a:pt x="21324" y="21578"/>
                  <a:pt x="21600" y="21216"/>
                  <a:pt x="21600" y="20781"/>
                </a:cubicBezTo>
                <a:cubicBezTo>
                  <a:pt x="21600" y="20346"/>
                  <a:pt x="21369" y="19965"/>
                  <a:pt x="21009" y="19965"/>
                </a:cubicBezTo>
                <a:lnTo>
                  <a:pt x="1167" y="19965"/>
                </a:lnTo>
                <a:lnTo>
                  <a:pt x="1167" y="818"/>
                </a:lnTo>
                <a:cubicBezTo>
                  <a:pt x="1167" y="382"/>
                  <a:pt x="906" y="1"/>
                  <a:pt x="591" y="1"/>
                </a:cubicBezTo>
                <a:close/>
                <a:moveTo>
                  <a:pt x="17972" y="40"/>
                </a:moveTo>
                <a:cubicBezTo>
                  <a:pt x="17831" y="102"/>
                  <a:pt x="17702" y="250"/>
                  <a:pt x="17634" y="468"/>
                </a:cubicBezTo>
                <a:lnTo>
                  <a:pt x="14259" y="9857"/>
                </a:lnTo>
                <a:lnTo>
                  <a:pt x="9492" y="7738"/>
                </a:lnTo>
                <a:cubicBezTo>
                  <a:pt x="9267" y="7676"/>
                  <a:pt x="9037" y="7746"/>
                  <a:pt x="8902" y="7932"/>
                </a:cubicBezTo>
                <a:lnTo>
                  <a:pt x="5850" y="12150"/>
                </a:lnTo>
                <a:lnTo>
                  <a:pt x="3319" y="15708"/>
                </a:lnTo>
                <a:cubicBezTo>
                  <a:pt x="2959" y="16205"/>
                  <a:pt x="3187" y="17068"/>
                  <a:pt x="3727" y="17068"/>
                </a:cubicBezTo>
                <a:cubicBezTo>
                  <a:pt x="3862" y="17068"/>
                  <a:pt x="4044" y="17002"/>
                  <a:pt x="4134" y="16816"/>
                </a:cubicBezTo>
                <a:lnTo>
                  <a:pt x="9492" y="9410"/>
                </a:lnTo>
                <a:lnTo>
                  <a:pt x="14400" y="11587"/>
                </a:lnTo>
                <a:cubicBezTo>
                  <a:pt x="14670" y="11711"/>
                  <a:pt x="14985" y="11532"/>
                  <a:pt x="15075" y="11159"/>
                </a:cubicBezTo>
                <a:lnTo>
                  <a:pt x="18675" y="1148"/>
                </a:lnTo>
                <a:cubicBezTo>
                  <a:pt x="18810" y="775"/>
                  <a:pt x="18709" y="266"/>
                  <a:pt x="18394" y="79"/>
                </a:cubicBezTo>
                <a:cubicBezTo>
                  <a:pt x="18259" y="-14"/>
                  <a:pt x="18112" y="-22"/>
                  <a:pt x="17972" y="4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5" name="Form"/>
          <p:cNvSpPr/>
          <p:nvPr/>
        </p:nvSpPr>
        <p:spPr>
          <a:xfrm>
            <a:off x="17196165" y="32328786"/>
            <a:ext cx="944198" cy="682330"/>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1502"/>
                  <a:pt x="0" y="3308"/>
                </a:cubicBezTo>
                <a:lnTo>
                  <a:pt x="0" y="18311"/>
                </a:lnTo>
                <a:cubicBezTo>
                  <a:pt x="0" y="20117"/>
                  <a:pt x="1086" y="21600"/>
                  <a:pt x="2391" y="21600"/>
                </a:cubicBezTo>
                <a:lnTo>
                  <a:pt x="19209" y="21600"/>
                </a:lnTo>
                <a:cubicBezTo>
                  <a:pt x="20514" y="21600"/>
                  <a:pt x="21600" y="20117"/>
                  <a:pt x="21600" y="18311"/>
                </a:cubicBezTo>
                <a:lnTo>
                  <a:pt x="21600" y="3308"/>
                </a:lnTo>
                <a:cubicBezTo>
                  <a:pt x="21600" y="1440"/>
                  <a:pt x="20514" y="0"/>
                  <a:pt x="19209" y="0"/>
                </a:cubicBezTo>
                <a:lnTo>
                  <a:pt x="2391" y="0"/>
                </a:lnTo>
                <a:close/>
                <a:moveTo>
                  <a:pt x="2391" y="1557"/>
                </a:moveTo>
                <a:lnTo>
                  <a:pt x="19209" y="1557"/>
                </a:lnTo>
                <a:cubicBezTo>
                  <a:pt x="19884" y="1557"/>
                  <a:pt x="20433" y="2296"/>
                  <a:pt x="20433" y="3230"/>
                </a:cubicBezTo>
                <a:lnTo>
                  <a:pt x="20433" y="4923"/>
                </a:lnTo>
                <a:lnTo>
                  <a:pt x="1125" y="4923"/>
                </a:lnTo>
                <a:lnTo>
                  <a:pt x="1125" y="3230"/>
                </a:lnTo>
                <a:cubicBezTo>
                  <a:pt x="1170" y="2358"/>
                  <a:pt x="1716" y="1557"/>
                  <a:pt x="2391" y="1557"/>
                </a:cubicBezTo>
                <a:close/>
                <a:moveTo>
                  <a:pt x="1167" y="6597"/>
                </a:moveTo>
                <a:lnTo>
                  <a:pt x="20475" y="6597"/>
                </a:lnTo>
                <a:lnTo>
                  <a:pt x="20475" y="18311"/>
                </a:lnTo>
                <a:cubicBezTo>
                  <a:pt x="20430" y="19183"/>
                  <a:pt x="19884" y="19985"/>
                  <a:pt x="19209" y="19985"/>
                </a:cubicBezTo>
                <a:lnTo>
                  <a:pt x="2391" y="19985"/>
                </a:lnTo>
                <a:cubicBezTo>
                  <a:pt x="1716" y="19985"/>
                  <a:pt x="1167" y="19245"/>
                  <a:pt x="1167" y="18311"/>
                </a:cubicBezTo>
                <a:lnTo>
                  <a:pt x="1167" y="6597"/>
                </a:lnTo>
                <a:close/>
                <a:moveTo>
                  <a:pt x="3741" y="9963"/>
                </a:moveTo>
                <a:cubicBezTo>
                  <a:pt x="3426" y="9963"/>
                  <a:pt x="3150" y="10345"/>
                  <a:pt x="3150" y="10781"/>
                </a:cubicBezTo>
                <a:cubicBezTo>
                  <a:pt x="3150" y="11216"/>
                  <a:pt x="3426" y="11578"/>
                  <a:pt x="3741" y="11578"/>
                </a:cubicBezTo>
                <a:lnTo>
                  <a:pt x="10983" y="11578"/>
                </a:lnTo>
                <a:cubicBezTo>
                  <a:pt x="11298" y="11578"/>
                  <a:pt x="11559" y="11216"/>
                  <a:pt x="11559" y="10781"/>
                </a:cubicBezTo>
                <a:cubicBezTo>
                  <a:pt x="11559" y="10345"/>
                  <a:pt x="11298" y="9963"/>
                  <a:pt x="10983" y="9963"/>
                </a:cubicBezTo>
                <a:lnTo>
                  <a:pt x="3741" y="9963"/>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6" name="Form"/>
          <p:cNvSpPr/>
          <p:nvPr/>
        </p:nvSpPr>
        <p:spPr>
          <a:xfrm>
            <a:off x="5078976" y="32269776"/>
            <a:ext cx="943002" cy="814370"/>
          </a:xfrm>
          <a:custGeom>
            <a:avLst/>
            <a:gdLst/>
            <a:ahLst/>
            <a:cxnLst>
              <a:cxn ang="0">
                <a:pos x="wd2" y="hd2"/>
              </a:cxn>
              <a:cxn ang="5400000">
                <a:pos x="wd2" y="hd2"/>
              </a:cxn>
              <a:cxn ang="10800000">
                <a:pos x="wd2" y="hd2"/>
              </a:cxn>
              <a:cxn ang="16200000">
                <a:pos x="wd2" y="hd2"/>
              </a:cxn>
            </a:cxnLst>
            <a:rect l="0" t="0" r="r" b="b"/>
            <a:pathLst>
              <a:path w="21573" h="21600" extrusionOk="0">
                <a:moveTo>
                  <a:pt x="18675" y="14504"/>
                </a:moveTo>
                <a:lnTo>
                  <a:pt x="21555" y="3548"/>
                </a:lnTo>
                <a:cubicBezTo>
                  <a:pt x="21600" y="3339"/>
                  <a:pt x="21555" y="3130"/>
                  <a:pt x="21465" y="2974"/>
                </a:cubicBezTo>
                <a:cubicBezTo>
                  <a:pt x="21375" y="2817"/>
                  <a:pt x="21195" y="2713"/>
                  <a:pt x="21015" y="2713"/>
                </a:cubicBezTo>
                <a:lnTo>
                  <a:pt x="4410" y="2713"/>
                </a:lnTo>
                <a:lnTo>
                  <a:pt x="4095" y="0"/>
                </a:lnTo>
                <a:lnTo>
                  <a:pt x="585" y="0"/>
                </a:lnTo>
                <a:cubicBezTo>
                  <a:pt x="270" y="0"/>
                  <a:pt x="0" y="313"/>
                  <a:pt x="0" y="678"/>
                </a:cubicBezTo>
                <a:cubicBezTo>
                  <a:pt x="0" y="1043"/>
                  <a:pt x="270" y="1357"/>
                  <a:pt x="585" y="1357"/>
                </a:cubicBezTo>
                <a:lnTo>
                  <a:pt x="3060" y="1357"/>
                </a:lnTo>
                <a:lnTo>
                  <a:pt x="5175" y="18574"/>
                </a:lnTo>
                <a:lnTo>
                  <a:pt x="6345" y="18574"/>
                </a:lnTo>
                <a:cubicBezTo>
                  <a:pt x="6255" y="18835"/>
                  <a:pt x="6210" y="19096"/>
                  <a:pt x="6210" y="19409"/>
                </a:cubicBezTo>
                <a:cubicBezTo>
                  <a:pt x="6210" y="20609"/>
                  <a:pt x="7065" y="21600"/>
                  <a:pt x="8100" y="21600"/>
                </a:cubicBezTo>
                <a:cubicBezTo>
                  <a:pt x="9135" y="21600"/>
                  <a:pt x="9990" y="20609"/>
                  <a:pt x="9990" y="19409"/>
                </a:cubicBezTo>
                <a:cubicBezTo>
                  <a:pt x="9990" y="19096"/>
                  <a:pt x="9945" y="18835"/>
                  <a:pt x="9855" y="18574"/>
                </a:cubicBezTo>
                <a:lnTo>
                  <a:pt x="16290" y="18574"/>
                </a:lnTo>
                <a:cubicBezTo>
                  <a:pt x="16200" y="18835"/>
                  <a:pt x="16155" y="19096"/>
                  <a:pt x="16155" y="19409"/>
                </a:cubicBezTo>
                <a:cubicBezTo>
                  <a:pt x="16155" y="20609"/>
                  <a:pt x="17010" y="21600"/>
                  <a:pt x="18045" y="21600"/>
                </a:cubicBezTo>
                <a:cubicBezTo>
                  <a:pt x="19080" y="21600"/>
                  <a:pt x="19935" y="20609"/>
                  <a:pt x="19935" y="19409"/>
                </a:cubicBezTo>
                <a:cubicBezTo>
                  <a:pt x="19935" y="18209"/>
                  <a:pt x="19125" y="17270"/>
                  <a:pt x="18090" y="17217"/>
                </a:cubicBezTo>
                <a:cubicBezTo>
                  <a:pt x="18090" y="17217"/>
                  <a:pt x="18090" y="17217"/>
                  <a:pt x="18090" y="17217"/>
                </a:cubicBezTo>
                <a:lnTo>
                  <a:pt x="6255" y="17217"/>
                </a:lnTo>
                <a:lnTo>
                  <a:pt x="5985" y="15026"/>
                </a:lnTo>
                <a:lnTo>
                  <a:pt x="18180" y="15026"/>
                </a:lnTo>
                <a:cubicBezTo>
                  <a:pt x="18360" y="14974"/>
                  <a:pt x="18585" y="14765"/>
                  <a:pt x="18675" y="14504"/>
                </a:cubicBezTo>
                <a:close/>
                <a:moveTo>
                  <a:pt x="8820" y="19357"/>
                </a:moveTo>
                <a:cubicBezTo>
                  <a:pt x="8820" y="19826"/>
                  <a:pt x="8505" y="20191"/>
                  <a:pt x="8100" y="20191"/>
                </a:cubicBezTo>
                <a:cubicBezTo>
                  <a:pt x="7695" y="20191"/>
                  <a:pt x="7380" y="19826"/>
                  <a:pt x="7380" y="19357"/>
                </a:cubicBezTo>
                <a:cubicBezTo>
                  <a:pt x="7380" y="18887"/>
                  <a:pt x="7695" y="18522"/>
                  <a:pt x="8100" y="18522"/>
                </a:cubicBezTo>
                <a:cubicBezTo>
                  <a:pt x="8505" y="18522"/>
                  <a:pt x="8820" y="18887"/>
                  <a:pt x="8820" y="19357"/>
                </a:cubicBezTo>
                <a:close/>
                <a:moveTo>
                  <a:pt x="18045" y="20191"/>
                </a:moveTo>
                <a:cubicBezTo>
                  <a:pt x="17640" y="20191"/>
                  <a:pt x="17325" y="19826"/>
                  <a:pt x="17325" y="19357"/>
                </a:cubicBezTo>
                <a:cubicBezTo>
                  <a:pt x="17325" y="18887"/>
                  <a:pt x="17640" y="18522"/>
                  <a:pt x="18045" y="18522"/>
                </a:cubicBezTo>
                <a:cubicBezTo>
                  <a:pt x="18450" y="18522"/>
                  <a:pt x="18765" y="18887"/>
                  <a:pt x="18765" y="19357"/>
                </a:cubicBezTo>
                <a:cubicBezTo>
                  <a:pt x="18765" y="19826"/>
                  <a:pt x="18450" y="20191"/>
                  <a:pt x="18045" y="20191"/>
                </a:cubicBezTo>
                <a:close/>
                <a:moveTo>
                  <a:pt x="5760" y="13617"/>
                </a:moveTo>
                <a:lnTo>
                  <a:pt x="4590" y="3965"/>
                </a:lnTo>
                <a:lnTo>
                  <a:pt x="20250" y="3965"/>
                </a:lnTo>
                <a:lnTo>
                  <a:pt x="17730" y="13617"/>
                </a:lnTo>
                <a:lnTo>
                  <a:pt x="5760" y="13617"/>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7" name="Form"/>
          <p:cNvSpPr/>
          <p:nvPr/>
        </p:nvSpPr>
        <p:spPr>
          <a:xfrm>
            <a:off x="9111482" y="32210762"/>
            <a:ext cx="944198" cy="942231"/>
          </a:xfrm>
          <a:custGeom>
            <a:avLst/>
            <a:gdLst/>
            <a:ahLst/>
            <a:cxnLst>
              <a:cxn ang="0">
                <a:pos x="wd2" y="hd2"/>
              </a:cxn>
              <a:cxn ang="5400000">
                <a:pos x="wd2" y="hd2"/>
              </a:cxn>
              <a:cxn ang="10800000">
                <a:pos x="wd2" y="hd2"/>
              </a:cxn>
              <a:cxn ang="16200000">
                <a:pos x="wd2" y="hd2"/>
              </a:cxn>
            </a:cxnLst>
            <a:rect l="0" t="0" r="r" b="b"/>
            <a:pathLst>
              <a:path w="21600" h="21600" extrusionOk="0">
                <a:moveTo>
                  <a:pt x="21555" y="5682"/>
                </a:moveTo>
                <a:cubicBezTo>
                  <a:pt x="21555" y="5637"/>
                  <a:pt x="21555" y="5637"/>
                  <a:pt x="21555" y="5682"/>
                </a:cubicBezTo>
                <a:cubicBezTo>
                  <a:pt x="21555" y="5637"/>
                  <a:pt x="21555" y="5637"/>
                  <a:pt x="21555" y="5637"/>
                </a:cubicBezTo>
                <a:cubicBezTo>
                  <a:pt x="21555" y="5547"/>
                  <a:pt x="21510" y="5456"/>
                  <a:pt x="21465" y="5366"/>
                </a:cubicBezTo>
                <a:lnTo>
                  <a:pt x="19980" y="406"/>
                </a:lnTo>
                <a:cubicBezTo>
                  <a:pt x="19890" y="180"/>
                  <a:pt x="19665" y="0"/>
                  <a:pt x="19440" y="0"/>
                </a:cubicBezTo>
                <a:lnTo>
                  <a:pt x="13410" y="0"/>
                </a:lnTo>
                <a:lnTo>
                  <a:pt x="7965" y="0"/>
                </a:lnTo>
                <a:lnTo>
                  <a:pt x="1980" y="0"/>
                </a:lnTo>
                <a:cubicBezTo>
                  <a:pt x="1710" y="0"/>
                  <a:pt x="1485" y="180"/>
                  <a:pt x="1440" y="406"/>
                </a:cubicBezTo>
                <a:lnTo>
                  <a:pt x="0" y="5501"/>
                </a:lnTo>
                <a:cubicBezTo>
                  <a:pt x="0" y="5501"/>
                  <a:pt x="0" y="5501"/>
                  <a:pt x="0" y="5547"/>
                </a:cubicBezTo>
                <a:cubicBezTo>
                  <a:pt x="0" y="5547"/>
                  <a:pt x="0" y="5547"/>
                  <a:pt x="0" y="5592"/>
                </a:cubicBezTo>
                <a:cubicBezTo>
                  <a:pt x="0" y="5637"/>
                  <a:pt x="0" y="5682"/>
                  <a:pt x="0" y="5682"/>
                </a:cubicBezTo>
                <a:cubicBezTo>
                  <a:pt x="0" y="6854"/>
                  <a:pt x="540" y="7982"/>
                  <a:pt x="1440" y="8748"/>
                </a:cubicBezTo>
                <a:lnTo>
                  <a:pt x="1440" y="20428"/>
                </a:lnTo>
                <a:lnTo>
                  <a:pt x="585" y="20428"/>
                </a:lnTo>
                <a:cubicBezTo>
                  <a:pt x="270" y="20428"/>
                  <a:pt x="0" y="20698"/>
                  <a:pt x="0" y="21014"/>
                </a:cubicBezTo>
                <a:cubicBezTo>
                  <a:pt x="0" y="21329"/>
                  <a:pt x="270" y="21600"/>
                  <a:pt x="585" y="21600"/>
                </a:cubicBezTo>
                <a:lnTo>
                  <a:pt x="21015" y="21600"/>
                </a:lnTo>
                <a:cubicBezTo>
                  <a:pt x="21330" y="21600"/>
                  <a:pt x="21600" y="21329"/>
                  <a:pt x="21600" y="21014"/>
                </a:cubicBezTo>
                <a:cubicBezTo>
                  <a:pt x="21600" y="20698"/>
                  <a:pt x="21330" y="20428"/>
                  <a:pt x="21015" y="20428"/>
                </a:cubicBezTo>
                <a:lnTo>
                  <a:pt x="20025" y="20428"/>
                </a:lnTo>
                <a:lnTo>
                  <a:pt x="20025" y="8838"/>
                </a:lnTo>
                <a:cubicBezTo>
                  <a:pt x="21015" y="8072"/>
                  <a:pt x="21555" y="6899"/>
                  <a:pt x="21555" y="5682"/>
                </a:cubicBezTo>
                <a:close/>
                <a:moveTo>
                  <a:pt x="10395" y="8478"/>
                </a:moveTo>
                <a:cubicBezTo>
                  <a:pt x="9180" y="8342"/>
                  <a:pt x="8145" y="7395"/>
                  <a:pt x="7875" y="6178"/>
                </a:cubicBezTo>
                <a:lnTo>
                  <a:pt x="13500" y="6178"/>
                </a:lnTo>
                <a:cubicBezTo>
                  <a:pt x="13230" y="7486"/>
                  <a:pt x="12060" y="8478"/>
                  <a:pt x="10710" y="8478"/>
                </a:cubicBezTo>
                <a:cubicBezTo>
                  <a:pt x="10575" y="8478"/>
                  <a:pt x="10485" y="8478"/>
                  <a:pt x="10395" y="8478"/>
                </a:cubicBezTo>
                <a:close/>
                <a:moveTo>
                  <a:pt x="2880" y="8207"/>
                </a:moveTo>
                <a:cubicBezTo>
                  <a:pt x="2025" y="7846"/>
                  <a:pt x="1395" y="7125"/>
                  <a:pt x="1215" y="6223"/>
                </a:cubicBezTo>
                <a:cubicBezTo>
                  <a:pt x="1845" y="6223"/>
                  <a:pt x="2430" y="6223"/>
                  <a:pt x="3060" y="6223"/>
                </a:cubicBezTo>
                <a:cubicBezTo>
                  <a:pt x="4050" y="6223"/>
                  <a:pt x="4995" y="6223"/>
                  <a:pt x="5985" y="6223"/>
                </a:cubicBezTo>
                <a:cubicBezTo>
                  <a:pt x="6210" y="6223"/>
                  <a:pt x="6435" y="6223"/>
                  <a:pt x="6660" y="6223"/>
                </a:cubicBezTo>
                <a:cubicBezTo>
                  <a:pt x="6255" y="7846"/>
                  <a:pt x="4455" y="8838"/>
                  <a:pt x="2880" y="8207"/>
                </a:cubicBezTo>
                <a:close/>
                <a:moveTo>
                  <a:pt x="12915" y="1127"/>
                </a:moveTo>
                <a:lnTo>
                  <a:pt x="13455" y="5051"/>
                </a:lnTo>
                <a:lnTo>
                  <a:pt x="7920" y="5051"/>
                </a:lnTo>
                <a:lnTo>
                  <a:pt x="7920" y="5051"/>
                </a:lnTo>
                <a:lnTo>
                  <a:pt x="8460" y="1127"/>
                </a:lnTo>
                <a:lnTo>
                  <a:pt x="12915" y="1127"/>
                </a:lnTo>
                <a:close/>
                <a:moveTo>
                  <a:pt x="19125" y="8072"/>
                </a:moveTo>
                <a:cubicBezTo>
                  <a:pt x="18675" y="8387"/>
                  <a:pt x="18135" y="8523"/>
                  <a:pt x="17550" y="8523"/>
                </a:cubicBezTo>
                <a:cubicBezTo>
                  <a:pt x="16155" y="8523"/>
                  <a:pt x="14985" y="7531"/>
                  <a:pt x="14760" y="6178"/>
                </a:cubicBezTo>
                <a:lnTo>
                  <a:pt x="20385" y="6178"/>
                </a:lnTo>
                <a:cubicBezTo>
                  <a:pt x="20205" y="6944"/>
                  <a:pt x="19800" y="7621"/>
                  <a:pt x="19125" y="8072"/>
                </a:cubicBezTo>
                <a:close/>
                <a:moveTo>
                  <a:pt x="19035" y="1127"/>
                </a:moveTo>
                <a:lnTo>
                  <a:pt x="20205" y="5051"/>
                </a:lnTo>
                <a:lnTo>
                  <a:pt x="14625" y="5051"/>
                </a:lnTo>
                <a:lnTo>
                  <a:pt x="14085" y="1127"/>
                </a:lnTo>
                <a:lnTo>
                  <a:pt x="19035" y="1127"/>
                </a:lnTo>
                <a:close/>
                <a:moveTo>
                  <a:pt x="2430" y="1127"/>
                </a:moveTo>
                <a:lnTo>
                  <a:pt x="7290" y="1127"/>
                </a:lnTo>
                <a:lnTo>
                  <a:pt x="6750" y="5051"/>
                </a:lnTo>
                <a:lnTo>
                  <a:pt x="6660" y="5051"/>
                </a:lnTo>
                <a:lnTo>
                  <a:pt x="1305" y="5051"/>
                </a:lnTo>
                <a:lnTo>
                  <a:pt x="2430" y="1127"/>
                </a:lnTo>
                <a:close/>
                <a:moveTo>
                  <a:pt x="13635" y="20428"/>
                </a:moveTo>
                <a:lnTo>
                  <a:pt x="7920" y="20428"/>
                </a:lnTo>
                <a:lnTo>
                  <a:pt x="7920" y="12762"/>
                </a:lnTo>
                <a:lnTo>
                  <a:pt x="13635" y="12762"/>
                </a:lnTo>
                <a:lnTo>
                  <a:pt x="13635" y="20428"/>
                </a:lnTo>
                <a:close/>
                <a:moveTo>
                  <a:pt x="14805" y="20428"/>
                </a:moveTo>
                <a:lnTo>
                  <a:pt x="14805" y="12266"/>
                </a:lnTo>
                <a:cubicBezTo>
                  <a:pt x="14805" y="12130"/>
                  <a:pt x="14760" y="11950"/>
                  <a:pt x="14670" y="11815"/>
                </a:cubicBezTo>
                <a:cubicBezTo>
                  <a:pt x="14580" y="11679"/>
                  <a:pt x="14400" y="11589"/>
                  <a:pt x="14220" y="11589"/>
                </a:cubicBezTo>
                <a:lnTo>
                  <a:pt x="7335" y="11589"/>
                </a:lnTo>
                <a:cubicBezTo>
                  <a:pt x="7155" y="11589"/>
                  <a:pt x="7020" y="11679"/>
                  <a:pt x="6885" y="11815"/>
                </a:cubicBezTo>
                <a:cubicBezTo>
                  <a:pt x="6795" y="11950"/>
                  <a:pt x="6750" y="12085"/>
                  <a:pt x="6750" y="12266"/>
                </a:cubicBezTo>
                <a:lnTo>
                  <a:pt x="6750" y="20428"/>
                </a:lnTo>
                <a:lnTo>
                  <a:pt x="2565" y="20428"/>
                </a:lnTo>
                <a:lnTo>
                  <a:pt x="2565" y="9289"/>
                </a:lnTo>
                <a:cubicBezTo>
                  <a:pt x="4275" y="9921"/>
                  <a:pt x="6255" y="9199"/>
                  <a:pt x="7200" y="7666"/>
                </a:cubicBezTo>
                <a:cubicBezTo>
                  <a:pt x="7920" y="8884"/>
                  <a:pt x="9270" y="9650"/>
                  <a:pt x="10665" y="9650"/>
                </a:cubicBezTo>
                <a:cubicBezTo>
                  <a:pt x="12105" y="9650"/>
                  <a:pt x="13365" y="8884"/>
                  <a:pt x="14085" y="7711"/>
                </a:cubicBezTo>
                <a:cubicBezTo>
                  <a:pt x="14805" y="8884"/>
                  <a:pt x="16065" y="9695"/>
                  <a:pt x="17550" y="9695"/>
                </a:cubicBezTo>
                <a:cubicBezTo>
                  <a:pt x="18000" y="9695"/>
                  <a:pt x="18450" y="9605"/>
                  <a:pt x="18855" y="9470"/>
                </a:cubicBezTo>
                <a:lnTo>
                  <a:pt x="18855" y="20428"/>
                </a:lnTo>
                <a:lnTo>
                  <a:pt x="14805" y="20428"/>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8" name="Form"/>
          <p:cNvSpPr/>
          <p:nvPr/>
        </p:nvSpPr>
        <p:spPr>
          <a:xfrm>
            <a:off x="15307772" y="32269776"/>
            <a:ext cx="684757" cy="806502"/>
          </a:xfrm>
          <a:custGeom>
            <a:avLst/>
            <a:gdLst/>
            <a:ahLst/>
            <a:cxnLst>
              <a:cxn ang="0">
                <a:pos x="wd2" y="hd2"/>
              </a:cxn>
              <a:cxn ang="5400000">
                <a:pos x="wd2" y="hd2"/>
              </a:cxn>
              <a:cxn ang="10800000">
                <a:pos x="wd2" y="hd2"/>
              </a:cxn>
              <a:cxn ang="16200000">
                <a:pos x="wd2" y="hd2"/>
              </a:cxn>
            </a:cxnLst>
            <a:rect l="0" t="0" r="r" b="b"/>
            <a:pathLst>
              <a:path w="21545" h="21600" extrusionOk="0">
                <a:moveTo>
                  <a:pt x="20795" y="16700"/>
                </a:moveTo>
                <a:lnTo>
                  <a:pt x="8727" y="16700"/>
                </a:lnTo>
                <a:lnTo>
                  <a:pt x="5756" y="580"/>
                </a:lnTo>
                <a:cubicBezTo>
                  <a:pt x="5694" y="263"/>
                  <a:pt x="5385" y="0"/>
                  <a:pt x="4951" y="0"/>
                </a:cubicBezTo>
                <a:lnTo>
                  <a:pt x="805" y="0"/>
                </a:lnTo>
                <a:cubicBezTo>
                  <a:pt x="371" y="0"/>
                  <a:pt x="0" y="316"/>
                  <a:pt x="0" y="685"/>
                </a:cubicBezTo>
                <a:cubicBezTo>
                  <a:pt x="0" y="1054"/>
                  <a:pt x="371" y="1370"/>
                  <a:pt x="805" y="1370"/>
                </a:cubicBezTo>
                <a:lnTo>
                  <a:pt x="4270" y="1370"/>
                </a:lnTo>
                <a:lnTo>
                  <a:pt x="7117" y="16753"/>
                </a:lnTo>
                <a:cubicBezTo>
                  <a:pt x="5570" y="16806"/>
                  <a:pt x="4332" y="17860"/>
                  <a:pt x="4332" y="19177"/>
                </a:cubicBezTo>
                <a:cubicBezTo>
                  <a:pt x="4332" y="20494"/>
                  <a:pt x="5632" y="21600"/>
                  <a:pt x="7179" y="21600"/>
                </a:cubicBezTo>
                <a:cubicBezTo>
                  <a:pt x="8727" y="21600"/>
                  <a:pt x="10026" y="20494"/>
                  <a:pt x="10026" y="19177"/>
                </a:cubicBezTo>
                <a:cubicBezTo>
                  <a:pt x="10026" y="18808"/>
                  <a:pt x="9903" y="18439"/>
                  <a:pt x="9717" y="18123"/>
                </a:cubicBezTo>
                <a:lnTo>
                  <a:pt x="20733" y="18123"/>
                </a:lnTo>
                <a:cubicBezTo>
                  <a:pt x="21167" y="18123"/>
                  <a:pt x="21538" y="17807"/>
                  <a:pt x="21538" y="17438"/>
                </a:cubicBezTo>
                <a:cubicBezTo>
                  <a:pt x="21600" y="16964"/>
                  <a:pt x="21229" y="16700"/>
                  <a:pt x="20795" y="16700"/>
                </a:cubicBezTo>
                <a:close/>
                <a:moveTo>
                  <a:pt x="7179" y="20178"/>
                </a:moveTo>
                <a:cubicBezTo>
                  <a:pt x="6499" y="20178"/>
                  <a:pt x="5942" y="19703"/>
                  <a:pt x="5942" y="19124"/>
                </a:cubicBezTo>
                <a:cubicBezTo>
                  <a:pt x="5942" y="18544"/>
                  <a:pt x="6499" y="18070"/>
                  <a:pt x="7179" y="18070"/>
                </a:cubicBezTo>
                <a:cubicBezTo>
                  <a:pt x="7860" y="18070"/>
                  <a:pt x="8417" y="18544"/>
                  <a:pt x="8417" y="19124"/>
                </a:cubicBezTo>
                <a:cubicBezTo>
                  <a:pt x="8479" y="19703"/>
                  <a:pt x="7922" y="20178"/>
                  <a:pt x="7179" y="20178"/>
                </a:cubicBez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9" name="Form"/>
          <p:cNvSpPr/>
          <p:nvPr/>
        </p:nvSpPr>
        <p:spPr>
          <a:xfrm>
            <a:off x="13281685" y="32269776"/>
            <a:ext cx="682788" cy="814370"/>
          </a:xfrm>
          <a:custGeom>
            <a:avLst/>
            <a:gdLst/>
            <a:ahLst/>
            <a:cxnLst>
              <a:cxn ang="0">
                <a:pos x="wd2" y="hd2"/>
              </a:cxn>
              <a:cxn ang="5400000">
                <a:pos x="wd2" y="hd2"/>
              </a:cxn>
              <a:cxn ang="10800000">
                <a:pos x="wd2" y="hd2"/>
              </a:cxn>
              <a:cxn ang="16200000">
                <a:pos x="wd2" y="hd2"/>
              </a:cxn>
            </a:cxnLst>
            <a:rect l="0" t="0" r="r" b="b"/>
            <a:pathLst>
              <a:path w="21545" h="21600" extrusionOk="0">
                <a:moveTo>
                  <a:pt x="20793" y="16748"/>
                </a:moveTo>
                <a:lnTo>
                  <a:pt x="19179" y="16748"/>
                </a:lnTo>
                <a:lnTo>
                  <a:pt x="19179" y="9078"/>
                </a:lnTo>
                <a:cubicBezTo>
                  <a:pt x="19179" y="8713"/>
                  <a:pt x="18807" y="8400"/>
                  <a:pt x="18372" y="8400"/>
                </a:cubicBezTo>
                <a:lnTo>
                  <a:pt x="14214" y="8400"/>
                </a:lnTo>
                <a:lnTo>
                  <a:pt x="14214" y="4852"/>
                </a:lnTo>
                <a:cubicBezTo>
                  <a:pt x="14214" y="4487"/>
                  <a:pt x="13841" y="4174"/>
                  <a:pt x="13407" y="4174"/>
                </a:cubicBezTo>
                <a:lnTo>
                  <a:pt x="8441" y="4174"/>
                </a:lnTo>
                <a:cubicBezTo>
                  <a:pt x="8007" y="4174"/>
                  <a:pt x="7634" y="4487"/>
                  <a:pt x="7634" y="4852"/>
                </a:cubicBezTo>
                <a:lnTo>
                  <a:pt x="7634" y="9026"/>
                </a:lnTo>
                <a:cubicBezTo>
                  <a:pt x="7634" y="9078"/>
                  <a:pt x="7634" y="9130"/>
                  <a:pt x="7634" y="9183"/>
                </a:cubicBezTo>
                <a:lnTo>
                  <a:pt x="7634" y="16748"/>
                </a:lnTo>
                <a:lnTo>
                  <a:pt x="5834" y="16748"/>
                </a:lnTo>
                <a:lnTo>
                  <a:pt x="5772" y="678"/>
                </a:lnTo>
                <a:cubicBezTo>
                  <a:pt x="5772" y="313"/>
                  <a:pt x="5400" y="0"/>
                  <a:pt x="4966" y="0"/>
                </a:cubicBezTo>
                <a:lnTo>
                  <a:pt x="807" y="0"/>
                </a:lnTo>
                <a:cubicBezTo>
                  <a:pt x="372" y="0"/>
                  <a:pt x="0" y="313"/>
                  <a:pt x="0" y="678"/>
                </a:cubicBezTo>
                <a:cubicBezTo>
                  <a:pt x="0" y="1043"/>
                  <a:pt x="372" y="1357"/>
                  <a:pt x="807" y="1357"/>
                </a:cubicBezTo>
                <a:lnTo>
                  <a:pt x="4159" y="1357"/>
                </a:lnTo>
                <a:lnTo>
                  <a:pt x="4221" y="17426"/>
                </a:lnTo>
                <a:cubicBezTo>
                  <a:pt x="4221" y="17791"/>
                  <a:pt x="4593" y="18104"/>
                  <a:pt x="5028" y="18104"/>
                </a:cubicBezTo>
                <a:lnTo>
                  <a:pt x="5090" y="18104"/>
                </a:lnTo>
                <a:cubicBezTo>
                  <a:pt x="4903" y="18417"/>
                  <a:pt x="4779" y="18783"/>
                  <a:pt x="4779" y="19200"/>
                </a:cubicBezTo>
                <a:cubicBezTo>
                  <a:pt x="4779" y="20504"/>
                  <a:pt x="6083" y="21600"/>
                  <a:pt x="7634" y="21600"/>
                </a:cubicBezTo>
                <a:cubicBezTo>
                  <a:pt x="9186" y="21600"/>
                  <a:pt x="10490" y="20504"/>
                  <a:pt x="10490" y="19200"/>
                </a:cubicBezTo>
                <a:cubicBezTo>
                  <a:pt x="10490" y="18835"/>
                  <a:pt x="10365" y="18470"/>
                  <a:pt x="10179" y="18104"/>
                </a:cubicBezTo>
                <a:lnTo>
                  <a:pt x="15331" y="18104"/>
                </a:lnTo>
                <a:cubicBezTo>
                  <a:pt x="15145" y="18417"/>
                  <a:pt x="15021" y="18783"/>
                  <a:pt x="15021" y="19200"/>
                </a:cubicBezTo>
                <a:cubicBezTo>
                  <a:pt x="15021" y="20504"/>
                  <a:pt x="16324" y="21600"/>
                  <a:pt x="17876" y="21600"/>
                </a:cubicBezTo>
                <a:cubicBezTo>
                  <a:pt x="19428" y="21600"/>
                  <a:pt x="20731" y="20504"/>
                  <a:pt x="20731" y="19200"/>
                </a:cubicBezTo>
                <a:cubicBezTo>
                  <a:pt x="20731" y="18835"/>
                  <a:pt x="20607" y="18470"/>
                  <a:pt x="20421" y="18157"/>
                </a:cubicBezTo>
                <a:lnTo>
                  <a:pt x="20731" y="18157"/>
                </a:lnTo>
                <a:cubicBezTo>
                  <a:pt x="20731" y="18157"/>
                  <a:pt x="20731" y="18157"/>
                  <a:pt x="20731" y="18157"/>
                </a:cubicBezTo>
                <a:cubicBezTo>
                  <a:pt x="21165" y="18157"/>
                  <a:pt x="21538" y="17843"/>
                  <a:pt x="21538" y="17478"/>
                </a:cubicBezTo>
                <a:cubicBezTo>
                  <a:pt x="21600" y="17061"/>
                  <a:pt x="21228" y="16748"/>
                  <a:pt x="20793" y="16748"/>
                </a:cubicBezTo>
                <a:close/>
                <a:moveTo>
                  <a:pt x="17566" y="16748"/>
                </a:moveTo>
                <a:lnTo>
                  <a:pt x="9248" y="16748"/>
                </a:lnTo>
                <a:lnTo>
                  <a:pt x="9248" y="9757"/>
                </a:lnTo>
                <a:lnTo>
                  <a:pt x="17566" y="9757"/>
                </a:lnTo>
                <a:lnTo>
                  <a:pt x="17566" y="16748"/>
                </a:lnTo>
                <a:close/>
                <a:moveTo>
                  <a:pt x="9186" y="5530"/>
                </a:moveTo>
                <a:lnTo>
                  <a:pt x="12600" y="5530"/>
                </a:lnTo>
                <a:lnTo>
                  <a:pt x="12600" y="8400"/>
                </a:lnTo>
                <a:lnTo>
                  <a:pt x="9186" y="8400"/>
                </a:lnTo>
                <a:lnTo>
                  <a:pt x="9186" y="5530"/>
                </a:lnTo>
                <a:close/>
                <a:moveTo>
                  <a:pt x="7697" y="20243"/>
                </a:moveTo>
                <a:cubicBezTo>
                  <a:pt x="7014" y="20243"/>
                  <a:pt x="6455" y="19774"/>
                  <a:pt x="6455" y="19200"/>
                </a:cubicBezTo>
                <a:cubicBezTo>
                  <a:pt x="6455" y="18626"/>
                  <a:pt x="7014" y="18157"/>
                  <a:pt x="7697" y="18157"/>
                </a:cubicBezTo>
                <a:cubicBezTo>
                  <a:pt x="8379" y="18157"/>
                  <a:pt x="8938" y="18626"/>
                  <a:pt x="8938" y="19200"/>
                </a:cubicBezTo>
                <a:cubicBezTo>
                  <a:pt x="8938" y="19774"/>
                  <a:pt x="8379" y="20243"/>
                  <a:pt x="7697" y="20243"/>
                </a:cubicBezTo>
                <a:close/>
                <a:moveTo>
                  <a:pt x="17876" y="20243"/>
                </a:moveTo>
                <a:cubicBezTo>
                  <a:pt x="17193" y="20243"/>
                  <a:pt x="16634" y="19774"/>
                  <a:pt x="16634" y="19200"/>
                </a:cubicBezTo>
                <a:cubicBezTo>
                  <a:pt x="16634" y="18626"/>
                  <a:pt x="17193" y="18157"/>
                  <a:pt x="17876" y="18157"/>
                </a:cubicBezTo>
                <a:cubicBezTo>
                  <a:pt x="18559" y="18157"/>
                  <a:pt x="19117" y="18626"/>
                  <a:pt x="19117" y="19200"/>
                </a:cubicBezTo>
                <a:cubicBezTo>
                  <a:pt x="19179" y="19774"/>
                  <a:pt x="18621" y="20243"/>
                  <a:pt x="17876" y="20243"/>
                </a:cubicBez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0" name="Form"/>
          <p:cNvSpPr/>
          <p:nvPr/>
        </p:nvSpPr>
        <p:spPr>
          <a:xfrm>
            <a:off x="19222256" y="32269776"/>
            <a:ext cx="944199" cy="814370"/>
          </a:xfrm>
          <a:custGeom>
            <a:avLst/>
            <a:gdLst/>
            <a:ahLst/>
            <a:cxnLst>
              <a:cxn ang="0">
                <a:pos x="wd2" y="hd2"/>
              </a:cxn>
              <a:cxn ang="5400000">
                <a:pos x="wd2" y="hd2"/>
              </a:cxn>
              <a:cxn ang="10800000">
                <a:pos x="wd2" y="hd2"/>
              </a:cxn>
              <a:cxn ang="16200000">
                <a:pos x="wd2" y="hd2"/>
              </a:cxn>
            </a:cxnLst>
            <a:rect l="0" t="0" r="r" b="b"/>
            <a:pathLst>
              <a:path w="21600" h="21600" extrusionOk="0">
                <a:moveTo>
                  <a:pt x="21015" y="3496"/>
                </a:moveTo>
                <a:lnTo>
                  <a:pt x="18585" y="3496"/>
                </a:lnTo>
                <a:lnTo>
                  <a:pt x="18585" y="678"/>
                </a:lnTo>
                <a:cubicBezTo>
                  <a:pt x="18585" y="522"/>
                  <a:pt x="18540" y="313"/>
                  <a:pt x="18405" y="209"/>
                </a:cubicBezTo>
                <a:cubicBezTo>
                  <a:pt x="18315" y="104"/>
                  <a:pt x="18135" y="0"/>
                  <a:pt x="18000" y="0"/>
                </a:cubicBezTo>
                <a:lnTo>
                  <a:pt x="2070" y="0"/>
                </a:lnTo>
                <a:cubicBezTo>
                  <a:pt x="945" y="0"/>
                  <a:pt x="0" y="1096"/>
                  <a:pt x="0" y="2400"/>
                </a:cubicBezTo>
                <a:cubicBezTo>
                  <a:pt x="0" y="2400"/>
                  <a:pt x="0" y="2400"/>
                  <a:pt x="0" y="2452"/>
                </a:cubicBezTo>
                <a:lnTo>
                  <a:pt x="0" y="20922"/>
                </a:lnTo>
                <a:cubicBezTo>
                  <a:pt x="0" y="21287"/>
                  <a:pt x="270" y="21600"/>
                  <a:pt x="585" y="21600"/>
                </a:cubicBezTo>
                <a:lnTo>
                  <a:pt x="21015" y="21600"/>
                </a:lnTo>
                <a:cubicBezTo>
                  <a:pt x="21330" y="21600"/>
                  <a:pt x="21600" y="21287"/>
                  <a:pt x="21600" y="20922"/>
                </a:cubicBezTo>
                <a:lnTo>
                  <a:pt x="21600" y="4174"/>
                </a:lnTo>
                <a:cubicBezTo>
                  <a:pt x="21600" y="3809"/>
                  <a:pt x="21330" y="3496"/>
                  <a:pt x="21015" y="3496"/>
                </a:cubicBezTo>
                <a:close/>
                <a:moveTo>
                  <a:pt x="2070" y="1357"/>
                </a:moveTo>
                <a:lnTo>
                  <a:pt x="17460" y="1357"/>
                </a:lnTo>
                <a:lnTo>
                  <a:pt x="17460" y="3496"/>
                </a:lnTo>
                <a:lnTo>
                  <a:pt x="2115" y="3496"/>
                </a:lnTo>
                <a:cubicBezTo>
                  <a:pt x="1620" y="3496"/>
                  <a:pt x="1215" y="3026"/>
                  <a:pt x="1215" y="2452"/>
                </a:cubicBezTo>
                <a:lnTo>
                  <a:pt x="1215" y="2452"/>
                </a:lnTo>
                <a:lnTo>
                  <a:pt x="1215" y="2452"/>
                </a:lnTo>
                <a:cubicBezTo>
                  <a:pt x="1170" y="1826"/>
                  <a:pt x="1575" y="1357"/>
                  <a:pt x="2070" y="1357"/>
                </a:cubicBezTo>
                <a:close/>
                <a:moveTo>
                  <a:pt x="1170" y="20243"/>
                </a:moveTo>
                <a:lnTo>
                  <a:pt x="1170" y="4591"/>
                </a:lnTo>
                <a:cubicBezTo>
                  <a:pt x="1440" y="4748"/>
                  <a:pt x="1755" y="4852"/>
                  <a:pt x="2070" y="4852"/>
                </a:cubicBezTo>
                <a:lnTo>
                  <a:pt x="20430" y="4852"/>
                </a:lnTo>
                <a:lnTo>
                  <a:pt x="20430" y="9809"/>
                </a:lnTo>
                <a:lnTo>
                  <a:pt x="19800" y="9809"/>
                </a:lnTo>
                <a:cubicBezTo>
                  <a:pt x="18495" y="9809"/>
                  <a:pt x="17415" y="11061"/>
                  <a:pt x="17415" y="12574"/>
                </a:cubicBezTo>
                <a:cubicBezTo>
                  <a:pt x="17415" y="14087"/>
                  <a:pt x="18495" y="15339"/>
                  <a:pt x="19800" y="15339"/>
                </a:cubicBezTo>
                <a:lnTo>
                  <a:pt x="20430" y="15339"/>
                </a:lnTo>
                <a:lnTo>
                  <a:pt x="20430" y="20296"/>
                </a:lnTo>
                <a:lnTo>
                  <a:pt x="1170" y="20296"/>
                </a:lnTo>
                <a:close/>
                <a:moveTo>
                  <a:pt x="20430" y="11113"/>
                </a:moveTo>
                <a:lnTo>
                  <a:pt x="20430" y="13983"/>
                </a:lnTo>
                <a:lnTo>
                  <a:pt x="19800" y="13983"/>
                </a:lnTo>
                <a:cubicBezTo>
                  <a:pt x="19125" y="13983"/>
                  <a:pt x="18585" y="13357"/>
                  <a:pt x="18585" y="12574"/>
                </a:cubicBezTo>
                <a:cubicBezTo>
                  <a:pt x="18585" y="11791"/>
                  <a:pt x="19125" y="11165"/>
                  <a:pt x="19800" y="11165"/>
                </a:cubicBezTo>
                <a:lnTo>
                  <a:pt x="20430" y="1116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1" name="Form"/>
          <p:cNvSpPr/>
          <p:nvPr/>
        </p:nvSpPr>
        <p:spPr>
          <a:xfrm>
            <a:off x="11275267" y="32269776"/>
            <a:ext cx="676673" cy="812403"/>
          </a:xfrm>
          <a:custGeom>
            <a:avLst/>
            <a:gdLst/>
            <a:ahLst/>
            <a:cxnLst>
              <a:cxn ang="0">
                <a:pos x="wd2" y="hd2"/>
              </a:cxn>
              <a:cxn ang="5400000">
                <a:pos x="wd2" y="hd2"/>
              </a:cxn>
              <a:cxn ang="10800000">
                <a:pos x="wd2" y="hd2"/>
              </a:cxn>
              <a:cxn ang="16200000">
                <a:pos x="wd2" y="hd2"/>
              </a:cxn>
            </a:cxnLst>
            <a:rect l="0" t="0" r="r" b="b"/>
            <a:pathLst>
              <a:path w="21600" h="21600" extrusionOk="0">
                <a:moveTo>
                  <a:pt x="20721" y="15742"/>
                </a:moveTo>
                <a:lnTo>
                  <a:pt x="19779" y="15795"/>
                </a:lnTo>
                <a:lnTo>
                  <a:pt x="18963" y="8107"/>
                </a:lnTo>
                <a:cubicBezTo>
                  <a:pt x="18900" y="7740"/>
                  <a:pt x="18523" y="7479"/>
                  <a:pt x="18084" y="7479"/>
                </a:cubicBezTo>
                <a:lnTo>
                  <a:pt x="8100" y="8211"/>
                </a:lnTo>
                <a:cubicBezTo>
                  <a:pt x="7912" y="8211"/>
                  <a:pt x="7660" y="8316"/>
                  <a:pt x="7535" y="8473"/>
                </a:cubicBezTo>
                <a:cubicBezTo>
                  <a:pt x="7409" y="8630"/>
                  <a:pt x="7347" y="8786"/>
                  <a:pt x="7347" y="8943"/>
                </a:cubicBezTo>
                <a:lnTo>
                  <a:pt x="8163" y="16631"/>
                </a:lnTo>
                <a:lnTo>
                  <a:pt x="7472" y="16684"/>
                </a:lnTo>
                <a:lnTo>
                  <a:pt x="5777" y="628"/>
                </a:lnTo>
                <a:cubicBezTo>
                  <a:pt x="5714" y="262"/>
                  <a:pt x="5337" y="0"/>
                  <a:pt x="4898" y="0"/>
                </a:cubicBezTo>
                <a:lnTo>
                  <a:pt x="753" y="314"/>
                </a:lnTo>
                <a:cubicBezTo>
                  <a:pt x="314" y="366"/>
                  <a:pt x="0" y="680"/>
                  <a:pt x="0" y="1046"/>
                </a:cubicBezTo>
                <a:cubicBezTo>
                  <a:pt x="63" y="1412"/>
                  <a:pt x="440" y="1674"/>
                  <a:pt x="879" y="1674"/>
                </a:cubicBezTo>
                <a:lnTo>
                  <a:pt x="4207" y="1412"/>
                </a:lnTo>
                <a:lnTo>
                  <a:pt x="5840" y="17050"/>
                </a:lnTo>
                <a:cubicBezTo>
                  <a:pt x="4898" y="17468"/>
                  <a:pt x="4333" y="18253"/>
                  <a:pt x="4333" y="19194"/>
                </a:cubicBezTo>
                <a:cubicBezTo>
                  <a:pt x="4333" y="20502"/>
                  <a:pt x="5651" y="21600"/>
                  <a:pt x="7221" y="21600"/>
                </a:cubicBezTo>
                <a:cubicBezTo>
                  <a:pt x="8791" y="21600"/>
                  <a:pt x="10109" y="20502"/>
                  <a:pt x="10109" y="19194"/>
                </a:cubicBezTo>
                <a:cubicBezTo>
                  <a:pt x="10109" y="18723"/>
                  <a:pt x="9921" y="18253"/>
                  <a:pt x="9670" y="17887"/>
                </a:cubicBezTo>
                <a:lnTo>
                  <a:pt x="20847" y="17050"/>
                </a:lnTo>
                <a:cubicBezTo>
                  <a:pt x="21286" y="16998"/>
                  <a:pt x="21600" y="16684"/>
                  <a:pt x="21600" y="16318"/>
                </a:cubicBezTo>
                <a:cubicBezTo>
                  <a:pt x="21537" y="16004"/>
                  <a:pt x="21161" y="15690"/>
                  <a:pt x="20721" y="15742"/>
                </a:cubicBezTo>
                <a:close/>
                <a:moveTo>
                  <a:pt x="17393" y="8943"/>
                </a:moveTo>
                <a:lnTo>
                  <a:pt x="18147" y="15952"/>
                </a:lnTo>
                <a:lnTo>
                  <a:pt x="9733" y="16579"/>
                </a:lnTo>
                <a:lnTo>
                  <a:pt x="8979" y="9571"/>
                </a:lnTo>
                <a:lnTo>
                  <a:pt x="17393" y="8943"/>
                </a:lnTo>
                <a:close/>
                <a:moveTo>
                  <a:pt x="7221" y="20293"/>
                </a:moveTo>
                <a:cubicBezTo>
                  <a:pt x="6530" y="20293"/>
                  <a:pt x="5965" y="19822"/>
                  <a:pt x="5965" y="19247"/>
                </a:cubicBezTo>
                <a:cubicBezTo>
                  <a:pt x="5965" y="18671"/>
                  <a:pt x="6530" y="18201"/>
                  <a:pt x="7221" y="18201"/>
                </a:cubicBezTo>
                <a:cubicBezTo>
                  <a:pt x="7912" y="18201"/>
                  <a:pt x="8477" y="18671"/>
                  <a:pt x="8477" y="19247"/>
                </a:cubicBezTo>
                <a:cubicBezTo>
                  <a:pt x="8477" y="19822"/>
                  <a:pt x="7912" y="20293"/>
                  <a:pt x="7221" y="20293"/>
                </a:cubicBez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2" name="Form"/>
          <p:cNvSpPr/>
          <p:nvPr/>
        </p:nvSpPr>
        <p:spPr>
          <a:xfrm>
            <a:off x="13212833" y="33962451"/>
            <a:ext cx="944196" cy="944197"/>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18000"/>
                </a:lnTo>
                <a:cubicBezTo>
                  <a:pt x="0" y="18315"/>
                  <a:pt x="276" y="18591"/>
                  <a:pt x="591" y="18591"/>
                </a:cubicBezTo>
                <a:lnTo>
                  <a:pt x="2925" y="18591"/>
                </a:lnTo>
                <a:lnTo>
                  <a:pt x="2925" y="21009"/>
                </a:lnTo>
                <a:cubicBezTo>
                  <a:pt x="2925" y="21324"/>
                  <a:pt x="3201" y="21600"/>
                  <a:pt x="3516" y="21600"/>
                </a:cubicBezTo>
                <a:cubicBezTo>
                  <a:pt x="3831" y="21600"/>
                  <a:pt x="4092" y="21324"/>
                  <a:pt x="4092" y="21009"/>
                </a:cubicBezTo>
                <a:lnTo>
                  <a:pt x="4092" y="18591"/>
                </a:lnTo>
                <a:lnTo>
                  <a:pt x="17367" y="18591"/>
                </a:lnTo>
                <a:lnTo>
                  <a:pt x="17325" y="21009"/>
                </a:lnTo>
                <a:cubicBezTo>
                  <a:pt x="17325" y="21324"/>
                  <a:pt x="17601" y="21600"/>
                  <a:pt x="17916" y="21600"/>
                </a:cubicBezTo>
                <a:cubicBezTo>
                  <a:pt x="18231" y="21600"/>
                  <a:pt x="18492" y="21324"/>
                  <a:pt x="18492" y="21009"/>
                </a:cubicBezTo>
                <a:lnTo>
                  <a:pt x="18534" y="18591"/>
                </a:lnTo>
                <a:lnTo>
                  <a:pt x="21009" y="18591"/>
                </a:lnTo>
                <a:cubicBezTo>
                  <a:pt x="21324" y="18591"/>
                  <a:pt x="21600" y="18315"/>
                  <a:pt x="21600" y="18000"/>
                </a:cubicBezTo>
                <a:lnTo>
                  <a:pt x="21600" y="591"/>
                </a:lnTo>
                <a:cubicBezTo>
                  <a:pt x="21600" y="231"/>
                  <a:pt x="21324" y="0"/>
                  <a:pt x="21009" y="0"/>
                </a:cubicBezTo>
                <a:lnTo>
                  <a:pt x="591" y="0"/>
                </a:lnTo>
                <a:close/>
                <a:moveTo>
                  <a:pt x="1125" y="1125"/>
                </a:moveTo>
                <a:lnTo>
                  <a:pt x="20433" y="1125"/>
                </a:lnTo>
                <a:lnTo>
                  <a:pt x="20433" y="17409"/>
                </a:lnTo>
                <a:lnTo>
                  <a:pt x="1125" y="17409"/>
                </a:lnTo>
                <a:lnTo>
                  <a:pt x="1125" y="1125"/>
                </a:lnTo>
                <a:close/>
                <a:moveTo>
                  <a:pt x="6877" y="4950"/>
                </a:moveTo>
                <a:cubicBezTo>
                  <a:pt x="6730" y="4950"/>
                  <a:pt x="6581" y="5006"/>
                  <a:pt x="6469" y="5119"/>
                </a:cubicBezTo>
                <a:cubicBezTo>
                  <a:pt x="6244" y="5344"/>
                  <a:pt x="6244" y="5709"/>
                  <a:pt x="6469" y="5934"/>
                </a:cubicBezTo>
                <a:lnTo>
                  <a:pt x="7369" y="6834"/>
                </a:lnTo>
                <a:cubicBezTo>
                  <a:pt x="6829" y="7554"/>
                  <a:pt x="6511" y="8407"/>
                  <a:pt x="6511" y="9352"/>
                </a:cubicBezTo>
                <a:cubicBezTo>
                  <a:pt x="6511" y="10297"/>
                  <a:pt x="6829" y="11194"/>
                  <a:pt x="7369" y="11869"/>
                </a:cubicBezTo>
                <a:lnTo>
                  <a:pt x="6469" y="12769"/>
                </a:lnTo>
                <a:cubicBezTo>
                  <a:pt x="6244" y="12994"/>
                  <a:pt x="6244" y="13359"/>
                  <a:pt x="6469" y="13584"/>
                </a:cubicBezTo>
                <a:cubicBezTo>
                  <a:pt x="6604" y="13719"/>
                  <a:pt x="6742" y="13753"/>
                  <a:pt x="6877" y="13753"/>
                </a:cubicBezTo>
                <a:cubicBezTo>
                  <a:pt x="7012" y="13753"/>
                  <a:pt x="7194" y="13719"/>
                  <a:pt x="7284" y="13584"/>
                </a:cubicBezTo>
                <a:lnTo>
                  <a:pt x="8184" y="12684"/>
                </a:lnTo>
                <a:cubicBezTo>
                  <a:pt x="8904" y="13224"/>
                  <a:pt x="9757" y="13528"/>
                  <a:pt x="10702" y="13528"/>
                </a:cubicBezTo>
                <a:cubicBezTo>
                  <a:pt x="11647" y="13528"/>
                  <a:pt x="12544" y="13224"/>
                  <a:pt x="13219" y="12684"/>
                </a:cubicBezTo>
                <a:lnTo>
                  <a:pt x="14119" y="13584"/>
                </a:lnTo>
                <a:cubicBezTo>
                  <a:pt x="14254" y="13719"/>
                  <a:pt x="14392" y="13753"/>
                  <a:pt x="14527" y="13753"/>
                </a:cubicBezTo>
                <a:cubicBezTo>
                  <a:pt x="14662" y="13753"/>
                  <a:pt x="14844" y="13719"/>
                  <a:pt x="14934" y="13584"/>
                </a:cubicBezTo>
                <a:cubicBezTo>
                  <a:pt x="15159" y="13359"/>
                  <a:pt x="15159" y="12994"/>
                  <a:pt x="14934" y="12769"/>
                </a:cubicBezTo>
                <a:lnTo>
                  <a:pt x="14034" y="11869"/>
                </a:lnTo>
                <a:cubicBezTo>
                  <a:pt x="14574" y="11149"/>
                  <a:pt x="14878" y="10297"/>
                  <a:pt x="14878" y="9352"/>
                </a:cubicBezTo>
                <a:cubicBezTo>
                  <a:pt x="14878" y="8407"/>
                  <a:pt x="14574" y="7509"/>
                  <a:pt x="14034" y="6834"/>
                </a:cubicBezTo>
                <a:lnTo>
                  <a:pt x="14934" y="5934"/>
                </a:lnTo>
                <a:cubicBezTo>
                  <a:pt x="15159" y="5709"/>
                  <a:pt x="15159" y="5344"/>
                  <a:pt x="14934" y="5119"/>
                </a:cubicBezTo>
                <a:cubicBezTo>
                  <a:pt x="14709" y="4894"/>
                  <a:pt x="14344" y="4894"/>
                  <a:pt x="14119" y="5119"/>
                </a:cubicBezTo>
                <a:lnTo>
                  <a:pt x="13219" y="6019"/>
                </a:lnTo>
                <a:cubicBezTo>
                  <a:pt x="12499" y="5479"/>
                  <a:pt x="11647" y="5161"/>
                  <a:pt x="10702" y="5161"/>
                </a:cubicBezTo>
                <a:cubicBezTo>
                  <a:pt x="9757" y="5161"/>
                  <a:pt x="8859" y="5479"/>
                  <a:pt x="8184" y="6019"/>
                </a:cubicBezTo>
                <a:lnTo>
                  <a:pt x="7284" y="5119"/>
                </a:lnTo>
                <a:cubicBezTo>
                  <a:pt x="7172" y="5006"/>
                  <a:pt x="7023" y="4950"/>
                  <a:pt x="6877" y="4950"/>
                </a:cubicBezTo>
                <a:close/>
                <a:moveTo>
                  <a:pt x="10744" y="6328"/>
                </a:moveTo>
                <a:cubicBezTo>
                  <a:pt x="12409" y="6328"/>
                  <a:pt x="13753" y="7687"/>
                  <a:pt x="13753" y="9352"/>
                </a:cubicBezTo>
                <a:cubicBezTo>
                  <a:pt x="13753" y="11017"/>
                  <a:pt x="12409" y="12361"/>
                  <a:pt x="10744" y="12361"/>
                </a:cubicBezTo>
                <a:cubicBezTo>
                  <a:pt x="9079" y="12361"/>
                  <a:pt x="7734" y="11017"/>
                  <a:pt x="7734" y="9352"/>
                </a:cubicBezTo>
                <a:cubicBezTo>
                  <a:pt x="7734" y="7687"/>
                  <a:pt x="9079" y="6328"/>
                  <a:pt x="10744" y="632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3" name="Form"/>
          <p:cNvSpPr/>
          <p:nvPr/>
        </p:nvSpPr>
        <p:spPr>
          <a:xfrm>
            <a:off x="5187166" y="35662734"/>
            <a:ext cx="814588" cy="944198"/>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17384" y="18720"/>
                </a:lnTo>
                <a:cubicBezTo>
                  <a:pt x="17748" y="18720"/>
                  <a:pt x="18061" y="18450"/>
                  <a:pt x="18061" y="18135"/>
                </a:cubicBezTo>
                <a:lnTo>
                  <a:pt x="18061" y="15120"/>
                </a:lnTo>
                <a:cubicBezTo>
                  <a:pt x="18061" y="14805"/>
                  <a:pt x="17748" y="14535"/>
                  <a:pt x="17384"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9004" y="7110"/>
                </a:lnTo>
                <a:cubicBezTo>
                  <a:pt x="9369" y="7110"/>
                  <a:pt x="9681" y="6840"/>
                  <a:pt x="9681" y="6525"/>
                </a:cubicBezTo>
                <a:lnTo>
                  <a:pt x="9681" y="3510"/>
                </a:lnTo>
                <a:cubicBezTo>
                  <a:pt x="9681" y="3195"/>
                  <a:pt x="9369" y="2925"/>
                  <a:pt x="9004" y="2925"/>
                </a:cubicBezTo>
                <a:lnTo>
                  <a:pt x="1353" y="2925"/>
                </a:lnTo>
                <a:lnTo>
                  <a:pt x="1353" y="585"/>
                </a:lnTo>
                <a:cubicBezTo>
                  <a:pt x="1353" y="270"/>
                  <a:pt x="1041" y="0"/>
                  <a:pt x="677" y="0"/>
                </a:cubicBezTo>
                <a:cubicBezTo>
                  <a:pt x="312" y="0"/>
                  <a:pt x="0" y="270"/>
                  <a:pt x="0" y="585"/>
                </a:cubicBezTo>
                <a:lnTo>
                  <a:pt x="0" y="3465"/>
                </a:lnTo>
                <a:lnTo>
                  <a:pt x="0" y="6480"/>
                </a:lnTo>
                <a:lnTo>
                  <a:pt x="0" y="9270"/>
                </a:lnTo>
                <a:lnTo>
                  <a:pt x="0" y="12285"/>
                </a:lnTo>
                <a:lnTo>
                  <a:pt x="0" y="15075"/>
                </a:lnTo>
                <a:lnTo>
                  <a:pt x="0" y="18090"/>
                </a:ln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6707" y="15705"/>
                </a:moveTo>
                <a:lnTo>
                  <a:pt x="16707" y="17550"/>
                </a:lnTo>
                <a:lnTo>
                  <a:pt x="1353" y="17550"/>
                </a:lnTo>
                <a:lnTo>
                  <a:pt x="1353" y="15705"/>
                </a:lnTo>
                <a:lnTo>
                  <a:pt x="16707" y="15705"/>
                </a:lnTo>
                <a:close/>
                <a:moveTo>
                  <a:pt x="12544" y="9855"/>
                </a:moveTo>
                <a:lnTo>
                  <a:pt x="12544" y="11700"/>
                </a:lnTo>
                <a:lnTo>
                  <a:pt x="1353" y="11700"/>
                </a:lnTo>
                <a:lnTo>
                  <a:pt x="1353" y="9855"/>
                </a:lnTo>
                <a:lnTo>
                  <a:pt x="12544" y="9855"/>
                </a:lnTo>
                <a:close/>
                <a:moveTo>
                  <a:pt x="8380" y="4095"/>
                </a:moveTo>
                <a:lnTo>
                  <a:pt x="8380" y="5940"/>
                </a:lnTo>
                <a:lnTo>
                  <a:pt x="1353" y="5940"/>
                </a:lnTo>
                <a:lnTo>
                  <a:pt x="1353" y="4095"/>
                </a:lnTo>
                <a:lnTo>
                  <a:pt x="8380" y="409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4" name="Form"/>
          <p:cNvSpPr/>
          <p:nvPr/>
        </p:nvSpPr>
        <p:spPr>
          <a:xfrm>
            <a:off x="7213257" y="35662734"/>
            <a:ext cx="814588" cy="944198"/>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9056" y="18720"/>
                </a:lnTo>
                <a:cubicBezTo>
                  <a:pt x="9421" y="18720"/>
                  <a:pt x="9733" y="18450"/>
                  <a:pt x="9733" y="18135"/>
                </a:cubicBezTo>
                <a:lnTo>
                  <a:pt x="9733" y="15120"/>
                </a:lnTo>
                <a:cubicBezTo>
                  <a:pt x="9733" y="14805"/>
                  <a:pt x="9421" y="14535"/>
                  <a:pt x="9056"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17384" y="7110"/>
                </a:lnTo>
                <a:cubicBezTo>
                  <a:pt x="17748" y="7110"/>
                  <a:pt x="18061" y="6840"/>
                  <a:pt x="18061" y="6525"/>
                </a:cubicBezTo>
                <a:lnTo>
                  <a:pt x="18061" y="3510"/>
                </a:lnTo>
                <a:cubicBezTo>
                  <a:pt x="18061" y="3195"/>
                  <a:pt x="17748" y="2925"/>
                  <a:pt x="17384"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405" y="15705"/>
                </a:moveTo>
                <a:lnTo>
                  <a:pt x="8432" y="15705"/>
                </a:lnTo>
                <a:lnTo>
                  <a:pt x="8432" y="17550"/>
                </a:lnTo>
                <a:lnTo>
                  <a:pt x="1405" y="17550"/>
                </a:lnTo>
                <a:lnTo>
                  <a:pt x="1405" y="15705"/>
                </a:lnTo>
                <a:close/>
                <a:moveTo>
                  <a:pt x="1405" y="9900"/>
                </a:moveTo>
                <a:lnTo>
                  <a:pt x="12596" y="9900"/>
                </a:lnTo>
                <a:lnTo>
                  <a:pt x="12596" y="11745"/>
                </a:lnTo>
                <a:lnTo>
                  <a:pt x="1405" y="11745"/>
                </a:lnTo>
                <a:lnTo>
                  <a:pt x="1405" y="9900"/>
                </a:lnTo>
                <a:close/>
                <a:moveTo>
                  <a:pt x="1405" y="4095"/>
                </a:moveTo>
                <a:lnTo>
                  <a:pt x="16760" y="4095"/>
                </a:lnTo>
                <a:lnTo>
                  <a:pt x="16760" y="5940"/>
                </a:lnTo>
                <a:lnTo>
                  <a:pt x="1405" y="5940"/>
                </a:lnTo>
                <a:lnTo>
                  <a:pt x="1405" y="409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5" name="Form"/>
          <p:cNvSpPr/>
          <p:nvPr/>
        </p:nvSpPr>
        <p:spPr>
          <a:xfrm>
            <a:off x="9239339" y="35662734"/>
            <a:ext cx="816340" cy="944198"/>
          </a:xfrm>
          <a:custGeom>
            <a:avLst/>
            <a:gdLst/>
            <a:ahLst/>
            <a:cxnLst>
              <a:cxn ang="0">
                <a:pos x="wd2" y="hd2"/>
              </a:cxn>
              <a:cxn ang="5400000">
                <a:pos x="wd2" y="hd2"/>
              </a:cxn>
              <a:cxn ang="10800000">
                <a:pos x="wd2" y="hd2"/>
              </a:cxn>
              <a:cxn ang="16200000">
                <a:pos x="wd2" y="hd2"/>
              </a:cxn>
            </a:cxnLst>
            <a:rect l="0" t="0" r="r" b="b"/>
            <a:pathLst>
              <a:path w="21600" h="21600" extrusionOk="0">
                <a:moveTo>
                  <a:pt x="20923" y="20475"/>
                </a:moveTo>
                <a:lnTo>
                  <a:pt x="1353" y="20475"/>
                </a:lnTo>
                <a:lnTo>
                  <a:pt x="1353" y="18720"/>
                </a:lnTo>
                <a:lnTo>
                  <a:pt x="13272" y="18720"/>
                </a:lnTo>
                <a:cubicBezTo>
                  <a:pt x="13637" y="18720"/>
                  <a:pt x="13949" y="18450"/>
                  <a:pt x="13949" y="18135"/>
                </a:cubicBezTo>
                <a:lnTo>
                  <a:pt x="13949" y="15120"/>
                </a:lnTo>
                <a:cubicBezTo>
                  <a:pt x="13949" y="14805"/>
                  <a:pt x="13637" y="14535"/>
                  <a:pt x="13272" y="14535"/>
                </a:cubicBezTo>
                <a:lnTo>
                  <a:pt x="1353" y="14535"/>
                </a:lnTo>
                <a:lnTo>
                  <a:pt x="1353" y="12915"/>
                </a:lnTo>
                <a:lnTo>
                  <a:pt x="17436" y="12915"/>
                </a:lnTo>
                <a:cubicBezTo>
                  <a:pt x="17800" y="12915"/>
                  <a:pt x="18113" y="12645"/>
                  <a:pt x="18113" y="12330"/>
                </a:cubicBezTo>
                <a:lnTo>
                  <a:pt x="18113" y="9315"/>
                </a:lnTo>
                <a:cubicBezTo>
                  <a:pt x="18113" y="9000"/>
                  <a:pt x="17801" y="8730"/>
                  <a:pt x="17436" y="8730"/>
                </a:cubicBezTo>
                <a:lnTo>
                  <a:pt x="1353" y="8730"/>
                </a:lnTo>
                <a:lnTo>
                  <a:pt x="1353" y="7110"/>
                </a:lnTo>
                <a:lnTo>
                  <a:pt x="9056" y="7110"/>
                </a:lnTo>
                <a:cubicBezTo>
                  <a:pt x="9421" y="7110"/>
                  <a:pt x="9733" y="6840"/>
                  <a:pt x="9733" y="6525"/>
                </a:cubicBezTo>
                <a:lnTo>
                  <a:pt x="9733" y="3510"/>
                </a:lnTo>
                <a:cubicBezTo>
                  <a:pt x="9733" y="3195"/>
                  <a:pt x="9421" y="2925"/>
                  <a:pt x="9056"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923" y="21600"/>
                </a:lnTo>
                <a:cubicBezTo>
                  <a:pt x="21288" y="21600"/>
                  <a:pt x="21600" y="21330"/>
                  <a:pt x="21600" y="21015"/>
                </a:cubicBezTo>
                <a:cubicBezTo>
                  <a:pt x="21548" y="20745"/>
                  <a:pt x="21288" y="20475"/>
                  <a:pt x="20923" y="20475"/>
                </a:cubicBezTo>
                <a:close/>
                <a:moveTo>
                  <a:pt x="1353" y="15705"/>
                </a:moveTo>
                <a:lnTo>
                  <a:pt x="12544" y="15705"/>
                </a:lnTo>
                <a:lnTo>
                  <a:pt x="12544" y="17550"/>
                </a:lnTo>
                <a:lnTo>
                  <a:pt x="1353" y="17550"/>
                </a:lnTo>
                <a:lnTo>
                  <a:pt x="1353" y="15705"/>
                </a:lnTo>
                <a:close/>
                <a:moveTo>
                  <a:pt x="1353" y="9900"/>
                </a:moveTo>
                <a:lnTo>
                  <a:pt x="16707" y="9900"/>
                </a:lnTo>
                <a:lnTo>
                  <a:pt x="16707" y="11745"/>
                </a:lnTo>
                <a:lnTo>
                  <a:pt x="1353" y="11745"/>
                </a:lnTo>
                <a:lnTo>
                  <a:pt x="1353" y="9900"/>
                </a:lnTo>
                <a:close/>
                <a:moveTo>
                  <a:pt x="1353" y="4095"/>
                </a:moveTo>
                <a:lnTo>
                  <a:pt x="8380" y="4095"/>
                </a:lnTo>
                <a:lnTo>
                  <a:pt x="8380" y="5940"/>
                </a:lnTo>
                <a:lnTo>
                  <a:pt x="1353" y="5940"/>
                </a:lnTo>
                <a:lnTo>
                  <a:pt x="1353" y="409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6" name="Form"/>
          <p:cNvSpPr/>
          <p:nvPr/>
        </p:nvSpPr>
        <p:spPr>
          <a:xfrm>
            <a:off x="23392455" y="32210762"/>
            <a:ext cx="690447" cy="944198"/>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9" y="20385"/>
                </a:lnTo>
                <a:lnTo>
                  <a:pt x="1723" y="6210"/>
                </a:lnTo>
                <a:lnTo>
                  <a:pt x="19938" y="6210"/>
                </a:lnTo>
                <a:lnTo>
                  <a:pt x="19938" y="2038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7" name="Form"/>
          <p:cNvSpPr/>
          <p:nvPr/>
        </p:nvSpPr>
        <p:spPr>
          <a:xfrm>
            <a:off x="25418546" y="32210762"/>
            <a:ext cx="690446" cy="944198"/>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8" y="20385"/>
                </a:lnTo>
                <a:lnTo>
                  <a:pt x="1723" y="6210"/>
                </a:lnTo>
                <a:lnTo>
                  <a:pt x="5108" y="6210"/>
                </a:lnTo>
                <a:lnTo>
                  <a:pt x="5108" y="7200"/>
                </a:lnTo>
                <a:cubicBezTo>
                  <a:pt x="5108" y="7515"/>
                  <a:pt x="5477" y="7785"/>
                  <a:pt x="5908" y="7785"/>
                </a:cubicBezTo>
                <a:cubicBezTo>
                  <a:pt x="6339" y="7785"/>
                  <a:pt x="6708" y="7515"/>
                  <a:pt x="6708" y="7200"/>
                </a:cubicBezTo>
                <a:lnTo>
                  <a:pt x="6708" y="6210"/>
                </a:lnTo>
                <a:lnTo>
                  <a:pt x="15015" y="6210"/>
                </a:lnTo>
                <a:lnTo>
                  <a:pt x="15015" y="7200"/>
                </a:lnTo>
                <a:cubicBezTo>
                  <a:pt x="15015" y="7515"/>
                  <a:pt x="15385" y="7785"/>
                  <a:pt x="15815" y="7785"/>
                </a:cubicBezTo>
                <a:cubicBezTo>
                  <a:pt x="16246" y="7785"/>
                  <a:pt x="16615" y="7515"/>
                  <a:pt x="16615" y="7200"/>
                </a:cubicBezTo>
                <a:lnTo>
                  <a:pt x="16615" y="6210"/>
                </a:lnTo>
                <a:lnTo>
                  <a:pt x="20000" y="6210"/>
                </a:lnTo>
                <a:lnTo>
                  <a:pt x="20000" y="2038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8" name="Form"/>
          <p:cNvSpPr/>
          <p:nvPr/>
        </p:nvSpPr>
        <p:spPr>
          <a:xfrm>
            <a:off x="27444634" y="32210762"/>
            <a:ext cx="682579" cy="944198"/>
          </a:xfrm>
          <a:custGeom>
            <a:avLst/>
            <a:gdLst/>
            <a:ahLst/>
            <a:cxnLst>
              <a:cxn ang="0">
                <a:pos x="wd2" y="hd2"/>
              </a:cxn>
              <a:cxn ang="5400000">
                <a:pos x="wd2" y="hd2"/>
              </a:cxn>
              <a:cxn ang="10800000">
                <a:pos x="wd2" y="hd2"/>
              </a:cxn>
              <a:cxn ang="16200000">
                <a:pos x="wd2" y="hd2"/>
              </a:cxn>
            </a:cxnLst>
            <a:rect l="0" t="0" r="r" b="b"/>
            <a:pathLst>
              <a:path w="21600" h="21600" extrusionOk="0">
                <a:moveTo>
                  <a:pt x="21538" y="3600"/>
                </a:moveTo>
                <a:cubicBezTo>
                  <a:pt x="21538" y="3285"/>
                  <a:pt x="21164" y="3015"/>
                  <a:pt x="20729" y="3015"/>
                </a:cubicBezTo>
                <a:lnTo>
                  <a:pt x="16558" y="3015"/>
                </a:lnTo>
                <a:cubicBezTo>
                  <a:pt x="15873" y="1260"/>
                  <a:pt x="13632" y="0"/>
                  <a:pt x="11018" y="0"/>
                </a:cubicBezTo>
                <a:cubicBezTo>
                  <a:pt x="8404" y="0"/>
                  <a:pt x="6163" y="1260"/>
                  <a:pt x="5478" y="2970"/>
                </a:cubicBezTo>
                <a:lnTo>
                  <a:pt x="871" y="2970"/>
                </a:lnTo>
                <a:cubicBezTo>
                  <a:pt x="871" y="2970"/>
                  <a:pt x="871" y="2970"/>
                  <a:pt x="871" y="2970"/>
                </a:cubicBezTo>
                <a:cubicBezTo>
                  <a:pt x="685" y="2970"/>
                  <a:pt x="436" y="3015"/>
                  <a:pt x="311" y="3150"/>
                </a:cubicBezTo>
                <a:cubicBezTo>
                  <a:pt x="187" y="3240"/>
                  <a:pt x="62" y="3420"/>
                  <a:pt x="62" y="3555"/>
                </a:cubicBezTo>
                <a:lnTo>
                  <a:pt x="0" y="21015"/>
                </a:lnTo>
                <a:cubicBezTo>
                  <a:pt x="0" y="21150"/>
                  <a:pt x="62" y="21330"/>
                  <a:pt x="249" y="21420"/>
                </a:cubicBezTo>
                <a:cubicBezTo>
                  <a:pt x="373" y="21510"/>
                  <a:pt x="622" y="21600"/>
                  <a:pt x="809" y="21600"/>
                </a:cubicBezTo>
                <a:lnTo>
                  <a:pt x="20791" y="21600"/>
                </a:lnTo>
                <a:cubicBezTo>
                  <a:pt x="20978" y="21600"/>
                  <a:pt x="21226" y="21555"/>
                  <a:pt x="21351" y="21420"/>
                </a:cubicBezTo>
                <a:cubicBezTo>
                  <a:pt x="21475" y="21330"/>
                  <a:pt x="21600" y="21150"/>
                  <a:pt x="21600" y="21015"/>
                </a:cubicBezTo>
                <a:lnTo>
                  <a:pt x="21538" y="3600"/>
                </a:lnTo>
                <a:close/>
                <a:moveTo>
                  <a:pt x="11018" y="1170"/>
                </a:moveTo>
                <a:cubicBezTo>
                  <a:pt x="12761" y="1170"/>
                  <a:pt x="14255" y="1935"/>
                  <a:pt x="14877" y="3015"/>
                </a:cubicBezTo>
                <a:lnTo>
                  <a:pt x="7158" y="3015"/>
                </a:lnTo>
                <a:cubicBezTo>
                  <a:pt x="7843" y="1890"/>
                  <a:pt x="9337" y="1170"/>
                  <a:pt x="11018" y="1170"/>
                </a:cubicBezTo>
                <a:close/>
                <a:moveTo>
                  <a:pt x="1619" y="20430"/>
                </a:moveTo>
                <a:lnTo>
                  <a:pt x="1681" y="4095"/>
                </a:lnTo>
                <a:lnTo>
                  <a:pt x="5291" y="4095"/>
                </a:lnTo>
                <a:cubicBezTo>
                  <a:pt x="5291" y="4095"/>
                  <a:pt x="5291" y="4140"/>
                  <a:pt x="5291" y="4140"/>
                </a:cubicBezTo>
                <a:lnTo>
                  <a:pt x="5291" y="5625"/>
                </a:lnTo>
                <a:cubicBezTo>
                  <a:pt x="5291" y="5940"/>
                  <a:pt x="5665" y="6210"/>
                  <a:pt x="6100" y="6210"/>
                </a:cubicBezTo>
                <a:cubicBezTo>
                  <a:pt x="6536" y="6210"/>
                  <a:pt x="6910" y="5940"/>
                  <a:pt x="6910" y="5625"/>
                </a:cubicBezTo>
                <a:lnTo>
                  <a:pt x="6910" y="4140"/>
                </a:lnTo>
                <a:cubicBezTo>
                  <a:pt x="6910" y="4140"/>
                  <a:pt x="6910" y="4095"/>
                  <a:pt x="6910" y="4095"/>
                </a:cubicBezTo>
                <a:lnTo>
                  <a:pt x="15313" y="4095"/>
                </a:lnTo>
                <a:cubicBezTo>
                  <a:pt x="15313" y="4095"/>
                  <a:pt x="15313" y="4095"/>
                  <a:pt x="15313" y="4140"/>
                </a:cubicBezTo>
                <a:lnTo>
                  <a:pt x="15313" y="5625"/>
                </a:lnTo>
                <a:cubicBezTo>
                  <a:pt x="15313" y="5940"/>
                  <a:pt x="15687" y="6210"/>
                  <a:pt x="16122" y="6210"/>
                </a:cubicBezTo>
                <a:cubicBezTo>
                  <a:pt x="16558" y="6210"/>
                  <a:pt x="16932" y="5940"/>
                  <a:pt x="16932" y="5625"/>
                </a:cubicBezTo>
                <a:lnTo>
                  <a:pt x="16932" y="4140"/>
                </a:lnTo>
                <a:cubicBezTo>
                  <a:pt x="16932" y="4140"/>
                  <a:pt x="16932" y="4140"/>
                  <a:pt x="16932" y="4095"/>
                </a:cubicBezTo>
                <a:lnTo>
                  <a:pt x="20044" y="4095"/>
                </a:lnTo>
                <a:lnTo>
                  <a:pt x="20106" y="20385"/>
                </a:lnTo>
                <a:lnTo>
                  <a:pt x="1619" y="2038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9" name="Form"/>
          <p:cNvSpPr/>
          <p:nvPr/>
        </p:nvSpPr>
        <p:spPr>
          <a:xfrm>
            <a:off x="7154242" y="33941788"/>
            <a:ext cx="690447" cy="938297"/>
          </a:xfrm>
          <a:custGeom>
            <a:avLst/>
            <a:gdLst/>
            <a:ahLst/>
            <a:cxnLst>
              <a:cxn ang="0">
                <a:pos x="wd2" y="hd2"/>
              </a:cxn>
              <a:cxn ang="5400000">
                <a:pos x="wd2" y="hd2"/>
              </a:cxn>
              <a:cxn ang="10800000">
                <a:pos x="wd2" y="hd2"/>
              </a:cxn>
              <a:cxn ang="16200000">
                <a:pos x="wd2" y="hd2"/>
              </a:cxn>
            </a:cxnLst>
            <a:rect l="0" t="0" r="r" b="b"/>
            <a:pathLst>
              <a:path w="21600" h="21600" extrusionOk="0">
                <a:moveTo>
                  <a:pt x="16615" y="5072"/>
                </a:moveTo>
                <a:lnTo>
                  <a:pt x="16615" y="4211"/>
                </a:lnTo>
                <a:cubicBezTo>
                  <a:pt x="16615" y="1902"/>
                  <a:pt x="14031" y="0"/>
                  <a:pt x="10892" y="0"/>
                </a:cubicBezTo>
                <a:cubicBezTo>
                  <a:pt x="7754" y="0"/>
                  <a:pt x="5169" y="1902"/>
                  <a:pt x="5169" y="4211"/>
                </a:cubicBezTo>
                <a:lnTo>
                  <a:pt x="5169" y="5072"/>
                </a:lnTo>
                <a:cubicBezTo>
                  <a:pt x="2400" y="5343"/>
                  <a:pt x="185" y="7109"/>
                  <a:pt x="185" y="9192"/>
                </a:cubicBezTo>
                <a:lnTo>
                  <a:pt x="0" y="21011"/>
                </a:lnTo>
                <a:cubicBezTo>
                  <a:pt x="0" y="21147"/>
                  <a:pt x="62" y="21328"/>
                  <a:pt x="246" y="21419"/>
                </a:cubicBezTo>
                <a:cubicBezTo>
                  <a:pt x="369" y="21509"/>
                  <a:pt x="615" y="21600"/>
                  <a:pt x="800" y="21600"/>
                </a:cubicBezTo>
                <a:lnTo>
                  <a:pt x="20800" y="21600"/>
                </a:lnTo>
                <a:cubicBezTo>
                  <a:pt x="21231" y="21600"/>
                  <a:pt x="21600" y="21328"/>
                  <a:pt x="21600" y="21011"/>
                </a:cubicBezTo>
                <a:lnTo>
                  <a:pt x="21600" y="9238"/>
                </a:lnTo>
                <a:cubicBezTo>
                  <a:pt x="21538" y="7155"/>
                  <a:pt x="19385" y="5389"/>
                  <a:pt x="16615" y="5072"/>
                </a:cubicBezTo>
                <a:close/>
                <a:moveTo>
                  <a:pt x="10892" y="1177"/>
                </a:moveTo>
                <a:cubicBezTo>
                  <a:pt x="13169" y="1177"/>
                  <a:pt x="15015" y="2536"/>
                  <a:pt x="15015" y="4211"/>
                </a:cubicBezTo>
                <a:lnTo>
                  <a:pt x="15015" y="5026"/>
                </a:lnTo>
                <a:lnTo>
                  <a:pt x="6708" y="5026"/>
                </a:lnTo>
                <a:lnTo>
                  <a:pt x="6708" y="4211"/>
                </a:lnTo>
                <a:cubicBezTo>
                  <a:pt x="6708" y="2536"/>
                  <a:pt x="8554" y="1177"/>
                  <a:pt x="10892" y="1177"/>
                </a:cubicBezTo>
                <a:close/>
                <a:moveTo>
                  <a:pt x="19938" y="20468"/>
                </a:moveTo>
                <a:lnTo>
                  <a:pt x="1539" y="20468"/>
                </a:lnTo>
                <a:lnTo>
                  <a:pt x="1723" y="9238"/>
                </a:lnTo>
                <a:cubicBezTo>
                  <a:pt x="1723" y="7743"/>
                  <a:pt x="3200" y="6521"/>
                  <a:pt x="5108" y="6249"/>
                </a:cubicBezTo>
                <a:lnTo>
                  <a:pt x="5108" y="7291"/>
                </a:lnTo>
                <a:cubicBezTo>
                  <a:pt x="5108" y="7608"/>
                  <a:pt x="5477" y="7879"/>
                  <a:pt x="5908" y="7879"/>
                </a:cubicBezTo>
                <a:cubicBezTo>
                  <a:pt x="6339" y="7879"/>
                  <a:pt x="6708" y="7608"/>
                  <a:pt x="6708" y="7291"/>
                </a:cubicBezTo>
                <a:lnTo>
                  <a:pt x="6708" y="6204"/>
                </a:lnTo>
                <a:lnTo>
                  <a:pt x="15016" y="6204"/>
                </a:lnTo>
                <a:lnTo>
                  <a:pt x="15016" y="7291"/>
                </a:lnTo>
                <a:cubicBezTo>
                  <a:pt x="15016" y="7608"/>
                  <a:pt x="15385" y="7879"/>
                  <a:pt x="15816" y="7879"/>
                </a:cubicBezTo>
                <a:cubicBezTo>
                  <a:pt x="16246" y="7879"/>
                  <a:pt x="16616" y="7608"/>
                  <a:pt x="16616" y="7291"/>
                </a:cubicBezTo>
                <a:lnTo>
                  <a:pt x="16616" y="6249"/>
                </a:lnTo>
                <a:cubicBezTo>
                  <a:pt x="18523" y="6521"/>
                  <a:pt x="20000" y="7743"/>
                  <a:pt x="20000" y="9238"/>
                </a:cubicBezTo>
                <a:lnTo>
                  <a:pt x="20000" y="20468"/>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0" name="Form"/>
          <p:cNvSpPr/>
          <p:nvPr/>
        </p:nvSpPr>
        <p:spPr>
          <a:xfrm>
            <a:off x="9180328" y="33941788"/>
            <a:ext cx="690322" cy="938051"/>
          </a:xfrm>
          <a:custGeom>
            <a:avLst/>
            <a:gdLst/>
            <a:ahLst/>
            <a:cxnLst>
              <a:cxn ang="0">
                <a:pos x="wd2" y="hd2"/>
              </a:cxn>
              <a:cxn ang="5400000">
                <a:pos x="wd2" y="hd2"/>
              </a:cxn>
              <a:cxn ang="10800000">
                <a:pos x="wd2" y="hd2"/>
              </a:cxn>
              <a:cxn ang="16200000">
                <a:pos x="wd2" y="hd2"/>
              </a:cxn>
            </a:cxnLst>
            <a:rect l="0" t="0" r="r" b="b"/>
            <a:pathLst>
              <a:path w="21600" h="21600" extrusionOk="0">
                <a:moveTo>
                  <a:pt x="10963" y="0"/>
                </a:moveTo>
                <a:cubicBezTo>
                  <a:pt x="7824" y="0"/>
                  <a:pt x="5232" y="1908"/>
                  <a:pt x="5232" y="4218"/>
                </a:cubicBezTo>
                <a:lnTo>
                  <a:pt x="5174" y="5067"/>
                </a:lnTo>
                <a:cubicBezTo>
                  <a:pt x="2404" y="5339"/>
                  <a:pt x="254" y="7117"/>
                  <a:pt x="192" y="9201"/>
                </a:cubicBezTo>
                <a:lnTo>
                  <a:pt x="0" y="21020"/>
                </a:lnTo>
                <a:cubicBezTo>
                  <a:pt x="0" y="21156"/>
                  <a:pt x="65" y="21340"/>
                  <a:pt x="250" y="21430"/>
                </a:cubicBezTo>
                <a:cubicBezTo>
                  <a:pt x="373" y="21521"/>
                  <a:pt x="623" y="21600"/>
                  <a:pt x="808" y="21600"/>
                </a:cubicBezTo>
                <a:lnTo>
                  <a:pt x="20811" y="21600"/>
                </a:lnTo>
                <a:cubicBezTo>
                  <a:pt x="21242" y="21600"/>
                  <a:pt x="21600" y="21337"/>
                  <a:pt x="21600" y="21020"/>
                </a:cubicBezTo>
                <a:lnTo>
                  <a:pt x="21600" y="9243"/>
                </a:lnTo>
                <a:cubicBezTo>
                  <a:pt x="21600" y="7159"/>
                  <a:pt x="19446" y="5384"/>
                  <a:pt x="16676" y="5067"/>
                </a:cubicBezTo>
                <a:lnTo>
                  <a:pt x="16676" y="4218"/>
                </a:lnTo>
                <a:cubicBezTo>
                  <a:pt x="16676" y="1908"/>
                  <a:pt x="14102" y="0"/>
                  <a:pt x="10963" y="0"/>
                </a:cubicBezTo>
                <a:close/>
                <a:moveTo>
                  <a:pt x="10887" y="1175"/>
                </a:moveTo>
                <a:cubicBezTo>
                  <a:pt x="13164" y="1175"/>
                  <a:pt x="15022" y="2542"/>
                  <a:pt x="15022" y="4218"/>
                </a:cubicBezTo>
                <a:lnTo>
                  <a:pt x="15022" y="5025"/>
                </a:lnTo>
                <a:lnTo>
                  <a:pt x="6713" y="5025"/>
                </a:lnTo>
                <a:lnTo>
                  <a:pt x="6770" y="4218"/>
                </a:lnTo>
                <a:cubicBezTo>
                  <a:pt x="6770" y="2542"/>
                  <a:pt x="8609" y="1175"/>
                  <a:pt x="10887" y="1175"/>
                </a:cubicBezTo>
                <a:close/>
                <a:moveTo>
                  <a:pt x="5905" y="6200"/>
                </a:moveTo>
                <a:lnTo>
                  <a:pt x="15810" y="6200"/>
                </a:lnTo>
                <a:cubicBezTo>
                  <a:pt x="18088" y="6200"/>
                  <a:pt x="19946" y="7567"/>
                  <a:pt x="19946" y="9243"/>
                </a:cubicBezTo>
                <a:lnTo>
                  <a:pt x="19946" y="20468"/>
                </a:lnTo>
                <a:lnTo>
                  <a:pt x="1596" y="20468"/>
                </a:lnTo>
                <a:lnTo>
                  <a:pt x="1789" y="9243"/>
                </a:lnTo>
                <a:cubicBezTo>
                  <a:pt x="1789" y="7567"/>
                  <a:pt x="3689" y="6200"/>
                  <a:pt x="5905" y="6200"/>
                </a:cubicBezTo>
                <a:close/>
                <a:moveTo>
                  <a:pt x="5732" y="17665"/>
                </a:moveTo>
                <a:cubicBezTo>
                  <a:pt x="5301" y="17665"/>
                  <a:pt x="4924" y="17942"/>
                  <a:pt x="4924" y="18260"/>
                </a:cubicBezTo>
                <a:cubicBezTo>
                  <a:pt x="4924" y="18577"/>
                  <a:pt x="5301" y="18840"/>
                  <a:pt x="5732" y="18840"/>
                </a:cubicBezTo>
                <a:lnTo>
                  <a:pt x="15637" y="18840"/>
                </a:lnTo>
                <a:cubicBezTo>
                  <a:pt x="16068" y="18840"/>
                  <a:pt x="16426" y="18577"/>
                  <a:pt x="16426" y="18260"/>
                </a:cubicBezTo>
                <a:cubicBezTo>
                  <a:pt x="16364" y="17942"/>
                  <a:pt x="16068" y="17665"/>
                  <a:pt x="15637" y="17665"/>
                </a:cubicBezTo>
                <a:lnTo>
                  <a:pt x="5732" y="17665"/>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1" name="Form"/>
          <p:cNvSpPr/>
          <p:nvPr/>
        </p:nvSpPr>
        <p:spPr>
          <a:xfrm>
            <a:off x="11068721" y="33941788"/>
            <a:ext cx="944199" cy="94616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5" y="21600"/>
                  <a:pt x="591" y="21600"/>
                </a:cubicBezTo>
                <a:lnTo>
                  <a:pt x="20967" y="21558"/>
                </a:lnTo>
                <a:cubicBezTo>
                  <a:pt x="21282" y="21558"/>
                  <a:pt x="21558" y="21283"/>
                  <a:pt x="21558" y="20968"/>
                </a:cubicBezTo>
                <a:lnTo>
                  <a:pt x="21600" y="5698"/>
                </a:lnTo>
                <a:cubicBezTo>
                  <a:pt x="21600" y="5564"/>
                  <a:pt x="21552" y="5395"/>
                  <a:pt x="21417" y="5305"/>
                </a:cubicBezTo>
                <a:cubicBezTo>
                  <a:pt x="21327" y="5215"/>
                  <a:pt x="21144" y="5123"/>
                  <a:pt x="21009" y="5123"/>
                </a:cubicBezTo>
                <a:lnTo>
                  <a:pt x="14991" y="5123"/>
                </a:lnTo>
                <a:lnTo>
                  <a:pt x="14991" y="4182"/>
                </a:lnTo>
                <a:cubicBezTo>
                  <a:pt x="14991" y="1892"/>
                  <a:pt x="13095" y="0"/>
                  <a:pt x="10800" y="0"/>
                </a:cubicBezTo>
                <a:close/>
                <a:moveTo>
                  <a:pt x="10800" y="1165"/>
                </a:moveTo>
                <a:cubicBezTo>
                  <a:pt x="12465" y="1165"/>
                  <a:pt x="13809" y="2521"/>
                  <a:pt x="13809" y="4182"/>
                </a:cubicBezTo>
                <a:lnTo>
                  <a:pt x="13809" y="5123"/>
                </a:lnTo>
                <a:lnTo>
                  <a:pt x="7734" y="5123"/>
                </a:lnTo>
                <a:lnTo>
                  <a:pt x="7734" y="4182"/>
                </a:lnTo>
                <a:lnTo>
                  <a:pt x="7791" y="4182"/>
                </a:lnTo>
                <a:cubicBezTo>
                  <a:pt x="7791" y="2521"/>
                  <a:pt x="9135" y="1165"/>
                  <a:pt x="10800" y="1165"/>
                </a:cubicBezTo>
                <a:close/>
                <a:moveTo>
                  <a:pt x="1167" y="6288"/>
                </a:moveTo>
                <a:lnTo>
                  <a:pt x="6609" y="6288"/>
                </a:lnTo>
                <a:lnTo>
                  <a:pt x="6609" y="7186"/>
                </a:lnTo>
                <a:cubicBezTo>
                  <a:pt x="6609" y="7500"/>
                  <a:pt x="6885" y="7775"/>
                  <a:pt x="7200" y="7775"/>
                </a:cubicBezTo>
                <a:cubicBezTo>
                  <a:pt x="7515" y="7775"/>
                  <a:pt x="7790" y="7500"/>
                  <a:pt x="7791" y="7186"/>
                </a:cubicBezTo>
                <a:lnTo>
                  <a:pt x="7791" y="6288"/>
                </a:lnTo>
                <a:lnTo>
                  <a:pt x="13866" y="6288"/>
                </a:lnTo>
                <a:lnTo>
                  <a:pt x="13866" y="7186"/>
                </a:lnTo>
                <a:cubicBezTo>
                  <a:pt x="13866" y="7500"/>
                  <a:pt x="14127" y="7775"/>
                  <a:pt x="14442" y="7775"/>
                </a:cubicBezTo>
                <a:cubicBezTo>
                  <a:pt x="14757" y="7775"/>
                  <a:pt x="15033" y="7500"/>
                  <a:pt x="15033" y="7186"/>
                </a:cubicBezTo>
                <a:lnTo>
                  <a:pt x="15033" y="6288"/>
                </a:lnTo>
                <a:lnTo>
                  <a:pt x="20475" y="6288"/>
                </a:lnTo>
                <a:lnTo>
                  <a:pt x="20391" y="20393"/>
                </a:lnTo>
                <a:lnTo>
                  <a:pt x="1167" y="20435"/>
                </a:lnTo>
                <a:lnTo>
                  <a:pt x="1167" y="6288"/>
                </a:lnTo>
                <a:close/>
                <a:moveTo>
                  <a:pt x="7341" y="9881"/>
                </a:moveTo>
                <a:cubicBezTo>
                  <a:pt x="7026" y="9881"/>
                  <a:pt x="6750" y="10156"/>
                  <a:pt x="6750" y="10470"/>
                </a:cubicBezTo>
                <a:cubicBezTo>
                  <a:pt x="6750" y="10785"/>
                  <a:pt x="7025" y="11046"/>
                  <a:pt x="7341" y="11046"/>
                </a:cubicBezTo>
                <a:lnTo>
                  <a:pt x="14583" y="11046"/>
                </a:lnTo>
                <a:cubicBezTo>
                  <a:pt x="14898" y="11046"/>
                  <a:pt x="15159" y="10785"/>
                  <a:pt x="15159" y="10470"/>
                </a:cubicBezTo>
                <a:cubicBezTo>
                  <a:pt x="15114" y="10156"/>
                  <a:pt x="14856" y="9881"/>
                  <a:pt x="14541" y="9881"/>
                </a:cubicBezTo>
                <a:lnTo>
                  <a:pt x="7341" y="9881"/>
                </a:ln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2" name="Form"/>
          <p:cNvSpPr/>
          <p:nvPr/>
        </p:nvSpPr>
        <p:spPr>
          <a:xfrm>
            <a:off x="5059305" y="33941788"/>
            <a:ext cx="944198" cy="94616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6" y="21600"/>
                  <a:pt x="591" y="21600"/>
                </a:cubicBezTo>
                <a:lnTo>
                  <a:pt x="20967" y="21558"/>
                </a:lnTo>
                <a:cubicBezTo>
                  <a:pt x="21282" y="21558"/>
                  <a:pt x="21558" y="21283"/>
                  <a:pt x="21558" y="20968"/>
                </a:cubicBezTo>
                <a:lnTo>
                  <a:pt x="21600" y="5698"/>
                </a:lnTo>
                <a:cubicBezTo>
                  <a:pt x="21600" y="5519"/>
                  <a:pt x="21507" y="5395"/>
                  <a:pt x="21417" y="5305"/>
                </a:cubicBezTo>
                <a:cubicBezTo>
                  <a:pt x="21327" y="5215"/>
                  <a:pt x="21144" y="5123"/>
                  <a:pt x="21009" y="5123"/>
                </a:cubicBezTo>
                <a:lnTo>
                  <a:pt x="14991" y="5123"/>
                </a:lnTo>
                <a:lnTo>
                  <a:pt x="14991" y="4182"/>
                </a:lnTo>
                <a:cubicBezTo>
                  <a:pt x="14991" y="1892"/>
                  <a:pt x="13095" y="0"/>
                  <a:pt x="10800" y="0"/>
                </a:cubicBezTo>
                <a:close/>
                <a:moveTo>
                  <a:pt x="10758" y="1165"/>
                </a:moveTo>
                <a:cubicBezTo>
                  <a:pt x="12423" y="1165"/>
                  <a:pt x="13767" y="2521"/>
                  <a:pt x="13767" y="4182"/>
                </a:cubicBezTo>
                <a:lnTo>
                  <a:pt x="13767" y="5123"/>
                </a:lnTo>
                <a:lnTo>
                  <a:pt x="7692" y="5123"/>
                </a:lnTo>
                <a:lnTo>
                  <a:pt x="7692" y="4182"/>
                </a:lnTo>
                <a:lnTo>
                  <a:pt x="7734" y="4182"/>
                </a:lnTo>
                <a:cubicBezTo>
                  <a:pt x="7734" y="2521"/>
                  <a:pt x="9093" y="1165"/>
                  <a:pt x="10758" y="1165"/>
                </a:cubicBezTo>
                <a:close/>
                <a:moveTo>
                  <a:pt x="1167" y="6246"/>
                </a:moveTo>
                <a:lnTo>
                  <a:pt x="20475" y="6288"/>
                </a:lnTo>
                <a:lnTo>
                  <a:pt x="20391" y="20351"/>
                </a:lnTo>
                <a:lnTo>
                  <a:pt x="1167" y="20393"/>
                </a:lnTo>
                <a:lnTo>
                  <a:pt x="1167" y="6246"/>
                </a:lnTo>
                <a:close/>
                <a:moveTo>
                  <a:pt x="6441" y="10330"/>
                </a:moveTo>
                <a:cubicBezTo>
                  <a:pt x="6126" y="10330"/>
                  <a:pt x="5850" y="10605"/>
                  <a:pt x="5850" y="10919"/>
                </a:cubicBezTo>
                <a:cubicBezTo>
                  <a:pt x="5895" y="11234"/>
                  <a:pt x="6126" y="11495"/>
                  <a:pt x="6441" y="11495"/>
                </a:cubicBezTo>
                <a:lnTo>
                  <a:pt x="8241" y="11495"/>
                </a:lnTo>
                <a:cubicBezTo>
                  <a:pt x="8556" y="11495"/>
                  <a:pt x="8817" y="11234"/>
                  <a:pt x="8817" y="10919"/>
                </a:cubicBezTo>
                <a:cubicBezTo>
                  <a:pt x="8817" y="10605"/>
                  <a:pt x="8556" y="10330"/>
                  <a:pt x="8241" y="10330"/>
                </a:cubicBezTo>
                <a:lnTo>
                  <a:pt x="6441" y="10330"/>
                </a:lnTo>
                <a:close/>
                <a:moveTo>
                  <a:pt x="13641" y="10330"/>
                </a:moveTo>
                <a:cubicBezTo>
                  <a:pt x="13326" y="10330"/>
                  <a:pt x="13050" y="10605"/>
                  <a:pt x="13050" y="10919"/>
                </a:cubicBezTo>
                <a:cubicBezTo>
                  <a:pt x="13050" y="11234"/>
                  <a:pt x="13326" y="11495"/>
                  <a:pt x="13641" y="11495"/>
                </a:cubicBezTo>
                <a:lnTo>
                  <a:pt x="15441" y="11495"/>
                </a:lnTo>
                <a:cubicBezTo>
                  <a:pt x="15756" y="11495"/>
                  <a:pt x="16017" y="11234"/>
                  <a:pt x="16017" y="10919"/>
                </a:cubicBezTo>
                <a:cubicBezTo>
                  <a:pt x="16017" y="10605"/>
                  <a:pt x="15756" y="10330"/>
                  <a:pt x="15441" y="10330"/>
                </a:cubicBezTo>
                <a:lnTo>
                  <a:pt x="13641" y="1033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3" name="Form"/>
          <p:cNvSpPr/>
          <p:nvPr/>
        </p:nvSpPr>
        <p:spPr>
          <a:xfrm>
            <a:off x="7105064" y="32289446"/>
            <a:ext cx="938051" cy="790519"/>
          </a:xfrm>
          <a:custGeom>
            <a:avLst/>
            <a:gdLst/>
            <a:ahLst/>
            <a:cxnLst>
              <a:cxn ang="0">
                <a:pos x="wd2" y="hd2"/>
              </a:cxn>
              <a:cxn ang="5400000">
                <a:pos x="wd2" y="hd2"/>
              </a:cxn>
              <a:cxn ang="10800000">
                <a:pos x="wd2" y="hd2"/>
              </a:cxn>
              <a:cxn ang="16200000">
                <a:pos x="wd2" y="hd2"/>
              </a:cxn>
            </a:cxnLst>
            <a:rect l="0" t="0" r="r" b="b"/>
            <a:pathLst>
              <a:path w="21600" h="21533" extrusionOk="0">
                <a:moveTo>
                  <a:pt x="9101" y="0"/>
                </a:moveTo>
                <a:cubicBezTo>
                  <a:pt x="8954" y="0"/>
                  <a:pt x="8804" y="67"/>
                  <a:pt x="8691" y="201"/>
                </a:cubicBezTo>
                <a:lnTo>
                  <a:pt x="3808" y="5994"/>
                </a:lnTo>
                <a:lnTo>
                  <a:pt x="594" y="5994"/>
                </a:lnTo>
                <a:cubicBezTo>
                  <a:pt x="277" y="5994"/>
                  <a:pt x="0" y="6306"/>
                  <a:pt x="0" y="6681"/>
                </a:cubicBezTo>
                <a:lnTo>
                  <a:pt x="0" y="10599"/>
                </a:lnTo>
                <a:cubicBezTo>
                  <a:pt x="0" y="10974"/>
                  <a:pt x="277" y="11286"/>
                  <a:pt x="594" y="11286"/>
                </a:cubicBezTo>
                <a:lnTo>
                  <a:pt x="1854" y="11286"/>
                </a:lnTo>
                <a:lnTo>
                  <a:pt x="3440" y="20997"/>
                </a:lnTo>
                <a:cubicBezTo>
                  <a:pt x="3485" y="21319"/>
                  <a:pt x="3717" y="21533"/>
                  <a:pt x="4034" y="21533"/>
                </a:cubicBezTo>
                <a:lnTo>
                  <a:pt x="17580" y="21533"/>
                </a:lnTo>
                <a:cubicBezTo>
                  <a:pt x="17852" y="21533"/>
                  <a:pt x="18070" y="21319"/>
                  <a:pt x="18160" y="20997"/>
                </a:cubicBezTo>
                <a:lnTo>
                  <a:pt x="19746" y="11286"/>
                </a:lnTo>
                <a:lnTo>
                  <a:pt x="21020" y="11286"/>
                </a:lnTo>
                <a:cubicBezTo>
                  <a:pt x="21337" y="11286"/>
                  <a:pt x="21600" y="10974"/>
                  <a:pt x="21600" y="10599"/>
                </a:cubicBezTo>
                <a:lnTo>
                  <a:pt x="21600" y="6681"/>
                </a:lnTo>
                <a:cubicBezTo>
                  <a:pt x="21600" y="6306"/>
                  <a:pt x="21382" y="5994"/>
                  <a:pt x="21020" y="5994"/>
                </a:cubicBezTo>
                <a:lnTo>
                  <a:pt x="17807" y="5994"/>
                </a:lnTo>
                <a:lnTo>
                  <a:pt x="12909" y="201"/>
                </a:lnTo>
                <a:cubicBezTo>
                  <a:pt x="12683" y="-67"/>
                  <a:pt x="12315" y="-67"/>
                  <a:pt x="12088" y="201"/>
                </a:cubicBezTo>
                <a:cubicBezTo>
                  <a:pt x="11862" y="469"/>
                  <a:pt x="11862" y="904"/>
                  <a:pt x="12088" y="1172"/>
                </a:cubicBezTo>
                <a:lnTo>
                  <a:pt x="16165" y="5994"/>
                </a:lnTo>
                <a:lnTo>
                  <a:pt x="5435" y="5994"/>
                </a:lnTo>
                <a:lnTo>
                  <a:pt x="9512" y="1172"/>
                </a:lnTo>
                <a:cubicBezTo>
                  <a:pt x="9738" y="904"/>
                  <a:pt x="9738" y="469"/>
                  <a:pt x="9512" y="201"/>
                </a:cubicBezTo>
                <a:cubicBezTo>
                  <a:pt x="9399" y="67"/>
                  <a:pt x="9249" y="0"/>
                  <a:pt x="9101" y="0"/>
                </a:cubicBezTo>
                <a:close/>
                <a:moveTo>
                  <a:pt x="1175" y="7334"/>
                </a:moveTo>
                <a:lnTo>
                  <a:pt x="20524" y="7334"/>
                </a:lnTo>
                <a:lnTo>
                  <a:pt x="20524" y="9896"/>
                </a:lnTo>
                <a:lnTo>
                  <a:pt x="20468" y="9896"/>
                </a:lnTo>
                <a:lnTo>
                  <a:pt x="19293" y="9896"/>
                </a:lnTo>
                <a:lnTo>
                  <a:pt x="2350" y="9896"/>
                </a:lnTo>
                <a:lnTo>
                  <a:pt x="1175" y="9896"/>
                </a:lnTo>
                <a:lnTo>
                  <a:pt x="1175" y="7334"/>
                </a:lnTo>
                <a:close/>
                <a:moveTo>
                  <a:pt x="3029" y="11235"/>
                </a:moveTo>
                <a:lnTo>
                  <a:pt x="18571" y="11235"/>
                </a:lnTo>
                <a:lnTo>
                  <a:pt x="17070" y="20126"/>
                </a:lnTo>
                <a:lnTo>
                  <a:pt x="4487" y="20126"/>
                </a:lnTo>
                <a:lnTo>
                  <a:pt x="3029" y="11235"/>
                </a:lnTo>
                <a:close/>
                <a:moveTo>
                  <a:pt x="6398" y="12860"/>
                </a:moveTo>
                <a:cubicBezTo>
                  <a:pt x="6081" y="12913"/>
                  <a:pt x="5843" y="13288"/>
                  <a:pt x="5888" y="13663"/>
                </a:cubicBezTo>
                <a:lnTo>
                  <a:pt x="6398" y="17632"/>
                </a:lnTo>
                <a:cubicBezTo>
                  <a:pt x="6443" y="17953"/>
                  <a:pt x="6661" y="18218"/>
                  <a:pt x="6978" y="18218"/>
                </a:cubicBezTo>
                <a:cubicBezTo>
                  <a:pt x="7024" y="18218"/>
                  <a:pt x="7032" y="18218"/>
                  <a:pt x="7077" y="18218"/>
                </a:cubicBezTo>
                <a:cubicBezTo>
                  <a:pt x="7394" y="18164"/>
                  <a:pt x="7618" y="17789"/>
                  <a:pt x="7573" y="17414"/>
                </a:cubicBezTo>
                <a:lnTo>
                  <a:pt x="7077" y="13462"/>
                </a:lnTo>
                <a:cubicBezTo>
                  <a:pt x="7032" y="13087"/>
                  <a:pt x="6715" y="12806"/>
                  <a:pt x="6398" y="12860"/>
                </a:cubicBezTo>
                <a:close/>
                <a:moveTo>
                  <a:pt x="10559" y="12860"/>
                </a:moveTo>
                <a:cubicBezTo>
                  <a:pt x="10242" y="12860"/>
                  <a:pt x="9965" y="13188"/>
                  <a:pt x="9965" y="13563"/>
                </a:cubicBezTo>
                <a:lnTo>
                  <a:pt x="9965" y="17514"/>
                </a:lnTo>
                <a:cubicBezTo>
                  <a:pt x="9965" y="17889"/>
                  <a:pt x="10242" y="18218"/>
                  <a:pt x="10559" y="18218"/>
                </a:cubicBezTo>
                <a:cubicBezTo>
                  <a:pt x="10876" y="18218"/>
                  <a:pt x="11140" y="17889"/>
                  <a:pt x="11140" y="17514"/>
                </a:cubicBezTo>
                <a:lnTo>
                  <a:pt x="11140" y="13563"/>
                </a:lnTo>
                <a:cubicBezTo>
                  <a:pt x="11140" y="13188"/>
                  <a:pt x="10876" y="12860"/>
                  <a:pt x="10559" y="12860"/>
                </a:cubicBezTo>
                <a:close/>
                <a:moveTo>
                  <a:pt x="14777" y="12860"/>
                </a:moveTo>
                <a:cubicBezTo>
                  <a:pt x="14460" y="12806"/>
                  <a:pt x="14143" y="13087"/>
                  <a:pt x="14098" y="13462"/>
                </a:cubicBezTo>
                <a:lnTo>
                  <a:pt x="13588" y="17414"/>
                </a:lnTo>
                <a:cubicBezTo>
                  <a:pt x="13543" y="17789"/>
                  <a:pt x="13781" y="18164"/>
                  <a:pt x="14098" y="18218"/>
                </a:cubicBezTo>
                <a:cubicBezTo>
                  <a:pt x="14143" y="18218"/>
                  <a:pt x="14138" y="18218"/>
                  <a:pt x="14183" y="18218"/>
                </a:cubicBezTo>
                <a:cubicBezTo>
                  <a:pt x="14455" y="18218"/>
                  <a:pt x="14732" y="17953"/>
                  <a:pt x="14777" y="17632"/>
                </a:cubicBezTo>
                <a:lnTo>
                  <a:pt x="15273" y="13663"/>
                </a:lnTo>
                <a:cubicBezTo>
                  <a:pt x="15318" y="13288"/>
                  <a:pt x="15095" y="12913"/>
                  <a:pt x="14777" y="12860"/>
                </a:cubicBezTo>
                <a:close/>
              </a:path>
            </a:pathLst>
          </a:custGeom>
          <a:solidFill>
            <a:srgbClr val="000000"/>
          </a:solidFill>
          <a:ln w="3175">
            <a:miter lim="400000"/>
          </a:ln>
        </p:spPr>
        <p:txBody>
          <a:bodyPr lIns="46294" tIns="46294" rIns="46294" bIns="46294" anchor="ctr"/>
          <a:lstStyle/>
          <a:p>
            <a:pPr algn="ctr" defTabSz="1396999">
              <a:defRPr sz="8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4" name="Form"/>
          <p:cNvSpPr/>
          <p:nvPr/>
        </p:nvSpPr>
        <p:spPr>
          <a:xfrm>
            <a:off x="21441111" y="35662734"/>
            <a:ext cx="944198" cy="9441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0772" y="4809"/>
                </a:moveTo>
                <a:cubicBezTo>
                  <a:pt x="10457" y="4809"/>
                  <a:pt x="10195" y="5085"/>
                  <a:pt x="10195" y="5400"/>
                </a:cubicBezTo>
                <a:lnTo>
                  <a:pt x="10195" y="6708"/>
                </a:lnTo>
                <a:cubicBezTo>
                  <a:pt x="9160" y="6978"/>
                  <a:pt x="8395" y="7920"/>
                  <a:pt x="8395" y="9000"/>
                </a:cubicBezTo>
                <a:cubicBezTo>
                  <a:pt x="8395" y="10080"/>
                  <a:pt x="9160" y="11067"/>
                  <a:pt x="10195" y="11292"/>
                </a:cubicBezTo>
                <a:lnTo>
                  <a:pt x="10195" y="13683"/>
                </a:lnTo>
                <a:cubicBezTo>
                  <a:pt x="10105" y="13638"/>
                  <a:pt x="9973" y="13548"/>
                  <a:pt x="9928" y="13458"/>
                </a:cubicBezTo>
                <a:cubicBezTo>
                  <a:pt x="9703" y="13233"/>
                  <a:pt x="9337" y="13233"/>
                  <a:pt x="9113" y="13458"/>
                </a:cubicBezTo>
                <a:cubicBezTo>
                  <a:pt x="8888" y="13683"/>
                  <a:pt x="8888" y="14034"/>
                  <a:pt x="9113" y="14259"/>
                </a:cubicBezTo>
                <a:cubicBezTo>
                  <a:pt x="9428" y="14574"/>
                  <a:pt x="9787" y="14802"/>
                  <a:pt x="10238" y="14892"/>
                </a:cubicBezTo>
                <a:lnTo>
                  <a:pt x="10238" y="16200"/>
                </a:lnTo>
                <a:cubicBezTo>
                  <a:pt x="10238" y="16515"/>
                  <a:pt x="10513" y="16791"/>
                  <a:pt x="10828" y="16791"/>
                </a:cubicBezTo>
                <a:cubicBezTo>
                  <a:pt x="11143" y="16791"/>
                  <a:pt x="11405" y="16515"/>
                  <a:pt x="11405" y="16200"/>
                </a:cubicBezTo>
                <a:lnTo>
                  <a:pt x="11405" y="14892"/>
                </a:lnTo>
                <a:cubicBezTo>
                  <a:pt x="12440" y="14622"/>
                  <a:pt x="13205" y="13680"/>
                  <a:pt x="13205" y="12600"/>
                </a:cubicBezTo>
                <a:cubicBezTo>
                  <a:pt x="13205" y="11520"/>
                  <a:pt x="12440" y="10578"/>
                  <a:pt x="11405" y="10308"/>
                </a:cubicBezTo>
                <a:lnTo>
                  <a:pt x="11405" y="7917"/>
                </a:lnTo>
                <a:cubicBezTo>
                  <a:pt x="11495" y="7962"/>
                  <a:pt x="11627" y="8052"/>
                  <a:pt x="11672" y="8142"/>
                </a:cubicBezTo>
                <a:cubicBezTo>
                  <a:pt x="11897" y="8367"/>
                  <a:pt x="12263" y="8367"/>
                  <a:pt x="12488" y="8142"/>
                </a:cubicBezTo>
                <a:cubicBezTo>
                  <a:pt x="12713" y="7917"/>
                  <a:pt x="12712" y="7566"/>
                  <a:pt x="12488" y="7341"/>
                </a:cubicBezTo>
                <a:cubicBezTo>
                  <a:pt x="12172" y="7026"/>
                  <a:pt x="11813" y="6798"/>
                  <a:pt x="11363" y="6708"/>
                </a:cubicBezTo>
                <a:lnTo>
                  <a:pt x="11363" y="5400"/>
                </a:lnTo>
                <a:cubicBezTo>
                  <a:pt x="11363" y="5085"/>
                  <a:pt x="11087" y="4809"/>
                  <a:pt x="10772" y="4809"/>
                </a:cubicBezTo>
                <a:close/>
                <a:moveTo>
                  <a:pt x="10238" y="7917"/>
                </a:moveTo>
                <a:lnTo>
                  <a:pt x="10238" y="10083"/>
                </a:lnTo>
                <a:cubicBezTo>
                  <a:pt x="9878" y="9903"/>
                  <a:pt x="9605" y="9495"/>
                  <a:pt x="9605" y="9000"/>
                </a:cubicBezTo>
                <a:cubicBezTo>
                  <a:pt x="9605" y="8550"/>
                  <a:pt x="9878" y="8142"/>
                  <a:pt x="10238" y="7917"/>
                </a:cubicBezTo>
                <a:close/>
                <a:moveTo>
                  <a:pt x="11405" y="11559"/>
                </a:moveTo>
                <a:cubicBezTo>
                  <a:pt x="11810" y="11784"/>
                  <a:pt x="12038" y="12192"/>
                  <a:pt x="12038" y="12642"/>
                </a:cubicBezTo>
                <a:cubicBezTo>
                  <a:pt x="12038" y="13092"/>
                  <a:pt x="11765" y="13500"/>
                  <a:pt x="11405" y="13725"/>
                </a:cubicBezTo>
                <a:lnTo>
                  <a:pt x="11405" y="1155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5" name="Form"/>
          <p:cNvSpPr/>
          <p:nvPr/>
        </p:nvSpPr>
        <p:spPr>
          <a:xfrm>
            <a:off x="23467200" y="35662734"/>
            <a:ext cx="944197" cy="9441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798" y="6609"/>
                </a:moveTo>
                <a:cubicBezTo>
                  <a:pt x="9953" y="6609"/>
                  <a:pt x="8376" y="7827"/>
                  <a:pt x="7791" y="9492"/>
                </a:cubicBezTo>
                <a:lnTo>
                  <a:pt x="7256" y="9492"/>
                </a:lnTo>
                <a:cubicBezTo>
                  <a:pt x="6941" y="9492"/>
                  <a:pt x="6666" y="9768"/>
                  <a:pt x="6666" y="10083"/>
                </a:cubicBezTo>
                <a:cubicBezTo>
                  <a:pt x="6666" y="10398"/>
                  <a:pt x="6941" y="10659"/>
                  <a:pt x="7256" y="10659"/>
                </a:cubicBezTo>
                <a:lnTo>
                  <a:pt x="7566" y="10659"/>
                </a:lnTo>
                <a:cubicBezTo>
                  <a:pt x="7566" y="10704"/>
                  <a:pt x="7566" y="10755"/>
                  <a:pt x="7566" y="10800"/>
                </a:cubicBezTo>
                <a:cubicBezTo>
                  <a:pt x="7566" y="10845"/>
                  <a:pt x="7566" y="10896"/>
                  <a:pt x="7566" y="10941"/>
                </a:cubicBezTo>
                <a:lnTo>
                  <a:pt x="7256" y="10941"/>
                </a:lnTo>
                <a:cubicBezTo>
                  <a:pt x="6941" y="10941"/>
                  <a:pt x="6666" y="11202"/>
                  <a:pt x="6666" y="11517"/>
                </a:cubicBezTo>
                <a:cubicBezTo>
                  <a:pt x="6666" y="11832"/>
                  <a:pt x="6941" y="12108"/>
                  <a:pt x="7256" y="12108"/>
                </a:cubicBezTo>
                <a:lnTo>
                  <a:pt x="7791" y="12108"/>
                </a:lnTo>
                <a:cubicBezTo>
                  <a:pt x="8331" y="13773"/>
                  <a:pt x="9908" y="14991"/>
                  <a:pt x="11798" y="14991"/>
                </a:cubicBezTo>
                <a:cubicBezTo>
                  <a:pt x="12923" y="14991"/>
                  <a:pt x="13956" y="14532"/>
                  <a:pt x="14766" y="13767"/>
                </a:cubicBezTo>
                <a:cubicBezTo>
                  <a:pt x="14991" y="13542"/>
                  <a:pt x="14991" y="13191"/>
                  <a:pt x="14766" y="12966"/>
                </a:cubicBezTo>
                <a:cubicBezTo>
                  <a:pt x="14586" y="12741"/>
                  <a:pt x="14175" y="12741"/>
                  <a:pt x="13950" y="12966"/>
                </a:cubicBezTo>
                <a:cubicBezTo>
                  <a:pt x="13365" y="13551"/>
                  <a:pt x="12608" y="13866"/>
                  <a:pt x="11798" y="13866"/>
                </a:cubicBezTo>
                <a:cubicBezTo>
                  <a:pt x="10583" y="13866"/>
                  <a:pt x="9551" y="13143"/>
                  <a:pt x="9056" y="12108"/>
                </a:cubicBezTo>
                <a:lnTo>
                  <a:pt x="12698" y="12108"/>
                </a:lnTo>
                <a:cubicBezTo>
                  <a:pt x="13013" y="12108"/>
                  <a:pt x="13275" y="11832"/>
                  <a:pt x="13275" y="11517"/>
                </a:cubicBezTo>
                <a:cubicBezTo>
                  <a:pt x="13275" y="11202"/>
                  <a:pt x="13013" y="10941"/>
                  <a:pt x="12698" y="10941"/>
                </a:cubicBezTo>
                <a:lnTo>
                  <a:pt x="8775" y="10941"/>
                </a:lnTo>
                <a:cubicBezTo>
                  <a:pt x="8775" y="10896"/>
                  <a:pt x="8775" y="10845"/>
                  <a:pt x="8775" y="10800"/>
                </a:cubicBezTo>
                <a:cubicBezTo>
                  <a:pt x="8775" y="10755"/>
                  <a:pt x="8775" y="10704"/>
                  <a:pt x="8775" y="10659"/>
                </a:cubicBezTo>
                <a:lnTo>
                  <a:pt x="12698" y="10659"/>
                </a:lnTo>
                <a:cubicBezTo>
                  <a:pt x="13013" y="10659"/>
                  <a:pt x="13275" y="10398"/>
                  <a:pt x="13275" y="10083"/>
                </a:cubicBezTo>
                <a:cubicBezTo>
                  <a:pt x="13275" y="9768"/>
                  <a:pt x="13013" y="9492"/>
                  <a:pt x="12698" y="9492"/>
                </a:cubicBezTo>
                <a:lnTo>
                  <a:pt x="9056" y="9492"/>
                </a:lnTo>
                <a:cubicBezTo>
                  <a:pt x="9551" y="8457"/>
                  <a:pt x="10583" y="7734"/>
                  <a:pt x="11798" y="7734"/>
                </a:cubicBezTo>
                <a:cubicBezTo>
                  <a:pt x="12608" y="7734"/>
                  <a:pt x="13365" y="8049"/>
                  <a:pt x="13950" y="8634"/>
                </a:cubicBezTo>
                <a:cubicBezTo>
                  <a:pt x="14175" y="8859"/>
                  <a:pt x="14541" y="8859"/>
                  <a:pt x="14766" y="8634"/>
                </a:cubicBezTo>
                <a:cubicBezTo>
                  <a:pt x="14991" y="8409"/>
                  <a:pt x="14991" y="8058"/>
                  <a:pt x="14766" y="7833"/>
                </a:cubicBezTo>
                <a:cubicBezTo>
                  <a:pt x="13956" y="7023"/>
                  <a:pt x="12923" y="6609"/>
                  <a:pt x="11798" y="660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6" name="Form"/>
          <p:cNvSpPr/>
          <p:nvPr/>
        </p:nvSpPr>
        <p:spPr>
          <a:xfrm>
            <a:off x="19395352" y="35662734"/>
            <a:ext cx="944198" cy="9441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209"/>
                </a:moveTo>
                <a:cubicBezTo>
                  <a:pt x="16110" y="1209"/>
                  <a:pt x="20433" y="5532"/>
                  <a:pt x="20433" y="10842"/>
                </a:cubicBezTo>
                <a:cubicBezTo>
                  <a:pt x="20478" y="16152"/>
                  <a:pt x="16155" y="20475"/>
                  <a:pt x="10800" y="20475"/>
                </a:cubicBezTo>
                <a:cubicBezTo>
                  <a:pt x="5490" y="20475"/>
                  <a:pt x="1167" y="16152"/>
                  <a:pt x="1167" y="10842"/>
                </a:cubicBezTo>
                <a:cubicBezTo>
                  <a:pt x="1167" y="5532"/>
                  <a:pt x="5490" y="1209"/>
                  <a:pt x="10800" y="1209"/>
                </a:cubicBezTo>
                <a:close/>
                <a:moveTo>
                  <a:pt x="8241" y="7116"/>
                </a:moveTo>
                <a:cubicBezTo>
                  <a:pt x="8094" y="7116"/>
                  <a:pt x="7945" y="7172"/>
                  <a:pt x="7833" y="7284"/>
                </a:cubicBezTo>
                <a:cubicBezTo>
                  <a:pt x="7608" y="7509"/>
                  <a:pt x="7608" y="7875"/>
                  <a:pt x="7833" y="8100"/>
                </a:cubicBezTo>
                <a:lnTo>
                  <a:pt x="9408" y="9675"/>
                </a:lnTo>
                <a:lnTo>
                  <a:pt x="9000" y="9675"/>
                </a:lnTo>
                <a:cubicBezTo>
                  <a:pt x="8685" y="9675"/>
                  <a:pt x="8409" y="9937"/>
                  <a:pt x="8409" y="10252"/>
                </a:cubicBezTo>
                <a:cubicBezTo>
                  <a:pt x="8409" y="10567"/>
                  <a:pt x="8685" y="10842"/>
                  <a:pt x="9000" y="10842"/>
                </a:cubicBezTo>
                <a:lnTo>
                  <a:pt x="10209" y="10842"/>
                </a:lnTo>
                <a:lnTo>
                  <a:pt x="10209" y="11334"/>
                </a:lnTo>
                <a:lnTo>
                  <a:pt x="9000" y="11334"/>
                </a:lnTo>
                <a:cubicBezTo>
                  <a:pt x="8685" y="11334"/>
                  <a:pt x="8409" y="11610"/>
                  <a:pt x="8409" y="11925"/>
                </a:cubicBezTo>
                <a:cubicBezTo>
                  <a:pt x="8409" y="12240"/>
                  <a:pt x="8685" y="12502"/>
                  <a:pt x="9000" y="12502"/>
                </a:cubicBezTo>
                <a:lnTo>
                  <a:pt x="10209" y="12502"/>
                </a:lnTo>
                <a:lnTo>
                  <a:pt x="10209" y="13894"/>
                </a:lnTo>
                <a:cubicBezTo>
                  <a:pt x="10209" y="14209"/>
                  <a:pt x="10485" y="14484"/>
                  <a:pt x="10800" y="14484"/>
                </a:cubicBezTo>
                <a:cubicBezTo>
                  <a:pt x="11115" y="14484"/>
                  <a:pt x="11391" y="14209"/>
                  <a:pt x="11391" y="13894"/>
                </a:cubicBezTo>
                <a:lnTo>
                  <a:pt x="11391" y="12502"/>
                </a:lnTo>
                <a:lnTo>
                  <a:pt x="12600" y="12502"/>
                </a:lnTo>
                <a:cubicBezTo>
                  <a:pt x="12915" y="12502"/>
                  <a:pt x="13191" y="12240"/>
                  <a:pt x="13191" y="11925"/>
                </a:cubicBezTo>
                <a:cubicBezTo>
                  <a:pt x="13191" y="11610"/>
                  <a:pt x="12915" y="11334"/>
                  <a:pt x="12600" y="11334"/>
                </a:cubicBezTo>
                <a:lnTo>
                  <a:pt x="11391" y="11334"/>
                </a:lnTo>
                <a:lnTo>
                  <a:pt x="11391" y="10842"/>
                </a:lnTo>
                <a:lnTo>
                  <a:pt x="12600" y="10842"/>
                </a:lnTo>
                <a:cubicBezTo>
                  <a:pt x="12915" y="10842"/>
                  <a:pt x="13191" y="10567"/>
                  <a:pt x="13191" y="10252"/>
                </a:cubicBezTo>
                <a:cubicBezTo>
                  <a:pt x="13191" y="9937"/>
                  <a:pt x="12915" y="9675"/>
                  <a:pt x="12600" y="9675"/>
                </a:cubicBezTo>
                <a:lnTo>
                  <a:pt x="12192" y="9675"/>
                </a:lnTo>
                <a:lnTo>
                  <a:pt x="13767" y="8100"/>
                </a:lnTo>
                <a:cubicBezTo>
                  <a:pt x="13992" y="7875"/>
                  <a:pt x="13992" y="7509"/>
                  <a:pt x="13767" y="7284"/>
                </a:cubicBezTo>
                <a:cubicBezTo>
                  <a:pt x="13542" y="7059"/>
                  <a:pt x="13191" y="7059"/>
                  <a:pt x="12966" y="7284"/>
                </a:cubicBezTo>
                <a:lnTo>
                  <a:pt x="10800" y="9450"/>
                </a:lnTo>
                <a:lnTo>
                  <a:pt x="8634" y="7284"/>
                </a:lnTo>
                <a:cubicBezTo>
                  <a:pt x="8522" y="7172"/>
                  <a:pt x="8387" y="7116"/>
                  <a:pt x="8241" y="711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7" name="Form"/>
          <p:cNvSpPr/>
          <p:nvPr/>
        </p:nvSpPr>
        <p:spPr>
          <a:xfrm>
            <a:off x="17369263" y="35662734"/>
            <a:ext cx="944198" cy="9441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053" y="6609"/>
                </a:moveTo>
                <a:cubicBezTo>
                  <a:pt x="9748" y="6609"/>
                  <a:pt x="8662" y="7695"/>
                  <a:pt x="8662" y="9000"/>
                </a:cubicBezTo>
                <a:lnTo>
                  <a:pt x="8662" y="10266"/>
                </a:lnTo>
                <a:cubicBezTo>
                  <a:pt x="8392" y="10311"/>
                  <a:pt x="8212" y="10530"/>
                  <a:pt x="8212" y="10800"/>
                </a:cubicBezTo>
                <a:cubicBezTo>
                  <a:pt x="8212" y="11070"/>
                  <a:pt x="8392" y="11289"/>
                  <a:pt x="8662" y="11334"/>
                </a:cubicBezTo>
                <a:lnTo>
                  <a:pt x="8662" y="13866"/>
                </a:lnTo>
                <a:cubicBezTo>
                  <a:pt x="8392" y="13911"/>
                  <a:pt x="8212" y="14130"/>
                  <a:pt x="8212" y="14400"/>
                </a:cubicBezTo>
                <a:cubicBezTo>
                  <a:pt x="8212" y="14715"/>
                  <a:pt x="8488" y="14991"/>
                  <a:pt x="8803" y="14991"/>
                </a:cubicBezTo>
                <a:lnTo>
                  <a:pt x="12403" y="14991"/>
                </a:lnTo>
                <a:cubicBezTo>
                  <a:pt x="12718" y="14991"/>
                  <a:pt x="12980" y="14715"/>
                  <a:pt x="12980" y="14400"/>
                </a:cubicBezTo>
                <a:cubicBezTo>
                  <a:pt x="12980" y="14085"/>
                  <a:pt x="12718" y="13809"/>
                  <a:pt x="12403" y="13809"/>
                </a:cubicBezTo>
                <a:lnTo>
                  <a:pt x="9787" y="13809"/>
                </a:lnTo>
                <a:lnTo>
                  <a:pt x="9787" y="11334"/>
                </a:lnTo>
                <a:lnTo>
                  <a:pt x="12403" y="11334"/>
                </a:lnTo>
                <a:cubicBezTo>
                  <a:pt x="12718" y="11334"/>
                  <a:pt x="12980" y="11073"/>
                  <a:pt x="12980" y="10758"/>
                </a:cubicBezTo>
                <a:cubicBezTo>
                  <a:pt x="12980" y="10443"/>
                  <a:pt x="12718" y="10167"/>
                  <a:pt x="12403" y="10167"/>
                </a:cubicBezTo>
                <a:lnTo>
                  <a:pt x="9787" y="10167"/>
                </a:lnTo>
                <a:lnTo>
                  <a:pt x="9787" y="8958"/>
                </a:lnTo>
                <a:cubicBezTo>
                  <a:pt x="9787" y="8283"/>
                  <a:pt x="10322" y="7734"/>
                  <a:pt x="10997" y="7734"/>
                </a:cubicBezTo>
                <a:cubicBezTo>
                  <a:pt x="11672" y="7734"/>
                  <a:pt x="12220" y="8283"/>
                  <a:pt x="12220" y="8958"/>
                </a:cubicBezTo>
                <a:cubicBezTo>
                  <a:pt x="12220" y="9273"/>
                  <a:pt x="12482" y="9534"/>
                  <a:pt x="12797" y="9534"/>
                </a:cubicBezTo>
                <a:cubicBezTo>
                  <a:pt x="13112" y="9534"/>
                  <a:pt x="13388" y="9273"/>
                  <a:pt x="13388" y="8958"/>
                </a:cubicBezTo>
                <a:cubicBezTo>
                  <a:pt x="13432" y="7698"/>
                  <a:pt x="12403" y="6609"/>
                  <a:pt x="11053" y="660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8" name="Form"/>
          <p:cNvSpPr/>
          <p:nvPr/>
        </p:nvSpPr>
        <p:spPr>
          <a:xfrm>
            <a:off x="25630984" y="35662734"/>
            <a:ext cx="682330" cy="944198"/>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560" y="7200"/>
                </a:lnTo>
                <a:lnTo>
                  <a:pt x="16560" y="4191"/>
                </a:lnTo>
                <a:cubicBezTo>
                  <a:pt x="16560" y="1896"/>
                  <a:pt x="13956" y="0"/>
                  <a:pt x="10781"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528" y="12600"/>
                </a:moveTo>
                <a:cubicBezTo>
                  <a:pt x="9843" y="12600"/>
                  <a:pt x="9341" y="13008"/>
                  <a:pt x="9341" y="13458"/>
                </a:cubicBezTo>
                <a:cubicBezTo>
                  <a:pt x="9341" y="13728"/>
                  <a:pt x="9523" y="13956"/>
                  <a:pt x="9710" y="14091"/>
                </a:cubicBezTo>
                <a:lnTo>
                  <a:pt x="9710" y="15117"/>
                </a:lnTo>
                <a:cubicBezTo>
                  <a:pt x="9710" y="15432"/>
                  <a:pt x="10092" y="15708"/>
                  <a:pt x="10528" y="15708"/>
                </a:cubicBezTo>
                <a:cubicBezTo>
                  <a:pt x="10963" y="15708"/>
                  <a:pt x="11325" y="15432"/>
                  <a:pt x="11325" y="15117"/>
                </a:cubicBezTo>
                <a:lnTo>
                  <a:pt x="11325" y="14091"/>
                </a:lnTo>
                <a:cubicBezTo>
                  <a:pt x="11575" y="13911"/>
                  <a:pt x="11715" y="13683"/>
                  <a:pt x="11715" y="13458"/>
                </a:cubicBezTo>
                <a:cubicBezTo>
                  <a:pt x="11777" y="12963"/>
                  <a:pt x="11213" y="12600"/>
                  <a:pt x="10528" y="126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9" name="Form"/>
          <p:cNvSpPr/>
          <p:nvPr/>
        </p:nvSpPr>
        <p:spPr>
          <a:xfrm>
            <a:off x="27657071" y="35662734"/>
            <a:ext cx="682331" cy="944198"/>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538"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150" y="12600"/>
                </a:moveTo>
                <a:cubicBezTo>
                  <a:pt x="10528" y="12600"/>
                  <a:pt x="9963" y="13008"/>
                  <a:pt x="9963" y="13458"/>
                </a:cubicBezTo>
                <a:cubicBezTo>
                  <a:pt x="9963" y="13728"/>
                  <a:pt x="10084" y="13956"/>
                  <a:pt x="10333" y="14091"/>
                </a:cubicBezTo>
                <a:lnTo>
                  <a:pt x="10333" y="15117"/>
                </a:lnTo>
                <a:cubicBezTo>
                  <a:pt x="10333" y="15432"/>
                  <a:pt x="10714" y="15708"/>
                  <a:pt x="11150" y="15708"/>
                </a:cubicBezTo>
                <a:cubicBezTo>
                  <a:pt x="11586" y="15708"/>
                  <a:pt x="11948" y="15432"/>
                  <a:pt x="11948" y="15117"/>
                </a:cubicBezTo>
                <a:lnTo>
                  <a:pt x="11948" y="14091"/>
                </a:lnTo>
                <a:cubicBezTo>
                  <a:pt x="12197" y="13911"/>
                  <a:pt x="12337" y="13683"/>
                  <a:pt x="12337" y="13458"/>
                </a:cubicBezTo>
                <a:cubicBezTo>
                  <a:pt x="12337" y="12963"/>
                  <a:pt x="11773" y="12600"/>
                  <a:pt x="11150" y="126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0" name="Form"/>
          <p:cNvSpPr/>
          <p:nvPr/>
        </p:nvSpPr>
        <p:spPr>
          <a:xfrm>
            <a:off x="5242259" y="37381708"/>
            <a:ext cx="682330" cy="944198"/>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014" y="11700"/>
                </a:moveTo>
                <a:cubicBezTo>
                  <a:pt x="9769" y="11745"/>
                  <a:pt x="8780" y="12462"/>
                  <a:pt x="8718" y="13317"/>
                </a:cubicBezTo>
                <a:cubicBezTo>
                  <a:pt x="8718" y="13767"/>
                  <a:pt x="8905" y="14226"/>
                  <a:pt x="9341" y="14541"/>
                </a:cubicBezTo>
                <a:lnTo>
                  <a:pt x="9341" y="16383"/>
                </a:lnTo>
                <a:lnTo>
                  <a:pt x="9399" y="16383"/>
                </a:lnTo>
                <a:cubicBezTo>
                  <a:pt x="9399" y="17058"/>
                  <a:pt x="10154" y="17634"/>
                  <a:pt x="11150" y="17634"/>
                </a:cubicBezTo>
                <a:cubicBezTo>
                  <a:pt x="12084" y="17634"/>
                  <a:pt x="12882" y="17103"/>
                  <a:pt x="12882" y="16383"/>
                </a:cubicBezTo>
                <a:lnTo>
                  <a:pt x="12882" y="14583"/>
                </a:lnTo>
                <a:cubicBezTo>
                  <a:pt x="13318" y="14268"/>
                  <a:pt x="13505" y="13866"/>
                  <a:pt x="13505" y="13416"/>
                </a:cubicBezTo>
                <a:cubicBezTo>
                  <a:pt x="13505" y="12966"/>
                  <a:pt x="13264" y="12507"/>
                  <a:pt x="12765" y="12192"/>
                </a:cubicBezTo>
                <a:cubicBezTo>
                  <a:pt x="12329" y="11877"/>
                  <a:pt x="11699" y="11700"/>
                  <a:pt x="11014" y="11700"/>
                </a:cubicBezTo>
                <a:close/>
                <a:moveTo>
                  <a:pt x="11092" y="12642"/>
                </a:moveTo>
                <a:cubicBezTo>
                  <a:pt x="11403" y="12642"/>
                  <a:pt x="11645" y="12732"/>
                  <a:pt x="11831" y="12867"/>
                </a:cubicBezTo>
                <a:cubicBezTo>
                  <a:pt x="12018" y="13002"/>
                  <a:pt x="12143" y="13191"/>
                  <a:pt x="12143" y="13416"/>
                </a:cubicBezTo>
                <a:cubicBezTo>
                  <a:pt x="12143" y="13641"/>
                  <a:pt x="12022" y="13857"/>
                  <a:pt x="11773" y="13992"/>
                </a:cubicBezTo>
                <a:cubicBezTo>
                  <a:pt x="11586" y="14082"/>
                  <a:pt x="11520" y="14223"/>
                  <a:pt x="11520" y="14358"/>
                </a:cubicBezTo>
                <a:lnTo>
                  <a:pt x="11520" y="16383"/>
                </a:lnTo>
                <a:cubicBezTo>
                  <a:pt x="11520" y="16518"/>
                  <a:pt x="11337" y="16650"/>
                  <a:pt x="11150" y="16650"/>
                </a:cubicBezTo>
                <a:cubicBezTo>
                  <a:pt x="10963" y="16650"/>
                  <a:pt x="10781" y="16518"/>
                  <a:pt x="10781" y="16383"/>
                </a:cubicBezTo>
                <a:lnTo>
                  <a:pt x="10781" y="14358"/>
                </a:lnTo>
                <a:cubicBezTo>
                  <a:pt x="10781" y="14223"/>
                  <a:pt x="10714" y="14082"/>
                  <a:pt x="10528" y="13992"/>
                </a:cubicBezTo>
                <a:cubicBezTo>
                  <a:pt x="10278" y="13857"/>
                  <a:pt x="10158" y="13641"/>
                  <a:pt x="10158" y="13416"/>
                </a:cubicBezTo>
                <a:cubicBezTo>
                  <a:pt x="10158" y="12966"/>
                  <a:pt x="10594" y="12642"/>
                  <a:pt x="11092" y="12642"/>
                </a:cubicBezTo>
                <a:close/>
              </a:path>
            </a:pathLst>
          </a:custGeom>
          <a:solidFill>
            <a:srgbClr val="272724"/>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1" name="Form"/>
          <p:cNvSpPr/>
          <p:nvPr/>
        </p:nvSpPr>
        <p:spPr>
          <a:xfrm>
            <a:off x="7288018" y="37381708"/>
            <a:ext cx="682331" cy="944198"/>
          </a:xfrm>
          <a:custGeom>
            <a:avLst/>
            <a:gdLst/>
            <a:ahLst/>
            <a:cxnLst>
              <a:cxn ang="0">
                <a:pos x="wd2" y="hd2"/>
              </a:cxn>
              <a:cxn ang="5400000">
                <a:pos x="wd2" y="hd2"/>
              </a:cxn>
              <a:cxn ang="10800000">
                <a:pos x="wd2" y="hd2"/>
              </a:cxn>
              <a:cxn ang="16200000">
                <a:pos x="wd2" y="hd2"/>
              </a:cxn>
            </a:cxnLst>
            <a:rect l="0" t="0" r="r" b="b"/>
            <a:pathLst>
              <a:path w="21600" h="21600" extrusionOk="0">
                <a:moveTo>
                  <a:pt x="10839" y="0"/>
                </a:moveTo>
                <a:cubicBezTo>
                  <a:pt x="7663" y="0"/>
                  <a:pt x="5040" y="1896"/>
                  <a:pt x="5040" y="4191"/>
                </a:cubicBezTo>
                <a:lnTo>
                  <a:pt x="5040"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618" y="7200"/>
                </a:lnTo>
                <a:lnTo>
                  <a:pt x="16618" y="4191"/>
                </a:lnTo>
                <a:cubicBezTo>
                  <a:pt x="16618" y="1896"/>
                  <a:pt x="14015" y="0"/>
                  <a:pt x="10839"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391" y="11700"/>
                </a:moveTo>
                <a:cubicBezTo>
                  <a:pt x="9146" y="11745"/>
                  <a:pt x="8158" y="12476"/>
                  <a:pt x="8095" y="13331"/>
                </a:cubicBezTo>
                <a:cubicBezTo>
                  <a:pt x="8095" y="13781"/>
                  <a:pt x="8282" y="14226"/>
                  <a:pt x="8718" y="14541"/>
                </a:cubicBezTo>
                <a:lnTo>
                  <a:pt x="8718" y="16341"/>
                </a:lnTo>
                <a:cubicBezTo>
                  <a:pt x="8718" y="17016"/>
                  <a:pt x="9473" y="17606"/>
                  <a:pt x="10469" y="17606"/>
                </a:cubicBezTo>
                <a:cubicBezTo>
                  <a:pt x="11403" y="17606"/>
                  <a:pt x="12201" y="17061"/>
                  <a:pt x="12201" y="16341"/>
                </a:cubicBezTo>
                <a:lnTo>
                  <a:pt x="12201" y="14541"/>
                </a:lnTo>
                <a:cubicBezTo>
                  <a:pt x="12637" y="14226"/>
                  <a:pt x="12824" y="13823"/>
                  <a:pt x="12824" y="13373"/>
                </a:cubicBezTo>
                <a:cubicBezTo>
                  <a:pt x="12824" y="12923"/>
                  <a:pt x="12582" y="12465"/>
                  <a:pt x="12084" y="12150"/>
                </a:cubicBezTo>
                <a:cubicBezTo>
                  <a:pt x="11648" y="11835"/>
                  <a:pt x="11014" y="11655"/>
                  <a:pt x="10391" y="11700"/>
                </a:cubicBezTo>
                <a:close/>
                <a:moveTo>
                  <a:pt x="10469" y="12656"/>
                </a:moveTo>
                <a:cubicBezTo>
                  <a:pt x="10718" y="12656"/>
                  <a:pt x="10963" y="12746"/>
                  <a:pt x="11150" y="12881"/>
                </a:cubicBezTo>
                <a:cubicBezTo>
                  <a:pt x="11337" y="13016"/>
                  <a:pt x="11462" y="13191"/>
                  <a:pt x="11462" y="13416"/>
                </a:cubicBezTo>
                <a:cubicBezTo>
                  <a:pt x="11524" y="13596"/>
                  <a:pt x="11341" y="13815"/>
                  <a:pt x="11092" y="13950"/>
                </a:cubicBezTo>
                <a:cubicBezTo>
                  <a:pt x="10905" y="14040"/>
                  <a:pt x="10839" y="14181"/>
                  <a:pt x="10839" y="14316"/>
                </a:cubicBezTo>
                <a:lnTo>
                  <a:pt x="10839" y="16341"/>
                </a:lnTo>
                <a:cubicBezTo>
                  <a:pt x="10839" y="16476"/>
                  <a:pt x="10656" y="16608"/>
                  <a:pt x="10469" y="16608"/>
                </a:cubicBezTo>
                <a:cubicBezTo>
                  <a:pt x="10282" y="16608"/>
                  <a:pt x="10080" y="16476"/>
                  <a:pt x="10080" y="16341"/>
                </a:cubicBezTo>
                <a:lnTo>
                  <a:pt x="10080" y="14316"/>
                </a:lnTo>
                <a:cubicBezTo>
                  <a:pt x="10080" y="14181"/>
                  <a:pt x="10033" y="14040"/>
                  <a:pt x="9846" y="13950"/>
                </a:cubicBezTo>
                <a:cubicBezTo>
                  <a:pt x="9597" y="13815"/>
                  <a:pt x="9457" y="13598"/>
                  <a:pt x="9457" y="13373"/>
                </a:cubicBezTo>
                <a:cubicBezTo>
                  <a:pt x="9457" y="13013"/>
                  <a:pt x="9909" y="12701"/>
                  <a:pt x="10469" y="1265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2" name="Form"/>
          <p:cNvSpPr/>
          <p:nvPr/>
        </p:nvSpPr>
        <p:spPr>
          <a:xfrm>
            <a:off x="15126971" y="35795768"/>
            <a:ext cx="946042" cy="684790"/>
          </a:xfrm>
          <a:custGeom>
            <a:avLst/>
            <a:gdLst/>
            <a:ahLst/>
            <a:cxnLst>
              <a:cxn ang="0">
                <a:pos x="wd2" y="hd2"/>
              </a:cxn>
              <a:cxn ang="5400000">
                <a:pos x="wd2" y="hd2"/>
              </a:cxn>
              <a:cxn ang="10800000">
                <a:pos x="wd2" y="hd2"/>
              </a:cxn>
              <a:cxn ang="16200000">
                <a:pos x="wd2" y="hd2"/>
              </a:cxn>
            </a:cxnLst>
            <a:rect l="0" t="0" r="r" b="b"/>
            <a:pathLst>
              <a:path w="21600" h="21600" extrusionOk="0">
                <a:moveTo>
                  <a:pt x="589" y="0"/>
                </a:moveTo>
                <a:cubicBezTo>
                  <a:pt x="275" y="0"/>
                  <a:pt x="0" y="380"/>
                  <a:pt x="0" y="814"/>
                </a:cubicBezTo>
                <a:lnTo>
                  <a:pt x="0" y="20727"/>
                </a:lnTo>
                <a:cubicBezTo>
                  <a:pt x="0" y="20914"/>
                  <a:pt x="93" y="21104"/>
                  <a:pt x="182" y="21290"/>
                </a:cubicBezTo>
                <a:cubicBezTo>
                  <a:pt x="272" y="21476"/>
                  <a:pt x="455" y="21522"/>
                  <a:pt x="589" y="21522"/>
                </a:cubicBezTo>
                <a:lnTo>
                  <a:pt x="21024" y="21600"/>
                </a:lnTo>
                <a:cubicBezTo>
                  <a:pt x="21339" y="21600"/>
                  <a:pt x="21600" y="21220"/>
                  <a:pt x="21600" y="20786"/>
                </a:cubicBezTo>
                <a:cubicBezTo>
                  <a:pt x="21600" y="20351"/>
                  <a:pt x="21339" y="19971"/>
                  <a:pt x="21024" y="19971"/>
                </a:cubicBezTo>
                <a:lnTo>
                  <a:pt x="1165" y="19971"/>
                </a:lnTo>
                <a:lnTo>
                  <a:pt x="1165" y="814"/>
                </a:lnTo>
                <a:cubicBezTo>
                  <a:pt x="1165" y="380"/>
                  <a:pt x="904" y="0"/>
                  <a:pt x="589" y="0"/>
                </a:cubicBezTo>
                <a:close/>
                <a:moveTo>
                  <a:pt x="14582" y="4964"/>
                </a:moveTo>
                <a:cubicBezTo>
                  <a:pt x="14436" y="4964"/>
                  <a:pt x="14288" y="5041"/>
                  <a:pt x="14175" y="5196"/>
                </a:cubicBezTo>
                <a:lnTo>
                  <a:pt x="9109" y="12215"/>
                </a:lnTo>
                <a:lnTo>
                  <a:pt x="6316" y="11905"/>
                </a:lnTo>
                <a:cubicBezTo>
                  <a:pt x="6136" y="11905"/>
                  <a:pt x="6001" y="11952"/>
                  <a:pt x="5867" y="12138"/>
                </a:cubicBezTo>
                <a:lnTo>
                  <a:pt x="3312" y="15686"/>
                </a:lnTo>
                <a:cubicBezTo>
                  <a:pt x="3088" y="15996"/>
                  <a:pt x="3088" y="16481"/>
                  <a:pt x="3312" y="16791"/>
                </a:cubicBezTo>
                <a:cubicBezTo>
                  <a:pt x="3402" y="16978"/>
                  <a:pt x="3585" y="17043"/>
                  <a:pt x="3719" y="17043"/>
                </a:cubicBezTo>
                <a:cubicBezTo>
                  <a:pt x="3854" y="17043"/>
                  <a:pt x="3989" y="16981"/>
                  <a:pt x="4168" y="16733"/>
                </a:cubicBezTo>
                <a:lnTo>
                  <a:pt x="6498" y="13515"/>
                </a:lnTo>
                <a:lnTo>
                  <a:pt x="9291" y="13825"/>
                </a:lnTo>
                <a:cubicBezTo>
                  <a:pt x="9471" y="13825"/>
                  <a:pt x="9606" y="13759"/>
                  <a:pt x="9740" y="13573"/>
                </a:cubicBezTo>
                <a:lnTo>
                  <a:pt x="14582" y="6864"/>
                </a:lnTo>
                <a:lnTo>
                  <a:pt x="17768" y="11285"/>
                </a:lnTo>
                <a:cubicBezTo>
                  <a:pt x="17993" y="11595"/>
                  <a:pt x="18358" y="11595"/>
                  <a:pt x="18582" y="11285"/>
                </a:cubicBezTo>
                <a:cubicBezTo>
                  <a:pt x="18807" y="10975"/>
                  <a:pt x="18807" y="10470"/>
                  <a:pt x="18582" y="10160"/>
                </a:cubicBezTo>
                <a:lnTo>
                  <a:pt x="14989" y="5196"/>
                </a:lnTo>
                <a:cubicBezTo>
                  <a:pt x="14877" y="5041"/>
                  <a:pt x="14728" y="4964"/>
                  <a:pt x="14582" y="496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3" name="Form"/>
          <p:cNvSpPr/>
          <p:nvPr/>
        </p:nvSpPr>
        <p:spPr>
          <a:xfrm>
            <a:off x="21248344" y="32328786"/>
            <a:ext cx="944198" cy="682330"/>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12454"/>
                </a:lnTo>
                <a:lnTo>
                  <a:pt x="21600" y="5799"/>
                </a:lnTo>
                <a:lnTo>
                  <a:pt x="21600" y="817"/>
                </a:lnTo>
                <a:cubicBezTo>
                  <a:pt x="21600" y="381"/>
                  <a:pt x="21325" y="0"/>
                  <a:pt x="21009" y="0"/>
                </a:cubicBezTo>
                <a:lnTo>
                  <a:pt x="591" y="0"/>
                </a:lnTo>
                <a:close/>
                <a:moveTo>
                  <a:pt x="1167" y="1615"/>
                </a:moveTo>
                <a:lnTo>
                  <a:pt x="20475" y="1615"/>
                </a:lnTo>
                <a:lnTo>
                  <a:pt x="20475" y="5799"/>
                </a:lnTo>
                <a:lnTo>
                  <a:pt x="18633" y="5799"/>
                </a:lnTo>
                <a:cubicBezTo>
                  <a:pt x="16653" y="5799"/>
                  <a:pt x="15033" y="8041"/>
                  <a:pt x="15033" y="10781"/>
                </a:cubicBezTo>
                <a:cubicBezTo>
                  <a:pt x="15033" y="13520"/>
                  <a:pt x="16653" y="15762"/>
                  <a:pt x="18633" y="15762"/>
                </a:cubicBezTo>
                <a:lnTo>
                  <a:pt x="20475" y="15762"/>
                </a:lnTo>
                <a:lnTo>
                  <a:pt x="20475" y="19926"/>
                </a:lnTo>
                <a:lnTo>
                  <a:pt x="1167" y="19926"/>
                </a:lnTo>
                <a:lnTo>
                  <a:pt x="1167" y="1615"/>
                </a:lnTo>
                <a:close/>
                <a:moveTo>
                  <a:pt x="3741" y="4982"/>
                </a:moveTo>
                <a:cubicBezTo>
                  <a:pt x="3426" y="4982"/>
                  <a:pt x="3150" y="5363"/>
                  <a:pt x="3150" y="5799"/>
                </a:cubicBezTo>
                <a:cubicBezTo>
                  <a:pt x="3150" y="6235"/>
                  <a:pt x="3426" y="6597"/>
                  <a:pt x="3741" y="6597"/>
                </a:cubicBezTo>
                <a:lnTo>
                  <a:pt x="10983" y="6597"/>
                </a:lnTo>
                <a:cubicBezTo>
                  <a:pt x="11298" y="6597"/>
                  <a:pt x="11559" y="6235"/>
                  <a:pt x="11559" y="5799"/>
                </a:cubicBezTo>
                <a:cubicBezTo>
                  <a:pt x="11559" y="5363"/>
                  <a:pt x="11298" y="4982"/>
                  <a:pt x="10983" y="4982"/>
                </a:cubicBezTo>
                <a:lnTo>
                  <a:pt x="3741" y="4982"/>
                </a:lnTo>
                <a:close/>
                <a:moveTo>
                  <a:pt x="18591" y="7278"/>
                </a:moveTo>
                <a:lnTo>
                  <a:pt x="20433" y="7278"/>
                </a:lnTo>
                <a:lnTo>
                  <a:pt x="20433" y="11890"/>
                </a:lnTo>
                <a:lnTo>
                  <a:pt x="20433" y="14128"/>
                </a:lnTo>
                <a:lnTo>
                  <a:pt x="18591" y="14128"/>
                </a:lnTo>
                <a:cubicBezTo>
                  <a:pt x="17241" y="14128"/>
                  <a:pt x="16116" y="12633"/>
                  <a:pt x="16116" y="10703"/>
                </a:cubicBezTo>
                <a:cubicBezTo>
                  <a:pt x="16116" y="8772"/>
                  <a:pt x="17196" y="7278"/>
                  <a:pt x="18591" y="7278"/>
                </a:cubicBezTo>
                <a:close/>
                <a:moveTo>
                  <a:pt x="17859" y="9555"/>
                </a:moveTo>
                <a:cubicBezTo>
                  <a:pt x="17629" y="9555"/>
                  <a:pt x="17402" y="9681"/>
                  <a:pt x="17227" y="9924"/>
                </a:cubicBezTo>
                <a:cubicBezTo>
                  <a:pt x="16875" y="10411"/>
                  <a:pt x="16875" y="11189"/>
                  <a:pt x="17227" y="11676"/>
                </a:cubicBezTo>
                <a:cubicBezTo>
                  <a:pt x="17578" y="12162"/>
                  <a:pt x="18155" y="12162"/>
                  <a:pt x="18506" y="11676"/>
                </a:cubicBezTo>
                <a:cubicBezTo>
                  <a:pt x="18858" y="11189"/>
                  <a:pt x="18858" y="10411"/>
                  <a:pt x="18506" y="9924"/>
                </a:cubicBezTo>
                <a:cubicBezTo>
                  <a:pt x="18331" y="9681"/>
                  <a:pt x="18090" y="9555"/>
                  <a:pt x="17859" y="9555"/>
                </a:cubicBezTo>
                <a:close/>
              </a:path>
            </a:pathLst>
          </a:custGeom>
          <a:solidFill>
            <a:srgbClr val="000000"/>
          </a:solidFill>
          <a:ln w="3175">
            <a:miter lim="400000"/>
          </a:ln>
        </p:spPr>
        <p:txBody>
          <a:bodyPr lIns="46294" tIns="46294" rIns="46294" bIns="46294" anchor="ctr"/>
          <a:lstStyle/>
          <a:p>
            <a:pPr algn="ctr" defTabSz="1396999">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4" name="Form"/>
          <p:cNvSpPr/>
          <p:nvPr/>
        </p:nvSpPr>
        <p:spPr>
          <a:xfrm>
            <a:off x="15238922" y="33962451"/>
            <a:ext cx="944198" cy="944197"/>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21009"/>
                </a:lnTo>
                <a:cubicBezTo>
                  <a:pt x="0" y="21324"/>
                  <a:pt x="276" y="21600"/>
                  <a:pt x="591" y="21600"/>
                </a:cubicBezTo>
                <a:lnTo>
                  <a:pt x="21009" y="21600"/>
                </a:lnTo>
                <a:cubicBezTo>
                  <a:pt x="21324" y="21600"/>
                  <a:pt x="21600" y="21324"/>
                  <a:pt x="21600" y="21009"/>
                </a:cubicBezTo>
                <a:lnTo>
                  <a:pt x="21600" y="591"/>
                </a:lnTo>
                <a:cubicBezTo>
                  <a:pt x="21600" y="231"/>
                  <a:pt x="21369" y="0"/>
                  <a:pt x="21009" y="0"/>
                </a:cubicBezTo>
                <a:lnTo>
                  <a:pt x="591" y="0"/>
                </a:lnTo>
                <a:close/>
                <a:moveTo>
                  <a:pt x="1167" y="1125"/>
                </a:moveTo>
                <a:lnTo>
                  <a:pt x="20475" y="1125"/>
                </a:lnTo>
                <a:lnTo>
                  <a:pt x="20475" y="20433"/>
                </a:lnTo>
                <a:lnTo>
                  <a:pt x="1167" y="20433"/>
                </a:lnTo>
                <a:lnTo>
                  <a:pt x="1167" y="1125"/>
                </a:lnTo>
                <a:close/>
                <a:moveTo>
                  <a:pt x="3966" y="2658"/>
                </a:moveTo>
                <a:cubicBezTo>
                  <a:pt x="3735" y="2658"/>
                  <a:pt x="3494" y="2749"/>
                  <a:pt x="3319" y="2925"/>
                </a:cubicBezTo>
                <a:cubicBezTo>
                  <a:pt x="2967" y="3277"/>
                  <a:pt x="2967" y="3839"/>
                  <a:pt x="3319" y="4191"/>
                </a:cubicBezTo>
                <a:cubicBezTo>
                  <a:pt x="3670" y="4542"/>
                  <a:pt x="4247" y="4542"/>
                  <a:pt x="4598" y="4191"/>
                </a:cubicBezTo>
                <a:cubicBezTo>
                  <a:pt x="4950" y="3839"/>
                  <a:pt x="4950" y="3276"/>
                  <a:pt x="4598" y="2925"/>
                </a:cubicBezTo>
                <a:cubicBezTo>
                  <a:pt x="4423" y="2749"/>
                  <a:pt x="4196" y="2658"/>
                  <a:pt x="3966" y="2658"/>
                </a:cubicBezTo>
                <a:close/>
                <a:moveTo>
                  <a:pt x="18267" y="2658"/>
                </a:moveTo>
                <a:cubicBezTo>
                  <a:pt x="18037" y="2658"/>
                  <a:pt x="17810" y="2749"/>
                  <a:pt x="17634" y="2925"/>
                </a:cubicBezTo>
                <a:cubicBezTo>
                  <a:pt x="17283" y="3277"/>
                  <a:pt x="17283" y="3839"/>
                  <a:pt x="17634" y="4191"/>
                </a:cubicBezTo>
                <a:cubicBezTo>
                  <a:pt x="17986" y="4542"/>
                  <a:pt x="18549" y="4542"/>
                  <a:pt x="18900" y="4191"/>
                </a:cubicBezTo>
                <a:cubicBezTo>
                  <a:pt x="19251" y="3839"/>
                  <a:pt x="19251" y="3276"/>
                  <a:pt x="18900" y="2925"/>
                </a:cubicBezTo>
                <a:cubicBezTo>
                  <a:pt x="18724" y="2749"/>
                  <a:pt x="18498" y="2658"/>
                  <a:pt x="18267" y="2658"/>
                </a:cubicBezTo>
                <a:close/>
                <a:moveTo>
                  <a:pt x="6975" y="6145"/>
                </a:moveTo>
                <a:cubicBezTo>
                  <a:pt x="6829" y="6145"/>
                  <a:pt x="6680" y="6202"/>
                  <a:pt x="6567" y="6314"/>
                </a:cubicBezTo>
                <a:cubicBezTo>
                  <a:pt x="6342" y="6539"/>
                  <a:pt x="6342" y="6891"/>
                  <a:pt x="6567" y="7116"/>
                </a:cubicBezTo>
                <a:lnTo>
                  <a:pt x="7467" y="8016"/>
                </a:lnTo>
                <a:cubicBezTo>
                  <a:pt x="6927" y="8736"/>
                  <a:pt x="6609" y="9602"/>
                  <a:pt x="6609" y="10547"/>
                </a:cubicBezTo>
                <a:cubicBezTo>
                  <a:pt x="6609" y="11492"/>
                  <a:pt x="6927" y="12389"/>
                  <a:pt x="7467" y="13064"/>
                </a:cubicBezTo>
                <a:lnTo>
                  <a:pt x="6567" y="13964"/>
                </a:lnTo>
                <a:cubicBezTo>
                  <a:pt x="6342" y="14189"/>
                  <a:pt x="6342" y="14541"/>
                  <a:pt x="6567" y="14766"/>
                </a:cubicBezTo>
                <a:cubicBezTo>
                  <a:pt x="6702" y="14901"/>
                  <a:pt x="6840" y="14948"/>
                  <a:pt x="6975" y="14948"/>
                </a:cubicBezTo>
                <a:cubicBezTo>
                  <a:pt x="7110" y="14948"/>
                  <a:pt x="7293" y="14901"/>
                  <a:pt x="7383" y="14766"/>
                </a:cubicBezTo>
                <a:lnTo>
                  <a:pt x="8283" y="13866"/>
                </a:lnTo>
                <a:cubicBezTo>
                  <a:pt x="9003" y="14406"/>
                  <a:pt x="9855" y="14723"/>
                  <a:pt x="10800" y="14723"/>
                </a:cubicBezTo>
                <a:cubicBezTo>
                  <a:pt x="11745" y="14723"/>
                  <a:pt x="12642" y="14406"/>
                  <a:pt x="13317" y="13866"/>
                </a:cubicBezTo>
                <a:lnTo>
                  <a:pt x="14217" y="14766"/>
                </a:lnTo>
                <a:cubicBezTo>
                  <a:pt x="14352" y="14901"/>
                  <a:pt x="14490" y="14948"/>
                  <a:pt x="14625" y="14948"/>
                </a:cubicBezTo>
                <a:cubicBezTo>
                  <a:pt x="14760" y="14948"/>
                  <a:pt x="14943" y="14901"/>
                  <a:pt x="15033" y="14766"/>
                </a:cubicBezTo>
                <a:cubicBezTo>
                  <a:pt x="15258" y="14541"/>
                  <a:pt x="15258" y="14189"/>
                  <a:pt x="15033" y="13964"/>
                </a:cubicBezTo>
                <a:lnTo>
                  <a:pt x="14133" y="13064"/>
                </a:lnTo>
                <a:cubicBezTo>
                  <a:pt x="14673" y="12344"/>
                  <a:pt x="14991" y="11492"/>
                  <a:pt x="14991" y="10547"/>
                </a:cubicBezTo>
                <a:cubicBezTo>
                  <a:pt x="14991" y="9602"/>
                  <a:pt x="14673" y="8691"/>
                  <a:pt x="14133" y="8016"/>
                </a:cubicBezTo>
                <a:lnTo>
                  <a:pt x="15033" y="7116"/>
                </a:lnTo>
                <a:cubicBezTo>
                  <a:pt x="15258" y="6891"/>
                  <a:pt x="15258" y="6539"/>
                  <a:pt x="15033" y="6314"/>
                </a:cubicBezTo>
                <a:cubicBezTo>
                  <a:pt x="14808" y="6089"/>
                  <a:pt x="14442" y="6089"/>
                  <a:pt x="14217" y="6314"/>
                </a:cubicBezTo>
                <a:lnTo>
                  <a:pt x="13317" y="7214"/>
                </a:lnTo>
                <a:cubicBezTo>
                  <a:pt x="12597" y="6674"/>
                  <a:pt x="11745" y="6356"/>
                  <a:pt x="10800" y="6356"/>
                </a:cubicBezTo>
                <a:cubicBezTo>
                  <a:pt x="9855" y="6356"/>
                  <a:pt x="8958" y="6674"/>
                  <a:pt x="8283" y="7214"/>
                </a:cubicBezTo>
                <a:lnTo>
                  <a:pt x="7383" y="6314"/>
                </a:lnTo>
                <a:cubicBezTo>
                  <a:pt x="7270" y="6202"/>
                  <a:pt x="7121" y="6145"/>
                  <a:pt x="6975" y="6145"/>
                </a:cubicBezTo>
                <a:close/>
                <a:moveTo>
                  <a:pt x="10842" y="7566"/>
                </a:moveTo>
                <a:cubicBezTo>
                  <a:pt x="12507" y="7566"/>
                  <a:pt x="13866" y="8879"/>
                  <a:pt x="13866" y="10589"/>
                </a:cubicBezTo>
                <a:cubicBezTo>
                  <a:pt x="13866" y="12254"/>
                  <a:pt x="12507" y="13598"/>
                  <a:pt x="10842" y="13598"/>
                </a:cubicBezTo>
                <a:cubicBezTo>
                  <a:pt x="9177" y="13598"/>
                  <a:pt x="7833" y="12254"/>
                  <a:pt x="7833" y="10589"/>
                </a:cubicBezTo>
                <a:cubicBezTo>
                  <a:pt x="7833" y="8924"/>
                  <a:pt x="9177" y="7566"/>
                  <a:pt x="10842" y="7566"/>
                </a:cubicBezTo>
                <a:close/>
                <a:moveTo>
                  <a:pt x="4050" y="17142"/>
                </a:moveTo>
                <a:cubicBezTo>
                  <a:pt x="3820" y="17142"/>
                  <a:pt x="3593" y="17234"/>
                  <a:pt x="3417" y="17409"/>
                </a:cubicBezTo>
                <a:cubicBezTo>
                  <a:pt x="3066" y="17761"/>
                  <a:pt x="3066" y="18324"/>
                  <a:pt x="3417" y="18675"/>
                </a:cubicBezTo>
                <a:cubicBezTo>
                  <a:pt x="3769" y="19026"/>
                  <a:pt x="4331" y="19026"/>
                  <a:pt x="4683" y="18675"/>
                </a:cubicBezTo>
                <a:cubicBezTo>
                  <a:pt x="5034" y="18323"/>
                  <a:pt x="5034" y="17761"/>
                  <a:pt x="4683" y="17409"/>
                </a:cubicBezTo>
                <a:cubicBezTo>
                  <a:pt x="4507" y="17234"/>
                  <a:pt x="4280" y="17142"/>
                  <a:pt x="4050" y="17142"/>
                </a:cubicBezTo>
                <a:close/>
                <a:moveTo>
                  <a:pt x="18267" y="17142"/>
                </a:moveTo>
                <a:cubicBezTo>
                  <a:pt x="18037" y="17142"/>
                  <a:pt x="17810" y="17234"/>
                  <a:pt x="17634" y="17409"/>
                </a:cubicBezTo>
                <a:cubicBezTo>
                  <a:pt x="17283" y="17761"/>
                  <a:pt x="17283" y="18324"/>
                  <a:pt x="17634" y="18675"/>
                </a:cubicBezTo>
                <a:cubicBezTo>
                  <a:pt x="17986" y="19026"/>
                  <a:pt x="18549" y="19026"/>
                  <a:pt x="18900" y="18675"/>
                </a:cubicBezTo>
                <a:cubicBezTo>
                  <a:pt x="19251" y="18323"/>
                  <a:pt x="19251" y="17761"/>
                  <a:pt x="18900" y="17409"/>
                </a:cubicBezTo>
                <a:cubicBezTo>
                  <a:pt x="18724" y="17234"/>
                  <a:pt x="18498" y="17142"/>
                  <a:pt x="18267" y="1714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5" name="Shopping / Finance"/>
          <p:cNvSpPr/>
          <p:nvPr/>
        </p:nvSpPr>
        <p:spPr>
          <a:xfrm>
            <a:off x="5011518" y="29289511"/>
            <a:ext cx="10922391"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Shopping / Finance</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7" name="Rectangle 27"/>
          <p:cNvSpPr txBox="1"/>
          <p:nvPr/>
        </p:nvSpPr>
        <p:spPr>
          <a:xfrm>
            <a:off x="5011518" y="5376140"/>
            <a:ext cx="15017047" cy="14573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Vector Line Icons</a:t>
            </a:r>
          </a:p>
        </p:txBody>
      </p:sp>
      <p:sp>
        <p:nvSpPr>
          <p:cNvPr id="2838" name="Form"/>
          <p:cNvSpPr/>
          <p:nvPr/>
        </p:nvSpPr>
        <p:spPr>
          <a:xfrm>
            <a:off x="5078976" y="11408756"/>
            <a:ext cx="947886" cy="814493"/>
          </a:xfrm>
          <a:custGeom>
            <a:avLst/>
            <a:gdLst/>
            <a:ahLst/>
            <a:cxnLst>
              <a:cxn ang="0">
                <a:pos x="wd2" y="hd2"/>
              </a:cxn>
              <a:cxn ang="5400000">
                <a:pos x="wd2" y="hd2"/>
              </a:cxn>
              <a:cxn ang="10800000">
                <a:pos x="wd2" y="hd2"/>
              </a:cxn>
              <a:cxn ang="16200000">
                <a:pos x="wd2" y="hd2"/>
              </a:cxn>
            </a:cxnLst>
            <a:rect l="0" t="0" r="r" b="b"/>
            <a:pathLst>
              <a:path w="21600" h="21600" extrusionOk="0">
                <a:moveTo>
                  <a:pt x="7886" y="0"/>
                </a:moveTo>
                <a:cubicBezTo>
                  <a:pt x="7662" y="0"/>
                  <a:pt x="7444" y="98"/>
                  <a:pt x="7354" y="359"/>
                </a:cubicBezTo>
                <a:lnTo>
                  <a:pt x="6135" y="3440"/>
                </a:lnTo>
                <a:lnTo>
                  <a:pt x="588" y="3440"/>
                </a:lnTo>
                <a:cubicBezTo>
                  <a:pt x="275" y="3440"/>
                  <a:pt x="0" y="3759"/>
                  <a:pt x="0" y="4124"/>
                </a:cubicBezTo>
                <a:lnTo>
                  <a:pt x="0" y="20915"/>
                </a:lnTo>
                <a:cubicBezTo>
                  <a:pt x="0" y="21280"/>
                  <a:pt x="275" y="21600"/>
                  <a:pt x="588" y="21600"/>
                </a:cubicBezTo>
                <a:lnTo>
                  <a:pt x="20984" y="21600"/>
                </a:lnTo>
                <a:cubicBezTo>
                  <a:pt x="21297" y="21600"/>
                  <a:pt x="21510" y="21333"/>
                  <a:pt x="21600" y="20915"/>
                </a:cubicBezTo>
                <a:lnTo>
                  <a:pt x="21600" y="4124"/>
                </a:lnTo>
                <a:cubicBezTo>
                  <a:pt x="21600" y="3759"/>
                  <a:pt x="21339" y="3440"/>
                  <a:pt x="21026" y="3440"/>
                </a:cubicBezTo>
                <a:lnTo>
                  <a:pt x="15507" y="3440"/>
                </a:lnTo>
                <a:lnTo>
                  <a:pt x="14204" y="359"/>
                </a:lnTo>
                <a:cubicBezTo>
                  <a:pt x="14069" y="150"/>
                  <a:pt x="13896" y="0"/>
                  <a:pt x="13672" y="0"/>
                </a:cubicBezTo>
                <a:lnTo>
                  <a:pt x="7886" y="0"/>
                </a:lnTo>
                <a:close/>
                <a:moveTo>
                  <a:pt x="8209" y="1353"/>
                </a:moveTo>
                <a:lnTo>
                  <a:pt x="13265" y="1353"/>
                </a:lnTo>
                <a:lnTo>
                  <a:pt x="14568" y="4434"/>
                </a:lnTo>
                <a:cubicBezTo>
                  <a:pt x="14703" y="4643"/>
                  <a:pt x="14876" y="4793"/>
                  <a:pt x="15100" y="4793"/>
                </a:cubicBezTo>
                <a:lnTo>
                  <a:pt x="20395" y="4793"/>
                </a:lnTo>
                <a:lnTo>
                  <a:pt x="20395" y="20296"/>
                </a:lnTo>
                <a:lnTo>
                  <a:pt x="1121" y="20296"/>
                </a:lnTo>
                <a:lnTo>
                  <a:pt x="1121" y="4793"/>
                </a:lnTo>
                <a:lnTo>
                  <a:pt x="6458" y="4793"/>
                </a:lnTo>
                <a:cubicBezTo>
                  <a:pt x="6682" y="4793"/>
                  <a:pt x="6900" y="4695"/>
                  <a:pt x="6990" y="4434"/>
                </a:cubicBezTo>
                <a:lnTo>
                  <a:pt x="8209" y="1353"/>
                </a:lnTo>
                <a:close/>
                <a:moveTo>
                  <a:pt x="10800" y="7303"/>
                </a:moveTo>
                <a:cubicBezTo>
                  <a:pt x="8469" y="7303"/>
                  <a:pt x="6584" y="9497"/>
                  <a:pt x="6584" y="12210"/>
                </a:cubicBezTo>
                <a:cubicBezTo>
                  <a:pt x="6584" y="14923"/>
                  <a:pt x="8469" y="17117"/>
                  <a:pt x="10800" y="17117"/>
                </a:cubicBezTo>
                <a:cubicBezTo>
                  <a:pt x="13131" y="17117"/>
                  <a:pt x="15016" y="14923"/>
                  <a:pt x="15016" y="12210"/>
                </a:cubicBezTo>
                <a:cubicBezTo>
                  <a:pt x="15016" y="9497"/>
                  <a:pt x="13131" y="7303"/>
                  <a:pt x="10800" y="7303"/>
                </a:cubicBezTo>
                <a:close/>
                <a:moveTo>
                  <a:pt x="10800" y="8656"/>
                </a:moveTo>
                <a:cubicBezTo>
                  <a:pt x="12503" y="8656"/>
                  <a:pt x="13840" y="10280"/>
                  <a:pt x="13840" y="12210"/>
                </a:cubicBezTo>
                <a:cubicBezTo>
                  <a:pt x="13840" y="14140"/>
                  <a:pt x="12503" y="15748"/>
                  <a:pt x="10800" y="15748"/>
                </a:cubicBezTo>
                <a:cubicBezTo>
                  <a:pt x="9141" y="15748"/>
                  <a:pt x="7746" y="14140"/>
                  <a:pt x="7746" y="12210"/>
                </a:cubicBezTo>
                <a:cubicBezTo>
                  <a:pt x="7746" y="10280"/>
                  <a:pt x="9097" y="8656"/>
                  <a:pt x="10800" y="865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9" name="Form"/>
          <p:cNvSpPr/>
          <p:nvPr/>
        </p:nvSpPr>
        <p:spPr>
          <a:xfrm>
            <a:off x="7105064" y="11467768"/>
            <a:ext cx="947886" cy="686633"/>
          </a:xfrm>
          <a:custGeom>
            <a:avLst/>
            <a:gdLst/>
            <a:ahLst/>
            <a:cxnLst>
              <a:cxn ang="0">
                <a:pos x="wd2" y="hd2"/>
              </a:cxn>
              <a:cxn ang="5400000">
                <a:pos x="wd2" y="hd2"/>
              </a:cxn>
              <a:cxn ang="10800000">
                <a:pos x="wd2" y="hd2"/>
              </a:cxn>
              <a:cxn ang="16200000">
                <a:pos x="wd2" y="hd2"/>
              </a:cxn>
            </a:cxnLst>
            <a:rect l="0" t="0" r="r" b="b"/>
            <a:pathLst>
              <a:path w="21600" h="21600" extrusionOk="0">
                <a:moveTo>
                  <a:pt x="1933" y="0"/>
                </a:moveTo>
                <a:cubicBezTo>
                  <a:pt x="1619" y="0"/>
                  <a:pt x="1345" y="379"/>
                  <a:pt x="1345" y="812"/>
                </a:cubicBezTo>
                <a:cubicBezTo>
                  <a:pt x="1345" y="1245"/>
                  <a:pt x="1619" y="1605"/>
                  <a:pt x="1933" y="1605"/>
                </a:cubicBezTo>
                <a:lnTo>
                  <a:pt x="5519" y="1605"/>
                </a:lnTo>
                <a:cubicBezTo>
                  <a:pt x="5833" y="1605"/>
                  <a:pt x="6091" y="1245"/>
                  <a:pt x="6135" y="812"/>
                </a:cubicBezTo>
                <a:cubicBezTo>
                  <a:pt x="6135" y="379"/>
                  <a:pt x="5875" y="0"/>
                  <a:pt x="5561" y="0"/>
                </a:cubicBezTo>
                <a:lnTo>
                  <a:pt x="1933" y="0"/>
                </a:lnTo>
                <a:close/>
                <a:moveTo>
                  <a:pt x="10898" y="0"/>
                </a:moveTo>
                <a:cubicBezTo>
                  <a:pt x="10584" y="0"/>
                  <a:pt x="10355" y="248"/>
                  <a:pt x="10310" y="619"/>
                </a:cubicBezTo>
                <a:lnTo>
                  <a:pt x="10128" y="2050"/>
                </a:lnTo>
                <a:lnTo>
                  <a:pt x="588" y="2050"/>
                </a:lnTo>
                <a:cubicBezTo>
                  <a:pt x="275" y="2050"/>
                  <a:pt x="0" y="2409"/>
                  <a:pt x="0" y="2843"/>
                </a:cubicBezTo>
                <a:lnTo>
                  <a:pt x="0" y="20788"/>
                </a:lnTo>
                <a:cubicBezTo>
                  <a:pt x="0" y="21221"/>
                  <a:pt x="275" y="21600"/>
                  <a:pt x="588" y="21600"/>
                </a:cubicBezTo>
                <a:lnTo>
                  <a:pt x="20984" y="21600"/>
                </a:lnTo>
                <a:cubicBezTo>
                  <a:pt x="21297" y="21600"/>
                  <a:pt x="21555" y="21217"/>
                  <a:pt x="21600" y="20846"/>
                </a:cubicBezTo>
                <a:lnTo>
                  <a:pt x="21600" y="2901"/>
                </a:lnTo>
                <a:cubicBezTo>
                  <a:pt x="21600" y="2467"/>
                  <a:pt x="21339" y="2108"/>
                  <a:pt x="21026" y="2108"/>
                </a:cubicBezTo>
                <a:lnTo>
                  <a:pt x="18336" y="2108"/>
                </a:lnTo>
                <a:lnTo>
                  <a:pt x="18112" y="619"/>
                </a:lnTo>
                <a:cubicBezTo>
                  <a:pt x="18022" y="248"/>
                  <a:pt x="17793" y="0"/>
                  <a:pt x="17524" y="0"/>
                </a:cubicBezTo>
                <a:lnTo>
                  <a:pt x="10898" y="0"/>
                </a:lnTo>
                <a:close/>
                <a:moveTo>
                  <a:pt x="11290" y="1547"/>
                </a:moveTo>
                <a:lnTo>
                  <a:pt x="16991" y="1547"/>
                </a:lnTo>
                <a:lnTo>
                  <a:pt x="17216" y="3036"/>
                </a:lnTo>
                <a:cubicBezTo>
                  <a:pt x="17305" y="3407"/>
                  <a:pt x="17521" y="3655"/>
                  <a:pt x="17790" y="3655"/>
                </a:cubicBezTo>
                <a:lnTo>
                  <a:pt x="20395" y="3655"/>
                </a:lnTo>
                <a:lnTo>
                  <a:pt x="20395" y="19995"/>
                </a:lnTo>
                <a:lnTo>
                  <a:pt x="1121" y="19995"/>
                </a:lnTo>
                <a:lnTo>
                  <a:pt x="1079" y="19995"/>
                </a:lnTo>
                <a:lnTo>
                  <a:pt x="1079" y="3597"/>
                </a:lnTo>
                <a:lnTo>
                  <a:pt x="10534" y="3597"/>
                </a:lnTo>
                <a:cubicBezTo>
                  <a:pt x="10848" y="3597"/>
                  <a:pt x="11077" y="3349"/>
                  <a:pt x="11122" y="2978"/>
                </a:cubicBezTo>
                <a:lnTo>
                  <a:pt x="11290" y="1547"/>
                </a:lnTo>
                <a:close/>
                <a:moveTo>
                  <a:pt x="14526" y="4950"/>
                </a:moveTo>
                <a:cubicBezTo>
                  <a:pt x="12195" y="4950"/>
                  <a:pt x="10310" y="7553"/>
                  <a:pt x="10310" y="10771"/>
                </a:cubicBezTo>
                <a:cubicBezTo>
                  <a:pt x="10310" y="13989"/>
                  <a:pt x="12195" y="16592"/>
                  <a:pt x="14526" y="16592"/>
                </a:cubicBezTo>
                <a:cubicBezTo>
                  <a:pt x="16857" y="16592"/>
                  <a:pt x="18742" y="13989"/>
                  <a:pt x="18742" y="10771"/>
                </a:cubicBezTo>
                <a:cubicBezTo>
                  <a:pt x="18742" y="7553"/>
                  <a:pt x="16857" y="4950"/>
                  <a:pt x="14526" y="4950"/>
                </a:cubicBezTo>
                <a:close/>
                <a:moveTo>
                  <a:pt x="14526" y="6555"/>
                </a:moveTo>
                <a:cubicBezTo>
                  <a:pt x="16229" y="6555"/>
                  <a:pt x="17566" y="8481"/>
                  <a:pt x="17566" y="10771"/>
                </a:cubicBezTo>
                <a:cubicBezTo>
                  <a:pt x="17566" y="13061"/>
                  <a:pt x="16229" y="14967"/>
                  <a:pt x="14526" y="14967"/>
                </a:cubicBezTo>
                <a:cubicBezTo>
                  <a:pt x="12868" y="14967"/>
                  <a:pt x="11472" y="13061"/>
                  <a:pt x="11472" y="10771"/>
                </a:cubicBezTo>
                <a:cubicBezTo>
                  <a:pt x="11472" y="8481"/>
                  <a:pt x="12823" y="6555"/>
                  <a:pt x="14526" y="6555"/>
                </a:cubicBezTo>
                <a:close/>
                <a:moveTo>
                  <a:pt x="3726" y="7426"/>
                </a:moveTo>
                <a:cubicBezTo>
                  <a:pt x="3412" y="7426"/>
                  <a:pt x="3138" y="7805"/>
                  <a:pt x="3138" y="8238"/>
                </a:cubicBezTo>
                <a:lnTo>
                  <a:pt x="3138" y="13246"/>
                </a:lnTo>
                <a:cubicBezTo>
                  <a:pt x="3138" y="13679"/>
                  <a:pt x="3412" y="14039"/>
                  <a:pt x="3726" y="14039"/>
                </a:cubicBezTo>
                <a:cubicBezTo>
                  <a:pt x="4040" y="14039"/>
                  <a:pt x="4300" y="13679"/>
                  <a:pt x="4300" y="13246"/>
                </a:cubicBezTo>
                <a:lnTo>
                  <a:pt x="4300" y="8238"/>
                </a:lnTo>
                <a:cubicBezTo>
                  <a:pt x="4300" y="7805"/>
                  <a:pt x="4040" y="7426"/>
                  <a:pt x="3726" y="742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0" name="Form"/>
          <p:cNvSpPr/>
          <p:nvPr/>
        </p:nvSpPr>
        <p:spPr>
          <a:xfrm>
            <a:off x="9327860" y="11467768"/>
            <a:ext cx="527424" cy="684789"/>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6" y="21600"/>
                  <a:pt x="21600" y="21220"/>
                  <a:pt x="21600" y="20786"/>
                </a:cubicBezTo>
                <a:lnTo>
                  <a:pt x="21600" y="814"/>
                </a:lnTo>
                <a:cubicBezTo>
                  <a:pt x="21600" y="380"/>
                  <a:pt x="21107" y="0"/>
                  <a:pt x="20543" y="0"/>
                </a:cubicBezTo>
                <a:lnTo>
                  <a:pt x="1057" y="0"/>
                </a:lnTo>
                <a:close/>
                <a:moveTo>
                  <a:pt x="2165" y="1609"/>
                </a:moveTo>
                <a:lnTo>
                  <a:pt x="19586" y="1609"/>
                </a:lnTo>
                <a:lnTo>
                  <a:pt x="19586" y="19971"/>
                </a:lnTo>
                <a:lnTo>
                  <a:pt x="2165" y="19971"/>
                </a:lnTo>
                <a:lnTo>
                  <a:pt x="2165" y="1609"/>
                </a:lnTo>
                <a:close/>
                <a:moveTo>
                  <a:pt x="11757" y="17994"/>
                </a:moveTo>
                <a:cubicBezTo>
                  <a:pt x="11354" y="17994"/>
                  <a:pt x="11042" y="18059"/>
                  <a:pt x="10800" y="18246"/>
                </a:cubicBezTo>
                <a:cubicBezTo>
                  <a:pt x="10558" y="18370"/>
                  <a:pt x="10473" y="18622"/>
                  <a:pt x="10473" y="18808"/>
                </a:cubicBezTo>
                <a:cubicBezTo>
                  <a:pt x="10473" y="18870"/>
                  <a:pt x="10473" y="18920"/>
                  <a:pt x="10473" y="18982"/>
                </a:cubicBezTo>
                <a:cubicBezTo>
                  <a:pt x="10473" y="18982"/>
                  <a:pt x="10548" y="19056"/>
                  <a:pt x="10548" y="19118"/>
                </a:cubicBezTo>
                <a:cubicBezTo>
                  <a:pt x="10548" y="19180"/>
                  <a:pt x="10624" y="19172"/>
                  <a:pt x="10624" y="19234"/>
                </a:cubicBezTo>
                <a:cubicBezTo>
                  <a:pt x="10704" y="19297"/>
                  <a:pt x="10719" y="19289"/>
                  <a:pt x="10800" y="19351"/>
                </a:cubicBezTo>
                <a:cubicBezTo>
                  <a:pt x="10961" y="19537"/>
                  <a:pt x="11288" y="19603"/>
                  <a:pt x="11530" y="19603"/>
                </a:cubicBezTo>
                <a:cubicBezTo>
                  <a:pt x="11772" y="19603"/>
                  <a:pt x="11993" y="19475"/>
                  <a:pt x="12235" y="19351"/>
                </a:cubicBezTo>
                <a:cubicBezTo>
                  <a:pt x="12315" y="19289"/>
                  <a:pt x="12411" y="19296"/>
                  <a:pt x="12411" y="19234"/>
                </a:cubicBezTo>
                <a:cubicBezTo>
                  <a:pt x="12411" y="19234"/>
                  <a:pt x="12487" y="19180"/>
                  <a:pt x="12487" y="19118"/>
                </a:cubicBezTo>
                <a:cubicBezTo>
                  <a:pt x="12567" y="19118"/>
                  <a:pt x="12562" y="19044"/>
                  <a:pt x="12562" y="18982"/>
                </a:cubicBezTo>
                <a:cubicBezTo>
                  <a:pt x="12562" y="18920"/>
                  <a:pt x="12562" y="18870"/>
                  <a:pt x="12562" y="18808"/>
                </a:cubicBezTo>
                <a:cubicBezTo>
                  <a:pt x="12562" y="18622"/>
                  <a:pt x="12396" y="18370"/>
                  <a:pt x="12235" y="18246"/>
                </a:cubicBezTo>
                <a:cubicBezTo>
                  <a:pt x="12154" y="18183"/>
                  <a:pt x="12164" y="18110"/>
                  <a:pt x="12084" y="18110"/>
                </a:cubicBezTo>
                <a:cubicBezTo>
                  <a:pt x="12084" y="18110"/>
                  <a:pt x="12013" y="18052"/>
                  <a:pt x="11933" y="18052"/>
                </a:cubicBezTo>
                <a:cubicBezTo>
                  <a:pt x="11933" y="17990"/>
                  <a:pt x="11837" y="17994"/>
                  <a:pt x="11757" y="1799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1" name="Form"/>
          <p:cNvSpPr/>
          <p:nvPr/>
        </p:nvSpPr>
        <p:spPr>
          <a:xfrm>
            <a:off x="11353950" y="11467768"/>
            <a:ext cx="527423" cy="684789"/>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7" y="21600"/>
                  <a:pt x="21600" y="21220"/>
                  <a:pt x="21600" y="20786"/>
                </a:cubicBezTo>
                <a:lnTo>
                  <a:pt x="21600" y="814"/>
                </a:lnTo>
                <a:cubicBezTo>
                  <a:pt x="21600" y="380"/>
                  <a:pt x="21107" y="0"/>
                  <a:pt x="20543" y="0"/>
                </a:cubicBezTo>
                <a:lnTo>
                  <a:pt x="1057" y="0"/>
                </a:lnTo>
                <a:close/>
                <a:moveTo>
                  <a:pt x="2090" y="1609"/>
                </a:moveTo>
                <a:lnTo>
                  <a:pt x="19485" y="1609"/>
                </a:lnTo>
                <a:lnTo>
                  <a:pt x="19485" y="19971"/>
                </a:lnTo>
                <a:lnTo>
                  <a:pt x="2090" y="19971"/>
                </a:lnTo>
                <a:lnTo>
                  <a:pt x="2090" y="1609"/>
                </a:lnTo>
                <a:close/>
                <a:moveTo>
                  <a:pt x="9113" y="17373"/>
                </a:moveTo>
                <a:cubicBezTo>
                  <a:pt x="8549" y="17373"/>
                  <a:pt x="8056" y="17753"/>
                  <a:pt x="8056" y="18187"/>
                </a:cubicBezTo>
                <a:cubicBezTo>
                  <a:pt x="8056" y="18622"/>
                  <a:pt x="8549" y="18982"/>
                  <a:pt x="9113" y="18982"/>
                </a:cubicBezTo>
                <a:lnTo>
                  <a:pt x="12336" y="18982"/>
                </a:lnTo>
                <a:cubicBezTo>
                  <a:pt x="12900" y="18982"/>
                  <a:pt x="13368" y="18684"/>
                  <a:pt x="13368" y="18187"/>
                </a:cubicBezTo>
                <a:cubicBezTo>
                  <a:pt x="13368" y="17753"/>
                  <a:pt x="12900" y="17373"/>
                  <a:pt x="12336" y="17373"/>
                </a:cubicBezTo>
                <a:lnTo>
                  <a:pt x="9113" y="1737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2" name="Form"/>
          <p:cNvSpPr/>
          <p:nvPr/>
        </p:nvSpPr>
        <p:spPr>
          <a:xfrm>
            <a:off x="17471556" y="11467768"/>
            <a:ext cx="446282" cy="684789"/>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6" y="21600"/>
                  <a:pt x="21600" y="21220"/>
                  <a:pt x="21600" y="20786"/>
                </a:cubicBezTo>
                <a:lnTo>
                  <a:pt x="21600" y="814"/>
                </a:lnTo>
                <a:cubicBezTo>
                  <a:pt x="21600" y="380"/>
                  <a:pt x="21047" y="0"/>
                  <a:pt x="20380" y="0"/>
                </a:cubicBezTo>
                <a:lnTo>
                  <a:pt x="1250" y="0"/>
                </a:lnTo>
                <a:close/>
                <a:moveTo>
                  <a:pt x="2380" y="1609"/>
                </a:moveTo>
                <a:lnTo>
                  <a:pt x="19130" y="1609"/>
                </a:lnTo>
                <a:lnTo>
                  <a:pt x="19130" y="19971"/>
                </a:lnTo>
                <a:lnTo>
                  <a:pt x="2380" y="19971"/>
                </a:lnTo>
                <a:lnTo>
                  <a:pt x="2380" y="1609"/>
                </a:lnTo>
                <a:close/>
                <a:moveTo>
                  <a:pt x="10473" y="18013"/>
                </a:moveTo>
                <a:cubicBezTo>
                  <a:pt x="10473" y="18013"/>
                  <a:pt x="10389" y="18071"/>
                  <a:pt x="10294" y="18071"/>
                </a:cubicBezTo>
                <a:cubicBezTo>
                  <a:pt x="10199" y="18071"/>
                  <a:pt x="10181" y="18129"/>
                  <a:pt x="10086" y="18129"/>
                </a:cubicBezTo>
                <a:cubicBezTo>
                  <a:pt x="9991" y="18191"/>
                  <a:pt x="10003" y="18203"/>
                  <a:pt x="9907" y="18265"/>
                </a:cubicBezTo>
                <a:cubicBezTo>
                  <a:pt x="9622" y="18389"/>
                  <a:pt x="9521" y="18622"/>
                  <a:pt x="9521" y="18808"/>
                </a:cubicBezTo>
                <a:cubicBezTo>
                  <a:pt x="9521" y="18870"/>
                  <a:pt x="9521" y="18940"/>
                  <a:pt x="9521" y="19002"/>
                </a:cubicBezTo>
                <a:cubicBezTo>
                  <a:pt x="9521" y="19002"/>
                  <a:pt x="9610" y="19056"/>
                  <a:pt x="9610" y="19118"/>
                </a:cubicBezTo>
                <a:cubicBezTo>
                  <a:pt x="9610" y="19180"/>
                  <a:pt x="9699" y="19192"/>
                  <a:pt x="9699" y="19254"/>
                </a:cubicBezTo>
                <a:cubicBezTo>
                  <a:pt x="9795" y="19316"/>
                  <a:pt x="9812" y="19308"/>
                  <a:pt x="9907" y="19370"/>
                </a:cubicBezTo>
                <a:cubicBezTo>
                  <a:pt x="10003" y="19432"/>
                  <a:pt x="9991" y="19506"/>
                  <a:pt x="10086" y="19506"/>
                </a:cubicBezTo>
                <a:cubicBezTo>
                  <a:pt x="10086" y="19506"/>
                  <a:pt x="10199" y="19564"/>
                  <a:pt x="10294" y="19564"/>
                </a:cubicBezTo>
                <a:cubicBezTo>
                  <a:pt x="10294" y="19626"/>
                  <a:pt x="10378" y="19622"/>
                  <a:pt x="10473" y="19622"/>
                </a:cubicBezTo>
                <a:cubicBezTo>
                  <a:pt x="10568" y="19622"/>
                  <a:pt x="10675" y="19622"/>
                  <a:pt x="10770" y="19622"/>
                </a:cubicBezTo>
                <a:cubicBezTo>
                  <a:pt x="11151" y="19622"/>
                  <a:pt x="11413" y="19556"/>
                  <a:pt x="11603" y="19370"/>
                </a:cubicBezTo>
                <a:cubicBezTo>
                  <a:pt x="11699" y="19308"/>
                  <a:pt x="11812" y="19316"/>
                  <a:pt x="11812" y="19254"/>
                </a:cubicBezTo>
                <a:cubicBezTo>
                  <a:pt x="11812" y="19254"/>
                  <a:pt x="11901" y="19180"/>
                  <a:pt x="11901" y="19118"/>
                </a:cubicBezTo>
                <a:cubicBezTo>
                  <a:pt x="11996" y="19118"/>
                  <a:pt x="11990" y="19064"/>
                  <a:pt x="11990" y="19002"/>
                </a:cubicBezTo>
                <a:cubicBezTo>
                  <a:pt x="11990" y="18940"/>
                  <a:pt x="11990" y="18870"/>
                  <a:pt x="11990" y="18808"/>
                </a:cubicBezTo>
                <a:cubicBezTo>
                  <a:pt x="11990" y="18622"/>
                  <a:pt x="11794" y="18389"/>
                  <a:pt x="11603" y="18265"/>
                </a:cubicBezTo>
                <a:cubicBezTo>
                  <a:pt x="11318" y="18079"/>
                  <a:pt x="10854" y="17951"/>
                  <a:pt x="10473" y="1801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3" name="Form"/>
          <p:cNvSpPr/>
          <p:nvPr/>
        </p:nvSpPr>
        <p:spPr>
          <a:xfrm>
            <a:off x="19497647" y="11467768"/>
            <a:ext cx="446281" cy="684789"/>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7" y="21600"/>
                  <a:pt x="21600" y="21220"/>
                  <a:pt x="21600" y="20786"/>
                </a:cubicBezTo>
                <a:lnTo>
                  <a:pt x="21600" y="814"/>
                </a:lnTo>
                <a:cubicBezTo>
                  <a:pt x="21600" y="380"/>
                  <a:pt x="21047" y="0"/>
                  <a:pt x="20380" y="0"/>
                </a:cubicBezTo>
                <a:lnTo>
                  <a:pt x="1250" y="0"/>
                </a:lnTo>
                <a:close/>
                <a:moveTo>
                  <a:pt x="2470" y="1609"/>
                </a:moveTo>
                <a:lnTo>
                  <a:pt x="19220" y="1609"/>
                </a:lnTo>
                <a:lnTo>
                  <a:pt x="19220" y="19971"/>
                </a:lnTo>
                <a:lnTo>
                  <a:pt x="2470" y="19971"/>
                </a:lnTo>
                <a:lnTo>
                  <a:pt x="2470" y="1609"/>
                </a:lnTo>
                <a:close/>
                <a:moveTo>
                  <a:pt x="8866" y="17373"/>
                </a:moveTo>
                <a:cubicBezTo>
                  <a:pt x="8200" y="17373"/>
                  <a:pt x="7617" y="17753"/>
                  <a:pt x="7617" y="18187"/>
                </a:cubicBezTo>
                <a:cubicBezTo>
                  <a:pt x="7616" y="18622"/>
                  <a:pt x="8200" y="18982"/>
                  <a:pt x="8866" y="18982"/>
                </a:cubicBezTo>
                <a:lnTo>
                  <a:pt x="12674" y="18982"/>
                </a:lnTo>
                <a:cubicBezTo>
                  <a:pt x="13341" y="18982"/>
                  <a:pt x="13894" y="18684"/>
                  <a:pt x="13894" y="18187"/>
                </a:cubicBezTo>
                <a:cubicBezTo>
                  <a:pt x="13894" y="17753"/>
                  <a:pt x="13341" y="17373"/>
                  <a:pt x="12674" y="17373"/>
                </a:cubicBezTo>
                <a:lnTo>
                  <a:pt x="8866" y="1737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4" name="Form"/>
          <p:cNvSpPr/>
          <p:nvPr/>
        </p:nvSpPr>
        <p:spPr>
          <a:xfrm>
            <a:off x="21504065" y="11467768"/>
            <a:ext cx="446341" cy="684789"/>
          </a:xfrm>
          <a:custGeom>
            <a:avLst/>
            <a:gdLst/>
            <a:ahLst/>
            <a:cxnLst>
              <a:cxn ang="0">
                <a:pos x="wd2" y="hd2"/>
              </a:cxn>
              <a:cxn ang="5400000">
                <a:pos x="wd2" y="hd2"/>
              </a:cxn>
              <a:cxn ang="10800000">
                <a:pos x="wd2" y="hd2"/>
              </a:cxn>
              <a:cxn ang="16200000">
                <a:pos x="wd2" y="hd2"/>
              </a:cxn>
            </a:cxnLst>
            <a:rect l="0" t="0" r="r" b="b"/>
            <a:pathLst>
              <a:path w="21508" h="21600" extrusionOk="0">
                <a:moveTo>
                  <a:pt x="5036" y="0"/>
                </a:moveTo>
                <a:cubicBezTo>
                  <a:pt x="2287" y="0"/>
                  <a:pt x="0" y="1497"/>
                  <a:pt x="0" y="3296"/>
                </a:cubicBezTo>
                <a:lnTo>
                  <a:pt x="0" y="18304"/>
                </a:lnTo>
                <a:cubicBezTo>
                  <a:pt x="0" y="20103"/>
                  <a:pt x="2287" y="21600"/>
                  <a:pt x="5036" y="21600"/>
                </a:cubicBezTo>
                <a:lnTo>
                  <a:pt x="16499" y="21600"/>
                </a:lnTo>
                <a:cubicBezTo>
                  <a:pt x="19343" y="21600"/>
                  <a:pt x="21600" y="20103"/>
                  <a:pt x="21505" y="18304"/>
                </a:cubicBezTo>
                <a:lnTo>
                  <a:pt x="21505" y="3296"/>
                </a:lnTo>
                <a:cubicBezTo>
                  <a:pt x="21505" y="1497"/>
                  <a:pt x="19248" y="0"/>
                  <a:pt x="16499" y="0"/>
                </a:cubicBezTo>
                <a:lnTo>
                  <a:pt x="5036" y="0"/>
                </a:lnTo>
                <a:close/>
                <a:moveTo>
                  <a:pt x="5125" y="1609"/>
                </a:moveTo>
                <a:lnTo>
                  <a:pt x="16588" y="1609"/>
                </a:lnTo>
                <a:cubicBezTo>
                  <a:pt x="18010" y="1609"/>
                  <a:pt x="19136" y="2366"/>
                  <a:pt x="19136" y="3296"/>
                </a:cubicBezTo>
                <a:lnTo>
                  <a:pt x="19136" y="18304"/>
                </a:lnTo>
                <a:cubicBezTo>
                  <a:pt x="19136" y="19234"/>
                  <a:pt x="18010" y="19971"/>
                  <a:pt x="16588" y="19971"/>
                </a:cubicBezTo>
                <a:lnTo>
                  <a:pt x="5125" y="19971"/>
                </a:lnTo>
                <a:cubicBezTo>
                  <a:pt x="3703" y="19971"/>
                  <a:pt x="2547" y="19234"/>
                  <a:pt x="2547" y="18304"/>
                </a:cubicBezTo>
                <a:lnTo>
                  <a:pt x="2547" y="3296"/>
                </a:lnTo>
                <a:cubicBezTo>
                  <a:pt x="2548" y="2366"/>
                  <a:pt x="3703" y="1609"/>
                  <a:pt x="5125" y="1609"/>
                </a:cubicBezTo>
                <a:close/>
                <a:moveTo>
                  <a:pt x="8857" y="17373"/>
                </a:moveTo>
                <a:cubicBezTo>
                  <a:pt x="8193" y="17373"/>
                  <a:pt x="7642" y="17753"/>
                  <a:pt x="7642" y="18187"/>
                </a:cubicBezTo>
                <a:cubicBezTo>
                  <a:pt x="7642" y="18622"/>
                  <a:pt x="8193" y="18982"/>
                  <a:pt x="8857" y="18982"/>
                </a:cubicBezTo>
                <a:lnTo>
                  <a:pt x="12648" y="18982"/>
                </a:lnTo>
                <a:cubicBezTo>
                  <a:pt x="13312" y="18982"/>
                  <a:pt x="13892" y="18684"/>
                  <a:pt x="13892" y="18187"/>
                </a:cubicBezTo>
                <a:cubicBezTo>
                  <a:pt x="13892" y="17753"/>
                  <a:pt x="13312" y="17373"/>
                  <a:pt x="12648" y="17373"/>
                </a:cubicBezTo>
                <a:lnTo>
                  <a:pt x="8857" y="1737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5" name="Form"/>
          <p:cNvSpPr/>
          <p:nvPr/>
        </p:nvSpPr>
        <p:spPr>
          <a:xfrm>
            <a:off x="23530151" y="11467768"/>
            <a:ext cx="446281" cy="684789"/>
          </a:xfrm>
          <a:custGeom>
            <a:avLst/>
            <a:gdLst/>
            <a:ahLst/>
            <a:cxnLst>
              <a:cxn ang="0">
                <a:pos x="wd2" y="hd2"/>
              </a:cxn>
              <a:cxn ang="5400000">
                <a:pos x="wd2" y="hd2"/>
              </a:cxn>
              <a:cxn ang="10800000">
                <a:pos x="wd2" y="hd2"/>
              </a:cxn>
              <a:cxn ang="16200000">
                <a:pos x="wd2" y="hd2"/>
              </a:cxn>
            </a:cxnLst>
            <a:rect l="0" t="0" r="r" b="b"/>
            <a:pathLst>
              <a:path w="21600" h="21600" extrusionOk="0">
                <a:moveTo>
                  <a:pt x="5058" y="0"/>
                </a:moveTo>
                <a:cubicBezTo>
                  <a:pt x="2297" y="0"/>
                  <a:pt x="0" y="1497"/>
                  <a:pt x="0" y="3296"/>
                </a:cubicBezTo>
                <a:lnTo>
                  <a:pt x="0" y="18304"/>
                </a:lnTo>
                <a:cubicBezTo>
                  <a:pt x="0" y="20103"/>
                  <a:pt x="2297" y="21600"/>
                  <a:pt x="5058" y="21600"/>
                </a:cubicBezTo>
                <a:lnTo>
                  <a:pt x="16572" y="21600"/>
                </a:lnTo>
                <a:cubicBezTo>
                  <a:pt x="19333" y="21600"/>
                  <a:pt x="21600" y="20103"/>
                  <a:pt x="21600" y="18304"/>
                </a:cubicBezTo>
                <a:lnTo>
                  <a:pt x="21600" y="3296"/>
                </a:lnTo>
                <a:cubicBezTo>
                  <a:pt x="21600" y="1497"/>
                  <a:pt x="19333" y="0"/>
                  <a:pt x="16572" y="0"/>
                </a:cubicBezTo>
                <a:lnTo>
                  <a:pt x="5058" y="0"/>
                </a:lnTo>
                <a:close/>
                <a:moveTo>
                  <a:pt x="5058" y="1609"/>
                </a:moveTo>
                <a:lnTo>
                  <a:pt x="16572" y="1609"/>
                </a:lnTo>
                <a:cubicBezTo>
                  <a:pt x="18000" y="1609"/>
                  <a:pt x="19130" y="2366"/>
                  <a:pt x="19130" y="3296"/>
                </a:cubicBezTo>
                <a:lnTo>
                  <a:pt x="19130" y="18304"/>
                </a:lnTo>
                <a:cubicBezTo>
                  <a:pt x="19130" y="19234"/>
                  <a:pt x="18000" y="19971"/>
                  <a:pt x="16572" y="19971"/>
                </a:cubicBezTo>
                <a:lnTo>
                  <a:pt x="5058" y="19971"/>
                </a:lnTo>
                <a:cubicBezTo>
                  <a:pt x="3630" y="19971"/>
                  <a:pt x="2469" y="19234"/>
                  <a:pt x="2469" y="18304"/>
                </a:cubicBezTo>
                <a:lnTo>
                  <a:pt x="2469" y="3296"/>
                </a:lnTo>
                <a:cubicBezTo>
                  <a:pt x="2470" y="2366"/>
                  <a:pt x="3630" y="1609"/>
                  <a:pt x="5058" y="1609"/>
                </a:cubicBezTo>
                <a:close/>
                <a:moveTo>
                  <a:pt x="10800" y="17373"/>
                </a:moveTo>
                <a:cubicBezTo>
                  <a:pt x="10514" y="17373"/>
                  <a:pt x="10127" y="17501"/>
                  <a:pt x="9937" y="17625"/>
                </a:cubicBezTo>
                <a:cubicBezTo>
                  <a:pt x="9842" y="17687"/>
                  <a:pt x="9759" y="17679"/>
                  <a:pt x="9759" y="17741"/>
                </a:cubicBezTo>
                <a:cubicBezTo>
                  <a:pt x="9759" y="17741"/>
                  <a:pt x="9669" y="17815"/>
                  <a:pt x="9669" y="17877"/>
                </a:cubicBezTo>
                <a:cubicBezTo>
                  <a:pt x="9574" y="17877"/>
                  <a:pt x="9580" y="17931"/>
                  <a:pt x="9580" y="17994"/>
                </a:cubicBezTo>
                <a:cubicBezTo>
                  <a:pt x="9580" y="18056"/>
                  <a:pt x="9580" y="18125"/>
                  <a:pt x="9580" y="18187"/>
                </a:cubicBezTo>
                <a:cubicBezTo>
                  <a:pt x="9580" y="18374"/>
                  <a:pt x="9747" y="18606"/>
                  <a:pt x="9937" y="18730"/>
                </a:cubicBezTo>
                <a:cubicBezTo>
                  <a:pt x="10032" y="18792"/>
                  <a:pt x="10050" y="18866"/>
                  <a:pt x="10145" y="18866"/>
                </a:cubicBezTo>
                <a:cubicBezTo>
                  <a:pt x="10145" y="18866"/>
                  <a:pt x="10229" y="18924"/>
                  <a:pt x="10324" y="18924"/>
                </a:cubicBezTo>
                <a:cubicBezTo>
                  <a:pt x="10324" y="18986"/>
                  <a:pt x="10437" y="18982"/>
                  <a:pt x="10532" y="18982"/>
                </a:cubicBezTo>
                <a:cubicBezTo>
                  <a:pt x="10627" y="18982"/>
                  <a:pt x="10705" y="18982"/>
                  <a:pt x="10800" y="18982"/>
                </a:cubicBezTo>
                <a:cubicBezTo>
                  <a:pt x="10895" y="18982"/>
                  <a:pt x="11002" y="18982"/>
                  <a:pt x="11097" y="18982"/>
                </a:cubicBezTo>
                <a:cubicBezTo>
                  <a:pt x="11098" y="18982"/>
                  <a:pt x="11181" y="18924"/>
                  <a:pt x="11276" y="18924"/>
                </a:cubicBezTo>
                <a:cubicBezTo>
                  <a:pt x="11371" y="18924"/>
                  <a:pt x="11389" y="18866"/>
                  <a:pt x="11484" y="18866"/>
                </a:cubicBezTo>
                <a:cubicBezTo>
                  <a:pt x="11580" y="18804"/>
                  <a:pt x="11568" y="18792"/>
                  <a:pt x="11663" y="18730"/>
                </a:cubicBezTo>
                <a:cubicBezTo>
                  <a:pt x="11758" y="18668"/>
                  <a:pt x="11841" y="18676"/>
                  <a:pt x="11841" y="18614"/>
                </a:cubicBezTo>
                <a:cubicBezTo>
                  <a:pt x="11841" y="18614"/>
                  <a:pt x="11960" y="18560"/>
                  <a:pt x="11960" y="18498"/>
                </a:cubicBezTo>
                <a:cubicBezTo>
                  <a:pt x="12056" y="18498"/>
                  <a:pt x="12050" y="18424"/>
                  <a:pt x="12050" y="18362"/>
                </a:cubicBezTo>
                <a:cubicBezTo>
                  <a:pt x="12050" y="18300"/>
                  <a:pt x="12050" y="18249"/>
                  <a:pt x="12050" y="18187"/>
                </a:cubicBezTo>
                <a:cubicBezTo>
                  <a:pt x="12050" y="18125"/>
                  <a:pt x="12050" y="18056"/>
                  <a:pt x="12050" y="17994"/>
                </a:cubicBezTo>
                <a:cubicBezTo>
                  <a:pt x="12049" y="17993"/>
                  <a:pt x="11960" y="17939"/>
                  <a:pt x="11960" y="17877"/>
                </a:cubicBezTo>
                <a:cubicBezTo>
                  <a:pt x="11960" y="17815"/>
                  <a:pt x="11841" y="17803"/>
                  <a:pt x="11841" y="17741"/>
                </a:cubicBezTo>
                <a:cubicBezTo>
                  <a:pt x="11746" y="17679"/>
                  <a:pt x="11758" y="17687"/>
                  <a:pt x="11663" y="17625"/>
                </a:cubicBezTo>
                <a:cubicBezTo>
                  <a:pt x="11472" y="17439"/>
                  <a:pt x="11086" y="17373"/>
                  <a:pt x="10800" y="1737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6" name="Form"/>
          <p:cNvSpPr/>
          <p:nvPr/>
        </p:nvSpPr>
        <p:spPr>
          <a:xfrm>
            <a:off x="13380037" y="11467768"/>
            <a:ext cx="524965" cy="684789"/>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5" y="21600"/>
                </a:lnTo>
                <a:cubicBezTo>
                  <a:pt x="19673" y="21600"/>
                  <a:pt x="21600" y="20103"/>
                  <a:pt x="21600" y="18304"/>
                </a:cubicBezTo>
                <a:lnTo>
                  <a:pt x="21600" y="3296"/>
                </a:lnTo>
                <a:cubicBezTo>
                  <a:pt x="21600" y="1497"/>
                  <a:pt x="19673" y="0"/>
                  <a:pt x="17325" y="0"/>
                </a:cubicBezTo>
                <a:lnTo>
                  <a:pt x="4300" y="0"/>
                </a:lnTo>
                <a:close/>
                <a:moveTo>
                  <a:pt x="4300" y="1609"/>
                </a:moveTo>
                <a:lnTo>
                  <a:pt x="17325" y="1609"/>
                </a:lnTo>
                <a:cubicBezTo>
                  <a:pt x="18540" y="1609"/>
                  <a:pt x="19501" y="2366"/>
                  <a:pt x="19501" y="3296"/>
                </a:cubicBezTo>
                <a:lnTo>
                  <a:pt x="19501" y="18304"/>
                </a:lnTo>
                <a:cubicBezTo>
                  <a:pt x="19501" y="19234"/>
                  <a:pt x="18540" y="19971"/>
                  <a:pt x="17325" y="19971"/>
                </a:cubicBezTo>
                <a:lnTo>
                  <a:pt x="4300" y="19971"/>
                </a:lnTo>
                <a:cubicBezTo>
                  <a:pt x="3086" y="19971"/>
                  <a:pt x="2099" y="19234"/>
                  <a:pt x="2099" y="18304"/>
                </a:cubicBezTo>
                <a:lnTo>
                  <a:pt x="2099" y="3296"/>
                </a:lnTo>
                <a:cubicBezTo>
                  <a:pt x="2099" y="2366"/>
                  <a:pt x="3086" y="1609"/>
                  <a:pt x="4300" y="1609"/>
                </a:cubicBezTo>
                <a:close/>
                <a:moveTo>
                  <a:pt x="11002" y="17994"/>
                </a:moveTo>
                <a:cubicBezTo>
                  <a:pt x="10598" y="17994"/>
                  <a:pt x="10284" y="18059"/>
                  <a:pt x="10041" y="18246"/>
                </a:cubicBezTo>
                <a:cubicBezTo>
                  <a:pt x="9960" y="18308"/>
                  <a:pt x="9864" y="18300"/>
                  <a:pt x="9864" y="18362"/>
                </a:cubicBezTo>
                <a:cubicBezTo>
                  <a:pt x="9864" y="18362"/>
                  <a:pt x="9788" y="18436"/>
                  <a:pt x="9788" y="18498"/>
                </a:cubicBezTo>
                <a:cubicBezTo>
                  <a:pt x="9707" y="18498"/>
                  <a:pt x="9712" y="18552"/>
                  <a:pt x="9712" y="18614"/>
                </a:cubicBezTo>
                <a:cubicBezTo>
                  <a:pt x="9712" y="18676"/>
                  <a:pt x="9712" y="18746"/>
                  <a:pt x="9712" y="18808"/>
                </a:cubicBezTo>
                <a:cubicBezTo>
                  <a:pt x="9712" y="18870"/>
                  <a:pt x="9712" y="18920"/>
                  <a:pt x="9712" y="18982"/>
                </a:cubicBezTo>
                <a:cubicBezTo>
                  <a:pt x="9712" y="18982"/>
                  <a:pt x="9788" y="19056"/>
                  <a:pt x="9788" y="19118"/>
                </a:cubicBezTo>
                <a:cubicBezTo>
                  <a:pt x="9788" y="19180"/>
                  <a:pt x="9864" y="19172"/>
                  <a:pt x="9864" y="19234"/>
                </a:cubicBezTo>
                <a:cubicBezTo>
                  <a:pt x="9945" y="19297"/>
                  <a:pt x="9960" y="19289"/>
                  <a:pt x="10041" y="19351"/>
                </a:cubicBezTo>
                <a:cubicBezTo>
                  <a:pt x="10203" y="19537"/>
                  <a:pt x="10532" y="19603"/>
                  <a:pt x="10775" y="19603"/>
                </a:cubicBezTo>
                <a:cubicBezTo>
                  <a:pt x="11099" y="19603"/>
                  <a:pt x="11321" y="19475"/>
                  <a:pt x="11483" y="19351"/>
                </a:cubicBezTo>
                <a:cubicBezTo>
                  <a:pt x="11564" y="19289"/>
                  <a:pt x="11660" y="19296"/>
                  <a:pt x="11660" y="19234"/>
                </a:cubicBezTo>
                <a:cubicBezTo>
                  <a:pt x="11660" y="19234"/>
                  <a:pt x="11736" y="19180"/>
                  <a:pt x="11736" y="19118"/>
                </a:cubicBezTo>
                <a:cubicBezTo>
                  <a:pt x="11817" y="19118"/>
                  <a:pt x="11812" y="19044"/>
                  <a:pt x="11812" y="18982"/>
                </a:cubicBezTo>
                <a:cubicBezTo>
                  <a:pt x="11812" y="18920"/>
                  <a:pt x="11812" y="18870"/>
                  <a:pt x="11812" y="18808"/>
                </a:cubicBezTo>
                <a:cubicBezTo>
                  <a:pt x="11812" y="18622"/>
                  <a:pt x="11645" y="18370"/>
                  <a:pt x="11483" y="18246"/>
                </a:cubicBezTo>
                <a:cubicBezTo>
                  <a:pt x="11402" y="18183"/>
                  <a:pt x="11412" y="18110"/>
                  <a:pt x="11331" y="18110"/>
                </a:cubicBezTo>
                <a:cubicBezTo>
                  <a:pt x="11331" y="18110"/>
                  <a:pt x="11260" y="18052"/>
                  <a:pt x="11179" y="18052"/>
                </a:cubicBezTo>
                <a:cubicBezTo>
                  <a:pt x="11179" y="17990"/>
                  <a:pt x="11083" y="17994"/>
                  <a:pt x="11002" y="1799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7" name="Form"/>
          <p:cNvSpPr/>
          <p:nvPr/>
        </p:nvSpPr>
        <p:spPr>
          <a:xfrm>
            <a:off x="15406129" y="11467768"/>
            <a:ext cx="524964" cy="684789"/>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6" y="21600"/>
                </a:lnTo>
                <a:cubicBezTo>
                  <a:pt x="19754" y="21600"/>
                  <a:pt x="21600" y="20103"/>
                  <a:pt x="21600" y="18304"/>
                </a:cubicBezTo>
                <a:lnTo>
                  <a:pt x="21600" y="3296"/>
                </a:lnTo>
                <a:cubicBezTo>
                  <a:pt x="21600" y="1497"/>
                  <a:pt x="19673" y="0"/>
                  <a:pt x="17326" y="0"/>
                </a:cubicBezTo>
                <a:lnTo>
                  <a:pt x="4300" y="0"/>
                </a:lnTo>
                <a:close/>
                <a:moveTo>
                  <a:pt x="4300" y="1609"/>
                </a:moveTo>
                <a:lnTo>
                  <a:pt x="17326" y="1609"/>
                </a:lnTo>
                <a:cubicBezTo>
                  <a:pt x="18539" y="1609"/>
                  <a:pt x="19501" y="2366"/>
                  <a:pt x="19501" y="3296"/>
                </a:cubicBezTo>
                <a:lnTo>
                  <a:pt x="19501" y="18304"/>
                </a:lnTo>
                <a:cubicBezTo>
                  <a:pt x="19501" y="19234"/>
                  <a:pt x="18540" y="19971"/>
                  <a:pt x="17326" y="19971"/>
                </a:cubicBezTo>
                <a:lnTo>
                  <a:pt x="4300" y="19971"/>
                </a:lnTo>
                <a:cubicBezTo>
                  <a:pt x="3086" y="19971"/>
                  <a:pt x="2099" y="19234"/>
                  <a:pt x="2099" y="18304"/>
                </a:cubicBezTo>
                <a:lnTo>
                  <a:pt x="2099" y="3296"/>
                </a:lnTo>
                <a:cubicBezTo>
                  <a:pt x="2099" y="2366"/>
                  <a:pt x="3086" y="1609"/>
                  <a:pt x="4300" y="1609"/>
                </a:cubicBezTo>
                <a:close/>
                <a:moveTo>
                  <a:pt x="9156" y="17373"/>
                </a:moveTo>
                <a:cubicBezTo>
                  <a:pt x="8589" y="17373"/>
                  <a:pt x="8094" y="17753"/>
                  <a:pt x="8094" y="18187"/>
                </a:cubicBezTo>
                <a:cubicBezTo>
                  <a:pt x="8094" y="18622"/>
                  <a:pt x="8589" y="18982"/>
                  <a:pt x="9156" y="18982"/>
                </a:cubicBezTo>
                <a:lnTo>
                  <a:pt x="12393" y="18982"/>
                </a:lnTo>
                <a:cubicBezTo>
                  <a:pt x="12960" y="18982"/>
                  <a:pt x="13430" y="18684"/>
                  <a:pt x="13430" y="18187"/>
                </a:cubicBezTo>
                <a:cubicBezTo>
                  <a:pt x="13431" y="17753"/>
                  <a:pt x="12960" y="17373"/>
                  <a:pt x="12393" y="17373"/>
                </a:cubicBezTo>
                <a:lnTo>
                  <a:pt x="9156" y="1737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8" name="Form"/>
          <p:cNvSpPr/>
          <p:nvPr/>
        </p:nvSpPr>
        <p:spPr>
          <a:xfrm>
            <a:off x="25320190" y="11467768"/>
            <a:ext cx="944202" cy="684541"/>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2"/>
                  <a:pt x="0" y="807"/>
                </a:cubicBezTo>
                <a:lnTo>
                  <a:pt x="0" y="15766"/>
                </a:lnTo>
                <a:cubicBezTo>
                  <a:pt x="0" y="16200"/>
                  <a:pt x="270" y="16572"/>
                  <a:pt x="585" y="16572"/>
                </a:cubicBezTo>
                <a:lnTo>
                  <a:pt x="10215" y="16572"/>
                </a:lnTo>
                <a:lnTo>
                  <a:pt x="10215" y="19986"/>
                </a:lnTo>
                <a:lnTo>
                  <a:pt x="9000" y="19986"/>
                </a:lnTo>
                <a:cubicBezTo>
                  <a:pt x="8685" y="19986"/>
                  <a:pt x="8415" y="20359"/>
                  <a:pt x="8415" y="20793"/>
                </a:cubicBezTo>
                <a:cubicBezTo>
                  <a:pt x="8415" y="21228"/>
                  <a:pt x="8685" y="21600"/>
                  <a:pt x="9000" y="21600"/>
                </a:cubicBezTo>
                <a:lnTo>
                  <a:pt x="12600" y="21600"/>
                </a:lnTo>
                <a:cubicBezTo>
                  <a:pt x="12915" y="21600"/>
                  <a:pt x="13185" y="21228"/>
                  <a:pt x="13185" y="20793"/>
                </a:cubicBezTo>
                <a:cubicBezTo>
                  <a:pt x="13185" y="20359"/>
                  <a:pt x="12915" y="19986"/>
                  <a:pt x="12600" y="19986"/>
                </a:cubicBezTo>
                <a:lnTo>
                  <a:pt x="11385" y="19986"/>
                </a:lnTo>
                <a:lnTo>
                  <a:pt x="11385" y="16572"/>
                </a:lnTo>
                <a:lnTo>
                  <a:pt x="21015" y="16572"/>
                </a:lnTo>
                <a:cubicBezTo>
                  <a:pt x="21330" y="16572"/>
                  <a:pt x="21600" y="16200"/>
                  <a:pt x="21600" y="15766"/>
                </a:cubicBezTo>
                <a:lnTo>
                  <a:pt x="21600" y="807"/>
                </a:lnTo>
                <a:cubicBezTo>
                  <a:pt x="21600" y="310"/>
                  <a:pt x="21330" y="0"/>
                  <a:pt x="21015" y="0"/>
                </a:cubicBezTo>
                <a:close/>
                <a:moveTo>
                  <a:pt x="20430" y="14959"/>
                </a:moveTo>
                <a:lnTo>
                  <a:pt x="1125" y="14959"/>
                </a:lnTo>
                <a:lnTo>
                  <a:pt x="1125" y="1614"/>
                </a:lnTo>
                <a:lnTo>
                  <a:pt x="20430" y="1614"/>
                </a:lnTo>
                <a:lnTo>
                  <a:pt x="20430" y="1495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9" name="Form"/>
          <p:cNvSpPr/>
          <p:nvPr/>
        </p:nvSpPr>
        <p:spPr>
          <a:xfrm>
            <a:off x="27464308" y="11467768"/>
            <a:ext cx="682580" cy="684541"/>
          </a:xfrm>
          <a:custGeom>
            <a:avLst/>
            <a:gdLst/>
            <a:ahLst/>
            <a:cxnLst>
              <a:cxn ang="0">
                <a:pos x="wd2" y="hd2"/>
              </a:cxn>
              <a:cxn ang="5400000">
                <a:pos x="wd2" y="hd2"/>
              </a:cxn>
              <a:cxn ang="10800000">
                <a:pos x="wd2" y="hd2"/>
              </a:cxn>
              <a:cxn ang="16200000">
                <a:pos x="wd2" y="hd2"/>
              </a:cxn>
            </a:cxnLst>
            <a:rect l="0" t="0" r="r" b="b"/>
            <a:pathLst>
              <a:path w="21600" h="21600" extrusionOk="0">
                <a:moveTo>
                  <a:pt x="20791" y="0"/>
                </a:moveTo>
                <a:lnTo>
                  <a:pt x="809" y="0"/>
                </a:lnTo>
                <a:cubicBezTo>
                  <a:pt x="374" y="0"/>
                  <a:pt x="0" y="372"/>
                  <a:pt x="0" y="807"/>
                </a:cubicBezTo>
                <a:lnTo>
                  <a:pt x="0" y="15766"/>
                </a:lnTo>
                <a:cubicBezTo>
                  <a:pt x="0" y="16200"/>
                  <a:pt x="373" y="16572"/>
                  <a:pt x="809" y="16572"/>
                </a:cubicBezTo>
                <a:lnTo>
                  <a:pt x="10022" y="16572"/>
                </a:lnTo>
                <a:lnTo>
                  <a:pt x="10022" y="19986"/>
                </a:lnTo>
                <a:lnTo>
                  <a:pt x="8341" y="19986"/>
                </a:lnTo>
                <a:cubicBezTo>
                  <a:pt x="7906" y="19986"/>
                  <a:pt x="7532" y="20359"/>
                  <a:pt x="7532" y="20793"/>
                </a:cubicBezTo>
                <a:cubicBezTo>
                  <a:pt x="7532" y="21228"/>
                  <a:pt x="7905" y="21600"/>
                  <a:pt x="8341" y="21600"/>
                </a:cubicBezTo>
                <a:lnTo>
                  <a:pt x="13321" y="21600"/>
                </a:lnTo>
                <a:cubicBezTo>
                  <a:pt x="13757" y="21600"/>
                  <a:pt x="14130" y="21228"/>
                  <a:pt x="14130" y="20793"/>
                </a:cubicBezTo>
                <a:cubicBezTo>
                  <a:pt x="14130" y="20359"/>
                  <a:pt x="13757" y="19986"/>
                  <a:pt x="13321" y="19986"/>
                </a:cubicBezTo>
                <a:lnTo>
                  <a:pt x="11640" y="19986"/>
                </a:lnTo>
                <a:lnTo>
                  <a:pt x="11640" y="16572"/>
                </a:lnTo>
                <a:lnTo>
                  <a:pt x="20791" y="16572"/>
                </a:lnTo>
                <a:cubicBezTo>
                  <a:pt x="21226" y="16572"/>
                  <a:pt x="21600" y="16200"/>
                  <a:pt x="21600" y="15766"/>
                </a:cubicBezTo>
                <a:lnTo>
                  <a:pt x="21600" y="807"/>
                </a:lnTo>
                <a:cubicBezTo>
                  <a:pt x="21600" y="310"/>
                  <a:pt x="21226" y="0"/>
                  <a:pt x="20791" y="0"/>
                </a:cubicBezTo>
                <a:close/>
                <a:moveTo>
                  <a:pt x="19981" y="14959"/>
                </a:moveTo>
                <a:lnTo>
                  <a:pt x="1618" y="14959"/>
                </a:lnTo>
                <a:lnTo>
                  <a:pt x="1618" y="1614"/>
                </a:lnTo>
                <a:lnTo>
                  <a:pt x="19981" y="1614"/>
                </a:lnTo>
                <a:lnTo>
                  <a:pt x="19981" y="1495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0" name="Form"/>
          <p:cNvSpPr/>
          <p:nvPr/>
        </p:nvSpPr>
        <p:spPr>
          <a:xfrm>
            <a:off x="5082694" y="16501636"/>
            <a:ext cx="944415" cy="682576"/>
          </a:xfrm>
          <a:custGeom>
            <a:avLst/>
            <a:gdLst/>
            <a:ahLst/>
            <a:cxnLst>
              <a:cxn ang="0">
                <a:pos x="wd2" y="hd2"/>
              </a:cxn>
              <a:cxn ang="5400000">
                <a:pos x="wd2" y="hd2"/>
              </a:cxn>
              <a:cxn ang="10800000">
                <a:pos x="wd2" y="hd2"/>
              </a:cxn>
              <a:cxn ang="16200000">
                <a:pos x="wd2" y="hd2"/>
              </a:cxn>
            </a:cxnLst>
            <a:rect l="0" t="0" r="r" b="b"/>
            <a:pathLst>
              <a:path w="21560" h="21600" extrusionOk="0">
                <a:moveTo>
                  <a:pt x="21016" y="16994"/>
                </a:moveTo>
                <a:lnTo>
                  <a:pt x="20837" y="16994"/>
                </a:lnTo>
                <a:lnTo>
                  <a:pt x="20837" y="809"/>
                </a:lnTo>
                <a:cubicBezTo>
                  <a:pt x="20837" y="373"/>
                  <a:pt x="20567" y="0"/>
                  <a:pt x="20253" y="0"/>
                </a:cubicBezTo>
                <a:lnTo>
                  <a:pt x="1527" y="0"/>
                </a:lnTo>
                <a:cubicBezTo>
                  <a:pt x="1213" y="0"/>
                  <a:pt x="943" y="373"/>
                  <a:pt x="943" y="809"/>
                </a:cubicBezTo>
                <a:lnTo>
                  <a:pt x="943" y="16994"/>
                </a:lnTo>
                <a:lnTo>
                  <a:pt x="584" y="16994"/>
                </a:lnTo>
                <a:cubicBezTo>
                  <a:pt x="269" y="16994"/>
                  <a:pt x="0" y="17367"/>
                  <a:pt x="0" y="17803"/>
                </a:cubicBezTo>
                <a:lnTo>
                  <a:pt x="0" y="20791"/>
                </a:lnTo>
                <a:cubicBezTo>
                  <a:pt x="0" y="21227"/>
                  <a:pt x="269" y="21600"/>
                  <a:pt x="584" y="21600"/>
                </a:cubicBezTo>
                <a:lnTo>
                  <a:pt x="20971" y="21600"/>
                </a:lnTo>
                <a:cubicBezTo>
                  <a:pt x="21286" y="21600"/>
                  <a:pt x="21555" y="21227"/>
                  <a:pt x="21555" y="20791"/>
                </a:cubicBezTo>
                <a:lnTo>
                  <a:pt x="21555" y="17803"/>
                </a:lnTo>
                <a:cubicBezTo>
                  <a:pt x="21600" y="17305"/>
                  <a:pt x="21331" y="16994"/>
                  <a:pt x="21016" y="16994"/>
                </a:cubicBezTo>
                <a:close/>
                <a:moveTo>
                  <a:pt x="2111" y="1556"/>
                </a:moveTo>
                <a:lnTo>
                  <a:pt x="19669" y="1556"/>
                </a:lnTo>
                <a:lnTo>
                  <a:pt x="19669" y="16931"/>
                </a:lnTo>
                <a:lnTo>
                  <a:pt x="12978" y="16931"/>
                </a:lnTo>
                <a:cubicBezTo>
                  <a:pt x="12709" y="16931"/>
                  <a:pt x="12484" y="17180"/>
                  <a:pt x="12394" y="17554"/>
                </a:cubicBezTo>
                <a:lnTo>
                  <a:pt x="12349" y="17927"/>
                </a:lnTo>
                <a:lnTo>
                  <a:pt x="9206" y="17927"/>
                </a:lnTo>
                <a:lnTo>
                  <a:pt x="9071" y="17492"/>
                </a:lnTo>
                <a:cubicBezTo>
                  <a:pt x="8981" y="17180"/>
                  <a:pt x="8757" y="16931"/>
                  <a:pt x="8532" y="16931"/>
                </a:cubicBezTo>
                <a:lnTo>
                  <a:pt x="2111" y="16931"/>
                </a:lnTo>
                <a:lnTo>
                  <a:pt x="2111" y="1556"/>
                </a:lnTo>
                <a:close/>
                <a:moveTo>
                  <a:pt x="20432" y="19982"/>
                </a:moveTo>
                <a:lnTo>
                  <a:pt x="1168" y="19982"/>
                </a:lnTo>
                <a:lnTo>
                  <a:pt x="1168" y="18550"/>
                </a:lnTo>
                <a:lnTo>
                  <a:pt x="8128" y="18550"/>
                </a:lnTo>
                <a:lnTo>
                  <a:pt x="8263" y="18986"/>
                </a:lnTo>
                <a:cubicBezTo>
                  <a:pt x="8353" y="19297"/>
                  <a:pt x="8577" y="19546"/>
                  <a:pt x="8802" y="19546"/>
                </a:cubicBezTo>
                <a:lnTo>
                  <a:pt x="12843" y="19546"/>
                </a:lnTo>
                <a:cubicBezTo>
                  <a:pt x="13113" y="19546"/>
                  <a:pt x="13337" y="19297"/>
                  <a:pt x="13427" y="18923"/>
                </a:cubicBezTo>
                <a:lnTo>
                  <a:pt x="13472" y="18550"/>
                </a:lnTo>
                <a:lnTo>
                  <a:pt x="20477" y="18550"/>
                </a:lnTo>
                <a:lnTo>
                  <a:pt x="20477" y="199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1" name="Form"/>
          <p:cNvSpPr/>
          <p:nvPr/>
        </p:nvSpPr>
        <p:spPr>
          <a:xfrm>
            <a:off x="7108783" y="16501636"/>
            <a:ext cx="946169" cy="684541"/>
          </a:xfrm>
          <a:custGeom>
            <a:avLst/>
            <a:gdLst/>
            <a:ahLst/>
            <a:cxnLst>
              <a:cxn ang="0">
                <a:pos x="wd2" y="hd2"/>
              </a:cxn>
              <a:cxn ang="5400000">
                <a:pos x="wd2" y="hd2"/>
              </a:cxn>
              <a:cxn ang="10800000">
                <a:pos x="wd2" y="hd2"/>
              </a:cxn>
              <a:cxn ang="16200000">
                <a:pos x="wd2" y="hd2"/>
              </a:cxn>
            </a:cxnLst>
            <a:rect l="0" t="0" r="r" b="b"/>
            <a:pathLst>
              <a:path w="21600" h="21600" extrusionOk="0">
                <a:moveTo>
                  <a:pt x="20971" y="0"/>
                </a:moveTo>
                <a:lnTo>
                  <a:pt x="584" y="0"/>
                </a:lnTo>
                <a:cubicBezTo>
                  <a:pt x="269" y="0"/>
                  <a:pt x="0" y="372"/>
                  <a:pt x="0" y="807"/>
                </a:cubicBezTo>
                <a:lnTo>
                  <a:pt x="0" y="17628"/>
                </a:lnTo>
                <a:cubicBezTo>
                  <a:pt x="0" y="18062"/>
                  <a:pt x="269" y="18434"/>
                  <a:pt x="584" y="18434"/>
                </a:cubicBezTo>
                <a:lnTo>
                  <a:pt x="5883" y="18434"/>
                </a:lnTo>
                <a:lnTo>
                  <a:pt x="5883" y="19986"/>
                </a:lnTo>
                <a:lnTo>
                  <a:pt x="3593" y="19986"/>
                </a:lnTo>
                <a:cubicBezTo>
                  <a:pt x="3278" y="19986"/>
                  <a:pt x="3009" y="20359"/>
                  <a:pt x="3009" y="20793"/>
                </a:cubicBezTo>
                <a:cubicBezTo>
                  <a:pt x="3009" y="21228"/>
                  <a:pt x="3278" y="21600"/>
                  <a:pt x="3593" y="21600"/>
                </a:cubicBezTo>
                <a:lnTo>
                  <a:pt x="18007" y="21600"/>
                </a:lnTo>
                <a:cubicBezTo>
                  <a:pt x="18322" y="21600"/>
                  <a:pt x="18591" y="21228"/>
                  <a:pt x="18591" y="20793"/>
                </a:cubicBezTo>
                <a:cubicBezTo>
                  <a:pt x="18591" y="20359"/>
                  <a:pt x="18322" y="19986"/>
                  <a:pt x="18007" y="19986"/>
                </a:cubicBezTo>
                <a:lnTo>
                  <a:pt x="15717" y="19986"/>
                </a:lnTo>
                <a:lnTo>
                  <a:pt x="15717" y="18434"/>
                </a:lnTo>
                <a:lnTo>
                  <a:pt x="21016" y="18434"/>
                </a:lnTo>
                <a:cubicBezTo>
                  <a:pt x="21331" y="18434"/>
                  <a:pt x="21600" y="18062"/>
                  <a:pt x="21600" y="17628"/>
                </a:cubicBezTo>
                <a:lnTo>
                  <a:pt x="21600" y="807"/>
                </a:lnTo>
                <a:cubicBezTo>
                  <a:pt x="21555" y="310"/>
                  <a:pt x="21286" y="0"/>
                  <a:pt x="20971" y="0"/>
                </a:cubicBezTo>
                <a:close/>
                <a:moveTo>
                  <a:pt x="14550" y="19924"/>
                </a:moveTo>
                <a:lnTo>
                  <a:pt x="7050" y="19924"/>
                </a:lnTo>
                <a:lnTo>
                  <a:pt x="7050" y="18372"/>
                </a:lnTo>
                <a:lnTo>
                  <a:pt x="14550" y="18372"/>
                </a:lnTo>
                <a:lnTo>
                  <a:pt x="14550" y="19924"/>
                </a:lnTo>
                <a:close/>
                <a:moveTo>
                  <a:pt x="20387" y="16821"/>
                </a:moveTo>
                <a:lnTo>
                  <a:pt x="1123" y="16821"/>
                </a:lnTo>
                <a:lnTo>
                  <a:pt x="1123" y="1614"/>
                </a:lnTo>
                <a:lnTo>
                  <a:pt x="20387" y="1614"/>
                </a:lnTo>
                <a:lnTo>
                  <a:pt x="20387" y="1682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2" name="Form"/>
          <p:cNvSpPr/>
          <p:nvPr/>
        </p:nvSpPr>
        <p:spPr>
          <a:xfrm>
            <a:off x="9134869" y="16501636"/>
            <a:ext cx="942446" cy="684541"/>
          </a:xfrm>
          <a:custGeom>
            <a:avLst/>
            <a:gdLst/>
            <a:ahLst/>
            <a:cxnLst>
              <a:cxn ang="0">
                <a:pos x="wd2" y="hd2"/>
              </a:cxn>
              <a:cxn ang="5400000">
                <a:pos x="wd2" y="hd2"/>
              </a:cxn>
              <a:cxn ang="10800000">
                <a:pos x="wd2" y="hd2"/>
              </a:cxn>
              <a:cxn ang="16200000">
                <a:pos x="wd2" y="hd2"/>
              </a:cxn>
            </a:cxnLst>
            <a:rect l="0" t="0" r="r" b="b"/>
            <a:pathLst>
              <a:path w="21560" h="21600" extrusionOk="0">
                <a:moveTo>
                  <a:pt x="21015" y="0"/>
                </a:moveTo>
                <a:lnTo>
                  <a:pt x="585" y="0"/>
                </a:lnTo>
                <a:cubicBezTo>
                  <a:pt x="270" y="0"/>
                  <a:pt x="0" y="372"/>
                  <a:pt x="0" y="807"/>
                </a:cubicBezTo>
                <a:lnTo>
                  <a:pt x="0" y="17628"/>
                </a:lnTo>
                <a:cubicBezTo>
                  <a:pt x="0" y="18062"/>
                  <a:pt x="270" y="18434"/>
                  <a:pt x="585" y="18434"/>
                </a:cubicBezTo>
                <a:lnTo>
                  <a:pt x="10215" y="18434"/>
                </a:lnTo>
                <a:lnTo>
                  <a:pt x="10215" y="19986"/>
                </a:lnTo>
                <a:lnTo>
                  <a:pt x="3555" y="19986"/>
                </a:lnTo>
                <a:cubicBezTo>
                  <a:pt x="3240" y="19986"/>
                  <a:pt x="2970" y="20359"/>
                  <a:pt x="2970" y="20793"/>
                </a:cubicBezTo>
                <a:cubicBezTo>
                  <a:pt x="2970" y="21228"/>
                  <a:pt x="3240" y="21600"/>
                  <a:pt x="3555" y="21600"/>
                </a:cubicBezTo>
                <a:lnTo>
                  <a:pt x="18000" y="21600"/>
                </a:lnTo>
                <a:cubicBezTo>
                  <a:pt x="18315" y="21600"/>
                  <a:pt x="18585" y="21228"/>
                  <a:pt x="18585" y="20793"/>
                </a:cubicBezTo>
                <a:cubicBezTo>
                  <a:pt x="18585" y="20359"/>
                  <a:pt x="18315" y="19986"/>
                  <a:pt x="18000" y="19986"/>
                </a:cubicBezTo>
                <a:lnTo>
                  <a:pt x="11340" y="19986"/>
                </a:lnTo>
                <a:lnTo>
                  <a:pt x="11340" y="18434"/>
                </a:lnTo>
                <a:lnTo>
                  <a:pt x="20970" y="18434"/>
                </a:lnTo>
                <a:cubicBezTo>
                  <a:pt x="21285" y="18434"/>
                  <a:pt x="21555" y="18062"/>
                  <a:pt x="21555" y="17628"/>
                </a:cubicBezTo>
                <a:lnTo>
                  <a:pt x="21555" y="807"/>
                </a:lnTo>
                <a:cubicBezTo>
                  <a:pt x="21600" y="310"/>
                  <a:pt x="21330" y="0"/>
                  <a:pt x="21015" y="0"/>
                </a:cubicBezTo>
                <a:close/>
                <a:moveTo>
                  <a:pt x="20430" y="16821"/>
                </a:moveTo>
                <a:lnTo>
                  <a:pt x="1125" y="16821"/>
                </a:lnTo>
                <a:lnTo>
                  <a:pt x="1125" y="1614"/>
                </a:lnTo>
                <a:lnTo>
                  <a:pt x="20430" y="1614"/>
                </a:lnTo>
                <a:lnTo>
                  <a:pt x="20430" y="1682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3" name="Form"/>
          <p:cNvSpPr/>
          <p:nvPr/>
        </p:nvSpPr>
        <p:spPr>
          <a:xfrm>
            <a:off x="9131153" y="13257807"/>
            <a:ext cx="946163" cy="507507"/>
          </a:xfrm>
          <a:custGeom>
            <a:avLst/>
            <a:gdLst/>
            <a:ahLst/>
            <a:cxnLst>
              <a:cxn ang="0">
                <a:pos x="wd2" y="hd2"/>
              </a:cxn>
              <a:cxn ang="5400000">
                <a:pos x="wd2" y="hd2"/>
              </a:cxn>
              <a:cxn ang="10800000">
                <a:pos x="wd2" y="hd2"/>
              </a:cxn>
              <a:cxn ang="16200000">
                <a:pos x="wd2" y="hd2"/>
              </a:cxn>
            </a:cxnLst>
            <a:rect l="0" t="0" r="r" b="b"/>
            <a:pathLst>
              <a:path w="21600" h="21600" extrusionOk="0">
                <a:moveTo>
                  <a:pt x="20971" y="6363"/>
                </a:moveTo>
                <a:lnTo>
                  <a:pt x="18591" y="6363"/>
                </a:lnTo>
                <a:lnTo>
                  <a:pt x="18591" y="1088"/>
                </a:lnTo>
                <a:cubicBezTo>
                  <a:pt x="18591" y="502"/>
                  <a:pt x="18322" y="0"/>
                  <a:pt x="18008" y="0"/>
                </a:cubicBezTo>
                <a:lnTo>
                  <a:pt x="2380" y="0"/>
                </a:lnTo>
                <a:cubicBezTo>
                  <a:pt x="1078" y="0"/>
                  <a:pt x="0" y="2009"/>
                  <a:pt x="0" y="4437"/>
                </a:cubicBezTo>
                <a:lnTo>
                  <a:pt x="0" y="17163"/>
                </a:lnTo>
                <a:cubicBezTo>
                  <a:pt x="0" y="19591"/>
                  <a:pt x="1078" y="21600"/>
                  <a:pt x="2380" y="21600"/>
                </a:cubicBezTo>
                <a:lnTo>
                  <a:pt x="18052" y="21600"/>
                </a:lnTo>
                <a:cubicBezTo>
                  <a:pt x="18367" y="21600"/>
                  <a:pt x="18636" y="21098"/>
                  <a:pt x="18636" y="20512"/>
                </a:cubicBezTo>
                <a:lnTo>
                  <a:pt x="18636" y="15237"/>
                </a:lnTo>
                <a:lnTo>
                  <a:pt x="21016" y="15237"/>
                </a:lnTo>
                <a:cubicBezTo>
                  <a:pt x="21331" y="15237"/>
                  <a:pt x="21600" y="14735"/>
                  <a:pt x="21600" y="14149"/>
                </a:cubicBezTo>
                <a:lnTo>
                  <a:pt x="21600" y="7451"/>
                </a:lnTo>
                <a:cubicBezTo>
                  <a:pt x="21555" y="6865"/>
                  <a:pt x="21286" y="6363"/>
                  <a:pt x="20971" y="6363"/>
                </a:cubicBezTo>
                <a:close/>
                <a:moveTo>
                  <a:pt x="17469" y="19507"/>
                </a:moveTo>
                <a:lnTo>
                  <a:pt x="2425" y="19507"/>
                </a:lnTo>
                <a:cubicBezTo>
                  <a:pt x="1751" y="19507"/>
                  <a:pt x="1212" y="18502"/>
                  <a:pt x="1212" y="17246"/>
                </a:cubicBezTo>
                <a:lnTo>
                  <a:pt x="1212" y="4437"/>
                </a:lnTo>
                <a:cubicBezTo>
                  <a:pt x="1212" y="3181"/>
                  <a:pt x="1751" y="2177"/>
                  <a:pt x="2425" y="2177"/>
                </a:cubicBezTo>
                <a:lnTo>
                  <a:pt x="17469" y="2177"/>
                </a:lnTo>
                <a:lnTo>
                  <a:pt x="17469" y="19507"/>
                </a:lnTo>
                <a:close/>
                <a:moveTo>
                  <a:pt x="20388" y="13060"/>
                </a:moveTo>
                <a:lnTo>
                  <a:pt x="18636" y="13060"/>
                </a:lnTo>
                <a:lnTo>
                  <a:pt x="18636" y="8456"/>
                </a:lnTo>
                <a:lnTo>
                  <a:pt x="20388" y="8456"/>
                </a:lnTo>
                <a:lnTo>
                  <a:pt x="20388" y="1306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4" name="Form"/>
          <p:cNvSpPr/>
          <p:nvPr/>
        </p:nvSpPr>
        <p:spPr>
          <a:xfrm>
            <a:off x="13163660" y="13257807"/>
            <a:ext cx="948131" cy="509474"/>
          </a:xfrm>
          <a:custGeom>
            <a:avLst/>
            <a:gdLst/>
            <a:ahLst/>
            <a:cxnLst>
              <a:cxn ang="0">
                <a:pos x="wd2" y="hd2"/>
              </a:cxn>
              <a:cxn ang="5400000">
                <a:pos x="wd2" y="hd2"/>
              </a:cxn>
              <a:cxn ang="10800000">
                <a:pos x="wd2" y="hd2"/>
              </a:cxn>
              <a:cxn ang="16200000">
                <a:pos x="wd2" y="hd2"/>
              </a:cxn>
            </a:cxnLst>
            <a:rect l="0" t="0" r="r" b="b"/>
            <a:pathLst>
              <a:path w="21600" h="21600" extrusionOk="0">
                <a:moveTo>
                  <a:pt x="21017" y="6338"/>
                </a:moveTo>
                <a:lnTo>
                  <a:pt x="18642" y="6338"/>
                </a:lnTo>
                <a:lnTo>
                  <a:pt x="18642" y="4420"/>
                </a:lnTo>
                <a:cubicBezTo>
                  <a:pt x="18642" y="2002"/>
                  <a:pt x="17567" y="0"/>
                  <a:pt x="16267" y="0"/>
                </a:cubicBezTo>
                <a:lnTo>
                  <a:pt x="5378" y="0"/>
                </a:lnTo>
                <a:cubicBezTo>
                  <a:pt x="4078" y="0"/>
                  <a:pt x="3002" y="2002"/>
                  <a:pt x="3002" y="4420"/>
                </a:cubicBezTo>
                <a:lnTo>
                  <a:pt x="3002" y="5171"/>
                </a:lnTo>
                <a:lnTo>
                  <a:pt x="583" y="5171"/>
                </a:lnTo>
                <a:cubicBezTo>
                  <a:pt x="269" y="5171"/>
                  <a:pt x="0" y="5671"/>
                  <a:pt x="0" y="6255"/>
                </a:cubicBezTo>
                <a:lnTo>
                  <a:pt x="0" y="15595"/>
                </a:lnTo>
                <a:cubicBezTo>
                  <a:pt x="0" y="16179"/>
                  <a:pt x="269" y="16680"/>
                  <a:pt x="583" y="16680"/>
                </a:cubicBezTo>
                <a:lnTo>
                  <a:pt x="3002" y="16680"/>
                </a:lnTo>
                <a:lnTo>
                  <a:pt x="3002" y="17180"/>
                </a:lnTo>
                <a:cubicBezTo>
                  <a:pt x="3002" y="19598"/>
                  <a:pt x="4078" y="21600"/>
                  <a:pt x="5378" y="21600"/>
                </a:cubicBezTo>
                <a:lnTo>
                  <a:pt x="16267" y="21600"/>
                </a:lnTo>
                <a:cubicBezTo>
                  <a:pt x="17567" y="21600"/>
                  <a:pt x="18642" y="19598"/>
                  <a:pt x="18642" y="17180"/>
                </a:cubicBezTo>
                <a:lnTo>
                  <a:pt x="18642" y="15262"/>
                </a:lnTo>
                <a:lnTo>
                  <a:pt x="21017" y="15262"/>
                </a:lnTo>
                <a:cubicBezTo>
                  <a:pt x="21331" y="15262"/>
                  <a:pt x="21600" y="14761"/>
                  <a:pt x="21600" y="14178"/>
                </a:cubicBezTo>
                <a:lnTo>
                  <a:pt x="21600" y="7506"/>
                </a:lnTo>
                <a:cubicBezTo>
                  <a:pt x="21600" y="6839"/>
                  <a:pt x="21331" y="6338"/>
                  <a:pt x="21017" y="6338"/>
                </a:cubicBezTo>
                <a:close/>
                <a:moveTo>
                  <a:pt x="1210" y="14511"/>
                </a:moveTo>
                <a:lnTo>
                  <a:pt x="1210" y="7256"/>
                </a:lnTo>
                <a:lnTo>
                  <a:pt x="3047" y="7256"/>
                </a:lnTo>
                <a:lnTo>
                  <a:pt x="3047" y="14511"/>
                </a:lnTo>
                <a:lnTo>
                  <a:pt x="1210" y="14511"/>
                </a:lnTo>
                <a:close/>
                <a:moveTo>
                  <a:pt x="17522" y="17097"/>
                </a:moveTo>
                <a:cubicBezTo>
                  <a:pt x="17522" y="18348"/>
                  <a:pt x="16984" y="19348"/>
                  <a:pt x="16312" y="19348"/>
                </a:cubicBezTo>
                <a:lnTo>
                  <a:pt x="5422" y="19348"/>
                </a:lnTo>
                <a:cubicBezTo>
                  <a:pt x="4750" y="19348"/>
                  <a:pt x="4212" y="18348"/>
                  <a:pt x="4212" y="17097"/>
                </a:cubicBezTo>
                <a:lnTo>
                  <a:pt x="4212" y="15595"/>
                </a:lnTo>
                <a:lnTo>
                  <a:pt x="4212" y="6255"/>
                </a:lnTo>
                <a:lnTo>
                  <a:pt x="4212" y="4420"/>
                </a:lnTo>
                <a:cubicBezTo>
                  <a:pt x="4212" y="3169"/>
                  <a:pt x="4750" y="2168"/>
                  <a:pt x="5422" y="2168"/>
                </a:cubicBezTo>
                <a:lnTo>
                  <a:pt x="16312" y="2168"/>
                </a:lnTo>
                <a:cubicBezTo>
                  <a:pt x="16984" y="2168"/>
                  <a:pt x="17522" y="3169"/>
                  <a:pt x="17522" y="4420"/>
                </a:cubicBezTo>
                <a:lnTo>
                  <a:pt x="17522" y="17097"/>
                </a:lnTo>
                <a:close/>
                <a:moveTo>
                  <a:pt x="20435" y="13010"/>
                </a:moveTo>
                <a:lnTo>
                  <a:pt x="18687" y="13010"/>
                </a:lnTo>
                <a:lnTo>
                  <a:pt x="18687" y="8423"/>
                </a:lnTo>
                <a:lnTo>
                  <a:pt x="20435" y="8423"/>
                </a:lnTo>
                <a:lnTo>
                  <a:pt x="20435" y="1301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5" name="Form"/>
          <p:cNvSpPr/>
          <p:nvPr/>
        </p:nvSpPr>
        <p:spPr>
          <a:xfrm>
            <a:off x="11157242" y="13257807"/>
            <a:ext cx="944197" cy="507753"/>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2019"/>
                  <a:pt x="0" y="4446"/>
                </a:cubicBezTo>
                <a:lnTo>
                  <a:pt x="0" y="17154"/>
                </a:lnTo>
                <a:cubicBezTo>
                  <a:pt x="0" y="19581"/>
                  <a:pt x="1086" y="21600"/>
                  <a:pt x="2391" y="21600"/>
                </a:cubicBezTo>
                <a:lnTo>
                  <a:pt x="18042" y="21600"/>
                </a:lnTo>
                <a:cubicBezTo>
                  <a:pt x="18357" y="21600"/>
                  <a:pt x="18633" y="21087"/>
                  <a:pt x="18633" y="20502"/>
                </a:cubicBezTo>
                <a:lnTo>
                  <a:pt x="18633" y="15219"/>
                </a:lnTo>
                <a:lnTo>
                  <a:pt x="21009" y="15219"/>
                </a:lnTo>
                <a:cubicBezTo>
                  <a:pt x="21324" y="15219"/>
                  <a:pt x="21600" y="14733"/>
                  <a:pt x="21600" y="14147"/>
                </a:cubicBezTo>
                <a:lnTo>
                  <a:pt x="21600" y="7453"/>
                </a:lnTo>
                <a:cubicBezTo>
                  <a:pt x="21555" y="6867"/>
                  <a:pt x="21324" y="6355"/>
                  <a:pt x="21009" y="6355"/>
                </a:cubicBezTo>
                <a:lnTo>
                  <a:pt x="18633" y="6355"/>
                </a:lnTo>
                <a:lnTo>
                  <a:pt x="18633" y="1098"/>
                </a:lnTo>
                <a:cubicBezTo>
                  <a:pt x="18633" y="513"/>
                  <a:pt x="18357" y="0"/>
                  <a:pt x="18042" y="0"/>
                </a:cubicBezTo>
                <a:lnTo>
                  <a:pt x="2391" y="0"/>
                </a:lnTo>
                <a:close/>
                <a:moveTo>
                  <a:pt x="2391" y="2171"/>
                </a:moveTo>
                <a:lnTo>
                  <a:pt x="17466" y="2171"/>
                </a:lnTo>
                <a:lnTo>
                  <a:pt x="17466" y="7453"/>
                </a:lnTo>
                <a:lnTo>
                  <a:pt x="17466" y="14147"/>
                </a:lnTo>
                <a:lnTo>
                  <a:pt x="17466" y="19508"/>
                </a:lnTo>
                <a:lnTo>
                  <a:pt x="2391" y="19508"/>
                </a:lnTo>
                <a:cubicBezTo>
                  <a:pt x="1716" y="19508"/>
                  <a:pt x="1167" y="18488"/>
                  <a:pt x="1167" y="17233"/>
                </a:cubicBezTo>
                <a:lnTo>
                  <a:pt x="1167" y="4446"/>
                </a:lnTo>
                <a:cubicBezTo>
                  <a:pt x="1167" y="3190"/>
                  <a:pt x="1716" y="2171"/>
                  <a:pt x="2391" y="2171"/>
                </a:cubicBezTo>
                <a:close/>
                <a:moveTo>
                  <a:pt x="3291" y="6694"/>
                </a:moveTo>
                <a:cubicBezTo>
                  <a:pt x="2976" y="6694"/>
                  <a:pt x="2700" y="7207"/>
                  <a:pt x="2700" y="7793"/>
                </a:cubicBezTo>
                <a:lnTo>
                  <a:pt x="2700" y="14487"/>
                </a:lnTo>
                <a:cubicBezTo>
                  <a:pt x="2700" y="15073"/>
                  <a:pt x="2976" y="15559"/>
                  <a:pt x="3291" y="15559"/>
                </a:cubicBezTo>
                <a:lnTo>
                  <a:pt x="10533" y="15559"/>
                </a:lnTo>
                <a:cubicBezTo>
                  <a:pt x="10848" y="15559"/>
                  <a:pt x="11109" y="15073"/>
                  <a:pt x="11109" y="14487"/>
                </a:cubicBezTo>
                <a:lnTo>
                  <a:pt x="11109" y="7793"/>
                </a:lnTo>
                <a:cubicBezTo>
                  <a:pt x="11064" y="7207"/>
                  <a:pt x="10848" y="6694"/>
                  <a:pt x="10533" y="6694"/>
                </a:cubicBezTo>
                <a:lnTo>
                  <a:pt x="3291" y="6694"/>
                </a:lnTo>
                <a:close/>
                <a:moveTo>
                  <a:pt x="18633" y="8447"/>
                </a:moveTo>
                <a:lnTo>
                  <a:pt x="20433" y="8447"/>
                </a:lnTo>
                <a:lnTo>
                  <a:pt x="20433" y="13049"/>
                </a:lnTo>
                <a:lnTo>
                  <a:pt x="18633" y="13049"/>
                </a:lnTo>
                <a:lnTo>
                  <a:pt x="18633" y="8447"/>
                </a:lnTo>
                <a:close/>
                <a:moveTo>
                  <a:pt x="3867" y="8865"/>
                </a:moveTo>
                <a:lnTo>
                  <a:pt x="9942" y="8865"/>
                </a:lnTo>
                <a:lnTo>
                  <a:pt x="9942" y="13467"/>
                </a:lnTo>
                <a:lnTo>
                  <a:pt x="3867" y="13467"/>
                </a:lnTo>
                <a:lnTo>
                  <a:pt x="3867" y="886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6" name="Form"/>
          <p:cNvSpPr/>
          <p:nvPr/>
        </p:nvSpPr>
        <p:spPr>
          <a:xfrm>
            <a:off x="5275684" y="13041428"/>
            <a:ext cx="570453" cy="948134"/>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7" name="Form"/>
          <p:cNvSpPr/>
          <p:nvPr/>
        </p:nvSpPr>
        <p:spPr>
          <a:xfrm>
            <a:off x="7262431" y="13041428"/>
            <a:ext cx="633153" cy="944198"/>
          </a:xfrm>
          <a:custGeom>
            <a:avLst/>
            <a:gdLst/>
            <a:ahLst/>
            <a:cxnLst>
              <a:cxn ang="0">
                <a:pos x="wd2" y="hd2"/>
              </a:cxn>
              <a:cxn ang="5400000">
                <a:pos x="wd2" y="hd2"/>
              </a:cxn>
              <a:cxn ang="10800000">
                <a:pos x="wd2" y="hd2"/>
              </a:cxn>
              <a:cxn ang="16200000">
                <a:pos x="wd2" y="hd2"/>
              </a:cxn>
            </a:cxnLst>
            <a:rect l="0" t="0" r="r" b="b"/>
            <a:pathLst>
              <a:path w="21600" h="21600" extrusionOk="0">
                <a:moveTo>
                  <a:pt x="7445" y="0"/>
                </a:moveTo>
                <a:cubicBezTo>
                  <a:pt x="7109" y="0"/>
                  <a:pt x="6782" y="138"/>
                  <a:pt x="6648" y="408"/>
                </a:cubicBezTo>
                <a:lnTo>
                  <a:pt x="4236" y="4908"/>
                </a:lnTo>
                <a:cubicBezTo>
                  <a:pt x="4169" y="4998"/>
                  <a:pt x="4152" y="5043"/>
                  <a:pt x="4152" y="5133"/>
                </a:cubicBezTo>
                <a:cubicBezTo>
                  <a:pt x="1602" y="6438"/>
                  <a:pt x="0" y="8505"/>
                  <a:pt x="0" y="10800"/>
                </a:cubicBezTo>
                <a:cubicBezTo>
                  <a:pt x="0" y="13095"/>
                  <a:pt x="1602" y="15162"/>
                  <a:pt x="4152" y="16467"/>
                </a:cubicBezTo>
                <a:cubicBezTo>
                  <a:pt x="4152" y="16557"/>
                  <a:pt x="4169" y="16602"/>
                  <a:pt x="4236" y="16692"/>
                </a:cubicBezTo>
                <a:lnTo>
                  <a:pt x="6648" y="21192"/>
                </a:lnTo>
                <a:cubicBezTo>
                  <a:pt x="6782" y="21417"/>
                  <a:pt x="7109" y="21600"/>
                  <a:pt x="7445" y="21600"/>
                </a:cubicBezTo>
                <a:lnTo>
                  <a:pt x="14155" y="21600"/>
                </a:lnTo>
                <a:cubicBezTo>
                  <a:pt x="14491" y="21600"/>
                  <a:pt x="14839" y="21462"/>
                  <a:pt x="14973" y="21192"/>
                </a:cubicBezTo>
                <a:lnTo>
                  <a:pt x="17385" y="16692"/>
                </a:lnTo>
                <a:cubicBezTo>
                  <a:pt x="17452" y="16602"/>
                  <a:pt x="17448" y="16557"/>
                  <a:pt x="17448" y="16467"/>
                </a:cubicBezTo>
                <a:cubicBezTo>
                  <a:pt x="19931" y="15162"/>
                  <a:pt x="21600" y="13140"/>
                  <a:pt x="21600" y="10800"/>
                </a:cubicBezTo>
                <a:cubicBezTo>
                  <a:pt x="21600" y="8505"/>
                  <a:pt x="19998" y="6438"/>
                  <a:pt x="17448" y="5133"/>
                </a:cubicBezTo>
                <a:cubicBezTo>
                  <a:pt x="17448" y="5043"/>
                  <a:pt x="17452" y="4998"/>
                  <a:pt x="17385" y="4908"/>
                </a:cubicBezTo>
                <a:lnTo>
                  <a:pt x="14973" y="408"/>
                </a:lnTo>
                <a:cubicBezTo>
                  <a:pt x="14839" y="183"/>
                  <a:pt x="14491" y="0"/>
                  <a:pt x="14155" y="0"/>
                </a:cubicBezTo>
                <a:lnTo>
                  <a:pt x="7445" y="0"/>
                </a:lnTo>
                <a:close/>
                <a:moveTo>
                  <a:pt x="8053" y="1167"/>
                </a:moveTo>
                <a:lnTo>
                  <a:pt x="13484" y="1167"/>
                </a:lnTo>
                <a:lnTo>
                  <a:pt x="15099" y="4233"/>
                </a:lnTo>
                <a:cubicBezTo>
                  <a:pt x="13757" y="3828"/>
                  <a:pt x="12281" y="3600"/>
                  <a:pt x="10737" y="3600"/>
                </a:cubicBezTo>
                <a:cubicBezTo>
                  <a:pt x="9194" y="3600"/>
                  <a:pt x="7717" y="3828"/>
                  <a:pt x="6375" y="4233"/>
                </a:cubicBezTo>
                <a:lnTo>
                  <a:pt x="8053" y="1167"/>
                </a:lnTo>
                <a:close/>
                <a:moveTo>
                  <a:pt x="10863" y="4725"/>
                </a:moveTo>
                <a:cubicBezTo>
                  <a:pt x="15896" y="4725"/>
                  <a:pt x="19922" y="7425"/>
                  <a:pt x="19922" y="10800"/>
                </a:cubicBezTo>
                <a:cubicBezTo>
                  <a:pt x="19922" y="14175"/>
                  <a:pt x="15896" y="16875"/>
                  <a:pt x="10863" y="16875"/>
                </a:cubicBezTo>
                <a:cubicBezTo>
                  <a:pt x="5830" y="16875"/>
                  <a:pt x="1803" y="14130"/>
                  <a:pt x="1803" y="10800"/>
                </a:cubicBezTo>
                <a:cubicBezTo>
                  <a:pt x="1803" y="7470"/>
                  <a:pt x="5830" y="4725"/>
                  <a:pt x="10863" y="4725"/>
                </a:cubicBezTo>
                <a:close/>
                <a:moveTo>
                  <a:pt x="10947" y="6750"/>
                </a:moveTo>
                <a:cubicBezTo>
                  <a:pt x="10477" y="6750"/>
                  <a:pt x="10066" y="7026"/>
                  <a:pt x="10066" y="7341"/>
                </a:cubicBezTo>
                <a:lnTo>
                  <a:pt x="10066" y="10941"/>
                </a:lnTo>
                <a:cubicBezTo>
                  <a:pt x="10066" y="11256"/>
                  <a:pt x="10477" y="11517"/>
                  <a:pt x="10947" y="11517"/>
                </a:cubicBezTo>
                <a:lnTo>
                  <a:pt x="16315" y="11517"/>
                </a:lnTo>
                <a:cubicBezTo>
                  <a:pt x="16785" y="11517"/>
                  <a:pt x="17175" y="11256"/>
                  <a:pt x="17175" y="10941"/>
                </a:cubicBezTo>
                <a:cubicBezTo>
                  <a:pt x="17175" y="10626"/>
                  <a:pt x="16785" y="10350"/>
                  <a:pt x="16315" y="10350"/>
                </a:cubicBezTo>
                <a:lnTo>
                  <a:pt x="11807" y="10350"/>
                </a:lnTo>
                <a:lnTo>
                  <a:pt x="11807" y="7341"/>
                </a:lnTo>
                <a:cubicBezTo>
                  <a:pt x="11807" y="7026"/>
                  <a:pt x="11417" y="6750"/>
                  <a:pt x="10947" y="6750"/>
                </a:cubicBezTo>
                <a:close/>
                <a:moveTo>
                  <a:pt x="6501" y="17367"/>
                </a:moveTo>
                <a:cubicBezTo>
                  <a:pt x="7843" y="17772"/>
                  <a:pt x="9319" y="18000"/>
                  <a:pt x="10863" y="18000"/>
                </a:cubicBezTo>
                <a:cubicBezTo>
                  <a:pt x="12406" y="18000"/>
                  <a:pt x="13883" y="17772"/>
                  <a:pt x="15225" y="17367"/>
                </a:cubicBezTo>
                <a:lnTo>
                  <a:pt x="13547" y="20433"/>
                </a:lnTo>
                <a:lnTo>
                  <a:pt x="8116" y="20433"/>
                </a:lnTo>
                <a:lnTo>
                  <a:pt x="6501" y="1736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8" name="Form"/>
          <p:cNvSpPr/>
          <p:nvPr/>
        </p:nvSpPr>
        <p:spPr>
          <a:xfrm>
            <a:off x="15189748" y="13179124"/>
            <a:ext cx="944198" cy="694625"/>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75"/>
                  <a:pt x="0" y="803"/>
                </a:cubicBezTo>
                <a:lnTo>
                  <a:pt x="0" y="4894"/>
                </a:lnTo>
                <a:cubicBezTo>
                  <a:pt x="0" y="5322"/>
                  <a:pt x="276" y="5696"/>
                  <a:pt x="591" y="5696"/>
                </a:cubicBezTo>
                <a:lnTo>
                  <a:pt x="21009" y="5696"/>
                </a:lnTo>
                <a:cubicBezTo>
                  <a:pt x="21324" y="5696"/>
                  <a:pt x="21600" y="5322"/>
                  <a:pt x="21600" y="4894"/>
                </a:cubicBezTo>
                <a:lnTo>
                  <a:pt x="21600" y="803"/>
                </a:lnTo>
                <a:cubicBezTo>
                  <a:pt x="21600" y="375"/>
                  <a:pt x="21324" y="0"/>
                  <a:pt x="21009" y="0"/>
                </a:cubicBezTo>
                <a:lnTo>
                  <a:pt x="591" y="0"/>
                </a:lnTo>
                <a:close/>
                <a:moveTo>
                  <a:pt x="1167" y="1587"/>
                </a:moveTo>
                <a:lnTo>
                  <a:pt x="20475" y="1587"/>
                </a:lnTo>
                <a:lnTo>
                  <a:pt x="20475" y="4091"/>
                </a:lnTo>
                <a:lnTo>
                  <a:pt x="1167" y="4091"/>
                </a:lnTo>
                <a:lnTo>
                  <a:pt x="1167" y="1587"/>
                </a:lnTo>
                <a:close/>
                <a:moveTo>
                  <a:pt x="18141" y="1835"/>
                </a:moveTo>
                <a:cubicBezTo>
                  <a:pt x="18006" y="1835"/>
                  <a:pt x="17823" y="1961"/>
                  <a:pt x="17733" y="2084"/>
                </a:cubicBezTo>
                <a:cubicBezTo>
                  <a:pt x="17598" y="2206"/>
                  <a:pt x="17550" y="2454"/>
                  <a:pt x="17550" y="2638"/>
                </a:cubicBezTo>
                <a:cubicBezTo>
                  <a:pt x="17550" y="2822"/>
                  <a:pt x="17643" y="3051"/>
                  <a:pt x="17733" y="3173"/>
                </a:cubicBezTo>
                <a:cubicBezTo>
                  <a:pt x="17778" y="3234"/>
                  <a:pt x="17772" y="3307"/>
                  <a:pt x="17817" y="3307"/>
                </a:cubicBezTo>
                <a:cubicBezTo>
                  <a:pt x="17817" y="3307"/>
                  <a:pt x="17871" y="3364"/>
                  <a:pt x="17916" y="3364"/>
                </a:cubicBezTo>
                <a:cubicBezTo>
                  <a:pt x="17916" y="3425"/>
                  <a:pt x="17955" y="3422"/>
                  <a:pt x="18000" y="3422"/>
                </a:cubicBezTo>
                <a:cubicBezTo>
                  <a:pt x="18045" y="3422"/>
                  <a:pt x="18096" y="3422"/>
                  <a:pt x="18141" y="3422"/>
                </a:cubicBezTo>
                <a:cubicBezTo>
                  <a:pt x="18186" y="3422"/>
                  <a:pt x="18222" y="3360"/>
                  <a:pt x="18267" y="3422"/>
                </a:cubicBezTo>
                <a:cubicBezTo>
                  <a:pt x="18267" y="3422"/>
                  <a:pt x="18321" y="3364"/>
                  <a:pt x="18366" y="3364"/>
                </a:cubicBezTo>
                <a:cubicBezTo>
                  <a:pt x="18411" y="3364"/>
                  <a:pt x="18405" y="3307"/>
                  <a:pt x="18450" y="3307"/>
                </a:cubicBezTo>
                <a:cubicBezTo>
                  <a:pt x="18495" y="3246"/>
                  <a:pt x="18489" y="3234"/>
                  <a:pt x="18534" y="3173"/>
                </a:cubicBezTo>
                <a:cubicBezTo>
                  <a:pt x="18669" y="3051"/>
                  <a:pt x="18717" y="2821"/>
                  <a:pt x="18717" y="2638"/>
                </a:cubicBezTo>
                <a:cubicBezTo>
                  <a:pt x="18717" y="2577"/>
                  <a:pt x="18717" y="2508"/>
                  <a:pt x="18717" y="2447"/>
                </a:cubicBezTo>
                <a:cubicBezTo>
                  <a:pt x="18717" y="2447"/>
                  <a:pt x="18675" y="2393"/>
                  <a:pt x="18675" y="2332"/>
                </a:cubicBezTo>
                <a:cubicBezTo>
                  <a:pt x="18675" y="2271"/>
                  <a:pt x="18633" y="2259"/>
                  <a:pt x="18633" y="2198"/>
                </a:cubicBezTo>
                <a:cubicBezTo>
                  <a:pt x="18588" y="2137"/>
                  <a:pt x="18579" y="2145"/>
                  <a:pt x="18534" y="2084"/>
                </a:cubicBezTo>
                <a:cubicBezTo>
                  <a:pt x="18444" y="1900"/>
                  <a:pt x="18276" y="1835"/>
                  <a:pt x="18141" y="1835"/>
                </a:cubicBezTo>
                <a:close/>
                <a:moveTo>
                  <a:pt x="591" y="7952"/>
                </a:moveTo>
                <a:cubicBezTo>
                  <a:pt x="276" y="7952"/>
                  <a:pt x="0" y="8327"/>
                  <a:pt x="0" y="8755"/>
                </a:cubicBezTo>
                <a:lnTo>
                  <a:pt x="0" y="12845"/>
                </a:lnTo>
                <a:cubicBezTo>
                  <a:pt x="0" y="13273"/>
                  <a:pt x="276" y="13648"/>
                  <a:pt x="591" y="13648"/>
                </a:cubicBezTo>
                <a:lnTo>
                  <a:pt x="21009" y="13648"/>
                </a:lnTo>
                <a:cubicBezTo>
                  <a:pt x="21324" y="13648"/>
                  <a:pt x="21600" y="13335"/>
                  <a:pt x="21600" y="12845"/>
                </a:cubicBezTo>
                <a:lnTo>
                  <a:pt x="21600" y="8755"/>
                </a:lnTo>
                <a:cubicBezTo>
                  <a:pt x="21600" y="8327"/>
                  <a:pt x="21324" y="7952"/>
                  <a:pt x="21009" y="7952"/>
                </a:cubicBezTo>
                <a:lnTo>
                  <a:pt x="591" y="7952"/>
                </a:lnTo>
                <a:close/>
                <a:moveTo>
                  <a:pt x="1167" y="9596"/>
                </a:moveTo>
                <a:lnTo>
                  <a:pt x="20475" y="9596"/>
                </a:lnTo>
                <a:lnTo>
                  <a:pt x="20475" y="12119"/>
                </a:lnTo>
                <a:lnTo>
                  <a:pt x="1167" y="12119"/>
                </a:lnTo>
                <a:lnTo>
                  <a:pt x="1167" y="9596"/>
                </a:lnTo>
                <a:close/>
                <a:moveTo>
                  <a:pt x="18000" y="9787"/>
                </a:moveTo>
                <a:cubicBezTo>
                  <a:pt x="18000" y="9787"/>
                  <a:pt x="17961" y="9844"/>
                  <a:pt x="17916" y="9844"/>
                </a:cubicBezTo>
                <a:cubicBezTo>
                  <a:pt x="17871" y="9844"/>
                  <a:pt x="17862" y="9902"/>
                  <a:pt x="17817" y="9902"/>
                </a:cubicBezTo>
                <a:cubicBezTo>
                  <a:pt x="17772" y="9963"/>
                  <a:pt x="17778" y="9974"/>
                  <a:pt x="17733" y="10035"/>
                </a:cubicBezTo>
                <a:cubicBezTo>
                  <a:pt x="17598" y="10158"/>
                  <a:pt x="17550" y="10406"/>
                  <a:pt x="17550" y="10590"/>
                </a:cubicBezTo>
                <a:cubicBezTo>
                  <a:pt x="17550" y="10773"/>
                  <a:pt x="17643" y="11003"/>
                  <a:pt x="17733" y="11125"/>
                </a:cubicBezTo>
                <a:cubicBezTo>
                  <a:pt x="17778" y="11186"/>
                  <a:pt x="17772" y="11259"/>
                  <a:pt x="17817" y="11259"/>
                </a:cubicBezTo>
                <a:cubicBezTo>
                  <a:pt x="17817" y="11259"/>
                  <a:pt x="17871" y="11316"/>
                  <a:pt x="17916" y="11316"/>
                </a:cubicBezTo>
                <a:cubicBezTo>
                  <a:pt x="17916" y="11377"/>
                  <a:pt x="17955" y="11373"/>
                  <a:pt x="18000" y="11373"/>
                </a:cubicBezTo>
                <a:cubicBezTo>
                  <a:pt x="18045" y="11373"/>
                  <a:pt x="18096" y="11373"/>
                  <a:pt x="18141" y="11373"/>
                </a:cubicBezTo>
                <a:cubicBezTo>
                  <a:pt x="18186" y="11373"/>
                  <a:pt x="18225" y="11373"/>
                  <a:pt x="18225" y="11373"/>
                </a:cubicBezTo>
                <a:cubicBezTo>
                  <a:pt x="18225" y="11374"/>
                  <a:pt x="18264" y="11316"/>
                  <a:pt x="18309" y="11316"/>
                </a:cubicBezTo>
                <a:cubicBezTo>
                  <a:pt x="18354" y="11316"/>
                  <a:pt x="18363" y="11259"/>
                  <a:pt x="18408" y="11259"/>
                </a:cubicBezTo>
                <a:cubicBezTo>
                  <a:pt x="18453" y="11198"/>
                  <a:pt x="18447" y="11186"/>
                  <a:pt x="18492" y="11125"/>
                </a:cubicBezTo>
                <a:cubicBezTo>
                  <a:pt x="18627" y="11003"/>
                  <a:pt x="18675" y="10773"/>
                  <a:pt x="18675" y="10590"/>
                </a:cubicBezTo>
                <a:cubicBezTo>
                  <a:pt x="18675" y="10406"/>
                  <a:pt x="18582" y="10158"/>
                  <a:pt x="18492" y="10035"/>
                </a:cubicBezTo>
                <a:cubicBezTo>
                  <a:pt x="18447" y="9974"/>
                  <a:pt x="18453" y="9902"/>
                  <a:pt x="18408" y="9902"/>
                </a:cubicBezTo>
                <a:cubicBezTo>
                  <a:pt x="18408" y="9902"/>
                  <a:pt x="18354" y="9844"/>
                  <a:pt x="18309" y="9844"/>
                </a:cubicBezTo>
                <a:cubicBezTo>
                  <a:pt x="18309" y="9783"/>
                  <a:pt x="18270" y="9787"/>
                  <a:pt x="18225" y="9787"/>
                </a:cubicBezTo>
                <a:cubicBezTo>
                  <a:pt x="18135" y="9787"/>
                  <a:pt x="18090" y="9787"/>
                  <a:pt x="18000" y="9787"/>
                </a:cubicBezTo>
                <a:close/>
                <a:moveTo>
                  <a:pt x="591" y="15904"/>
                </a:moveTo>
                <a:cubicBezTo>
                  <a:pt x="276" y="15904"/>
                  <a:pt x="0" y="16278"/>
                  <a:pt x="0" y="16707"/>
                </a:cubicBezTo>
                <a:lnTo>
                  <a:pt x="0" y="20797"/>
                </a:lnTo>
                <a:cubicBezTo>
                  <a:pt x="0" y="21225"/>
                  <a:pt x="276" y="21600"/>
                  <a:pt x="591" y="21600"/>
                </a:cubicBezTo>
                <a:lnTo>
                  <a:pt x="21009" y="21600"/>
                </a:lnTo>
                <a:cubicBezTo>
                  <a:pt x="21324" y="21600"/>
                  <a:pt x="21600" y="21225"/>
                  <a:pt x="21600" y="20797"/>
                </a:cubicBezTo>
                <a:lnTo>
                  <a:pt x="21600" y="16707"/>
                </a:lnTo>
                <a:cubicBezTo>
                  <a:pt x="21600" y="16278"/>
                  <a:pt x="21324" y="15904"/>
                  <a:pt x="21009" y="15904"/>
                </a:cubicBezTo>
                <a:lnTo>
                  <a:pt x="591" y="15904"/>
                </a:lnTo>
                <a:close/>
                <a:moveTo>
                  <a:pt x="1167" y="17490"/>
                </a:moveTo>
                <a:lnTo>
                  <a:pt x="20475" y="17490"/>
                </a:lnTo>
                <a:lnTo>
                  <a:pt x="20475" y="19994"/>
                </a:lnTo>
                <a:lnTo>
                  <a:pt x="1167" y="19994"/>
                </a:lnTo>
                <a:lnTo>
                  <a:pt x="1167" y="17490"/>
                </a:lnTo>
                <a:close/>
                <a:moveTo>
                  <a:pt x="18000" y="17758"/>
                </a:moveTo>
                <a:cubicBezTo>
                  <a:pt x="18000" y="17758"/>
                  <a:pt x="17961" y="17815"/>
                  <a:pt x="17916" y="17815"/>
                </a:cubicBezTo>
                <a:cubicBezTo>
                  <a:pt x="17871" y="17815"/>
                  <a:pt x="17862" y="17873"/>
                  <a:pt x="17817" y="17873"/>
                </a:cubicBezTo>
                <a:cubicBezTo>
                  <a:pt x="17772" y="17934"/>
                  <a:pt x="17778" y="17945"/>
                  <a:pt x="17733" y="18006"/>
                </a:cubicBezTo>
                <a:cubicBezTo>
                  <a:pt x="17598" y="18129"/>
                  <a:pt x="17550" y="18358"/>
                  <a:pt x="17550" y="18542"/>
                </a:cubicBezTo>
                <a:cubicBezTo>
                  <a:pt x="17550" y="18603"/>
                  <a:pt x="17550" y="18672"/>
                  <a:pt x="17550" y="18733"/>
                </a:cubicBezTo>
                <a:cubicBezTo>
                  <a:pt x="17550" y="18733"/>
                  <a:pt x="17592" y="18786"/>
                  <a:pt x="17592" y="18847"/>
                </a:cubicBezTo>
                <a:cubicBezTo>
                  <a:pt x="17592" y="18909"/>
                  <a:pt x="17634" y="18920"/>
                  <a:pt x="17634" y="18981"/>
                </a:cubicBezTo>
                <a:cubicBezTo>
                  <a:pt x="17679" y="19042"/>
                  <a:pt x="17688" y="19035"/>
                  <a:pt x="17733" y="19096"/>
                </a:cubicBezTo>
                <a:cubicBezTo>
                  <a:pt x="17823" y="19279"/>
                  <a:pt x="18006" y="19344"/>
                  <a:pt x="18141" y="19344"/>
                </a:cubicBezTo>
                <a:cubicBezTo>
                  <a:pt x="18321" y="19344"/>
                  <a:pt x="18444" y="19218"/>
                  <a:pt x="18534" y="19096"/>
                </a:cubicBezTo>
                <a:cubicBezTo>
                  <a:pt x="18669" y="18974"/>
                  <a:pt x="18717" y="18725"/>
                  <a:pt x="18717" y="18542"/>
                </a:cubicBezTo>
                <a:cubicBezTo>
                  <a:pt x="18717" y="18480"/>
                  <a:pt x="18717" y="18431"/>
                  <a:pt x="18717" y="18370"/>
                </a:cubicBezTo>
                <a:cubicBezTo>
                  <a:pt x="18717" y="18370"/>
                  <a:pt x="18675" y="18297"/>
                  <a:pt x="18675" y="18236"/>
                </a:cubicBezTo>
                <a:cubicBezTo>
                  <a:pt x="18675" y="18175"/>
                  <a:pt x="18633" y="18182"/>
                  <a:pt x="18633" y="18121"/>
                </a:cubicBezTo>
                <a:cubicBezTo>
                  <a:pt x="18588" y="18060"/>
                  <a:pt x="18579" y="18068"/>
                  <a:pt x="18534" y="18006"/>
                </a:cubicBezTo>
                <a:cubicBezTo>
                  <a:pt x="18399" y="17823"/>
                  <a:pt x="18180" y="17697"/>
                  <a:pt x="18000" y="1775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9" name="Form"/>
          <p:cNvSpPr/>
          <p:nvPr/>
        </p:nvSpPr>
        <p:spPr>
          <a:xfrm>
            <a:off x="17215837" y="13179124"/>
            <a:ext cx="946042" cy="682330"/>
          </a:xfrm>
          <a:custGeom>
            <a:avLst/>
            <a:gdLst/>
            <a:ahLst/>
            <a:cxnLst>
              <a:cxn ang="0">
                <a:pos x="wd2" y="hd2"/>
              </a:cxn>
              <a:cxn ang="5400000">
                <a:pos x="wd2" y="hd2"/>
              </a:cxn>
              <a:cxn ang="10800000">
                <a:pos x="wd2" y="hd2"/>
              </a:cxn>
              <a:cxn ang="16200000">
                <a:pos x="wd2" y="hd2"/>
              </a:cxn>
            </a:cxnLst>
            <a:rect l="0" t="0" r="r" b="b"/>
            <a:pathLst>
              <a:path w="21600" h="21600" extrusionOk="0">
                <a:moveTo>
                  <a:pt x="590" y="0"/>
                </a:moveTo>
                <a:cubicBezTo>
                  <a:pt x="275" y="0"/>
                  <a:pt x="0" y="381"/>
                  <a:pt x="0" y="817"/>
                </a:cubicBezTo>
                <a:lnTo>
                  <a:pt x="0" y="17864"/>
                </a:lnTo>
                <a:cubicBezTo>
                  <a:pt x="0" y="18300"/>
                  <a:pt x="275" y="18681"/>
                  <a:pt x="590" y="18681"/>
                </a:cubicBezTo>
                <a:lnTo>
                  <a:pt x="3004" y="18681"/>
                </a:lnTo>
                <a:lnTo>
                  <a:pt x="3004" y="20802"/>
                </a:lnTo>
                <a:cubicBezTo>
                  <a:pt x="3004" y="21238"/>
                  <a:pt x="3279" y="21600"/>
                  <a:pt x="3593" y="21600"/>
                </a:cubicBezTo>
                <a:cubicBezTo>
                  <a:pt x="3907" y="21600"/>
                  <a:pt x="4183" y="21238"/>
                  <a:pt x="4182" y="20802"/>
                </a:cubicBezTo>
                <a:lnTo>
                  <a:pt x="4182" y="18681"/>
                </a:lnTo>
                <a:lnTo>
                  <a:pt x="17432" y="18681"/>
                </a:lnTo>
                <a:lnTo>
                  <a:pt x="17432" y="20802"/>
                </a:lnTo>
                <a:cubicBezTo>
                  <a:pt x="17432" y="21238"/>
                  <a:pt x="17693" y="21600"/>
                  <a:pt x="18007" y="21600"/>
                </a:cubicBezTo>
                <a:cubicBezTo>
                  <a:pt x="18321" y="21600"/>
                  <a:pt x="18596" y="21238"/>
                  <a:pt x="18596" y="20802"/>
                </a:cubicBezTo>
                <a:lnTo>
                  <a:pt x="18596" y="18681"/>
                </a:lnTo>
                <a:lnTo>
                  <a:pt x="21025" y="18681"/>
                </a:lnTo>
                <a:cubicBezTo>
                  <a:pt x="21339" y="18681"/>
                  <a:pt x="21600" y="18300"/>
                  <a:pt x="21600" y="17864"/>
                </a:cubicBezTo>
                <a:lnTo>
                  <a:pt x="21600" y="817"/>
                </a:lnTo>
                <a:cubicBezTo>
                  <a:pt x="21555" y="319"/>
                  <a:pt x="21283" y="0"/>
                  <a:pt x="20968" y="0"/>
                </a:cubicBezTo>
                <a:lnTo>
                  <a:pt x="590" y="0"/>
                </a:lnTo>
                <a:close/>
                <a:moveTo>
                  <a:pt x="1165" y="1615"/>
                </a:moveTo>
                <a:lnTo>
                  <a:pt x="20435" y="1615"/>
                </a:lnTo>
                <a:lnTo>
                  <a:pt x="20435" y="17066"/>
                </a:lnTo>
                <a:lnTo>
                  <a:pt x="1165" y="17066"/>
                </a:lnTo>
                <a:lnTo>
                  <a:pt x="1165" y="1615"/>
                </a:lnTo>
                <a:close/>
                <a:moveTo>
                  <a:pt x="3733" y="4982"/>
                </a:moveTo>
                <a:cubicBezTo>
                  <a:pt x="3419" y="4982"/>
                  <a:pt x="3144" y="5363"/>
                  <a:pt x="3144" y="5799"/>
                </a:cubicBezTo>
                <a:cubicBezTo>
                  <a:pt x="3144" y="6235"/>
                  <a:pt x="3419" y="6597"/>
                  <a:pt x="3733" y="6597"/>
                </a:cubicBezTo>
                <a:lnTo>
                  <a:pt x="14554" y="6597"/>
                </a:lnTo>
                <a:cubicBezTo>
                  <a:pt x="14869" y="6597"/>
                  <a:pt x="15130" y="6235"/>
                  <a:pt x="15130" y="5799"/>
                </a:cubicBezTo>
                <a:cubicBezTo>
                  <a:pt x="15130" y="5363"/>
                  <a:pt x="14869" y="4982"/>
                  <a:pt x="14554" y="4982"/>
                </a:cubicBezTo>
                <a:lnTo>
                  <a:pt x="3733" y="4982"/>
                </a:lnTo>
                <a:close/>
                <a:moveTo>
                  <a:pt x="18232" y="5001"/>
                </a:moveTo>
                <a:cubicBezTo>
                  <a:pt x="18052" y="4939"/>
                  <a:pt x="17833" y="5067"/>
                  <a:pt x="17698" y="5254"/>
                </a:cubicBezTo>
                <a:cubicBezTo>
                  <a:pt x="17653" y="5316"/>
                  <a:pt x="17645" y="5308"/>
                  <a:pt x="17600" y="5371"/>
                </a:cubicBezTo>
                <a:cubicBezTo>
                  <a:pt x="17600" y="5433"/>
                  <a:pt x="17558" y="5425"/>
                  <a:pt x="17558" y="5488"/>
                </a:cubicBezTo>
                <a:cubicBezTo>
                  <a:pt x="17558" y="5550"/>
                  <a:pt x="17516" y="5624"/>
                  <a:pt x="17516" y="5624"/>
                </a:cubicBezTo>
                <a:cubicBezTo>
                  <a:pt x="17516" y="5686"/>
                  <a:pt x="17516" y="5737"/>
                  <a:pt x="17516" y="5799"/>
                </a:cubicBezTo>
                <a:cubicBezTo>
                  <a:pt x="17516" y="5986"/>
                  <a:pt x="17563" y="6239"/>
                  <a:pt x="17698" y="6363"/>
                </a:cubicBezTo>
                <a:cubicBezTo>
                  <a:pt x="17698" y="6425"/>
                  <a:pt x="17738" y="6437"/>
                  <a:pt x="17782" y="6499"/>
                </a:cubicBezTo>
                <a:cubicBezTo>
                  <a:pt x="17827" y="6499"/>
                  <a:pt x="17836" y="6558"/>
                  <a:pt x="17881" y="6558"/>
                </a:cubicBezTo>
                <a:cubicBezTo>
                  <a:pt x="17926" y="6558"/>
                  <a:pt x="17965" y="6616"/>
                  <a:pt x="17965" y="6616"/>
                </a:cubicBezTo>
                <a:cubicBezTo>
                  <a:pt x="18010" y="6616"/>
                  <a:pt x="18060" y="6616"/>
                  <a:pt x="18105" y="6616"/>
                </a:cubicBezTo>
                <a:cubicBezTo>
                  <a:pt x="18150" y="6616"/>
                  <a:pt x="18187" y="6616"/>
                  <a:pt x="18232" y="6616"/>
                </a:cubicBezTo>
                <a:cubicBezTo>
                  <a:pt x="18276" y="6616"/>
                  <a:pt x="18330" y="6620"/>
                  <a:pt x="18330" y="6558"/>
                </a:cubicBezTo>
                <a:cubicBezTo>
                  <a:pt x="18375" y="6558"/>
                  <a:pt x="18414" y="6499"/>
                  <a:pt x="18414" y="6499"/>
                </a:cubicBezTo>
                <a:cubicBezTo>
                  <a:pt x="18459" y="6499"/>
                  <a:pt x="18453" y="6426"/>
                  <a:pt x="18498" y="6363"/>
                </a:cubicBezTo>
                <a:cubicBezTo>
                  <a:pt x="18588" y="6239"/>
                  <a:pt x="18681" y="5986"/>
                  <a:pt x="18681" y="5799"/>
                </a:cubicBezTo>
                <a:cubicBezTo>
                  <a:pt x="18681" y="5612"/>
                  <a:pt x="18633" y="5379"/>
                  <a:pt x="18498" y="5254"/>
                </a:cubicBezTo>
                <a:cubicBezTo>
                  <a:pt x="18453" y="5192"/>
                  <a:pt x="18459" y="5180"/>
                  <a:pt x="18414" y="5118"/>
                </a:cubicBezTo>
                <a:cubicBezTo>
                  <a:pt x="18369" y="5118"/>
                  <a:pt x="18375" y="5059"/>
                  <a:pt x="18330" y="5059"/>
                </a:cubicBezTo>
                <a:cubicBezTo>
                  <a:pt x="18285" y="5059"/>
                  <a:pt x="18232" y="5001"/>
                  <a:pt x="18232" y="5001"/>
                </a:cubicBezTo>
                <a:close/>
                <a:moveTo>
                  <a:pt x="3733" y="8718"/>
                </a:moveTo>
                <a:cubicBezTo>
                  <a:pt x="3419" y="8718"/>
                  <a:pt x="3144" y="9099"/>
                  <a:pt x="3144" y="9535"/>
                </a:cubicBezTo>
                <a:cubicBezTo>
                  <a:pt x="3144" y="9971"/>
                  <a:pt x="3419" y="10333"/>
                  <a:pt x="3733" y="10333"/>
                </a:cubicBezTo>
                <a:lnTo>
                  <a:pt x="14554" y="10333"/>
                </a:lnTo>
                <a:cubicBezTo>
                  <a:pt x="14869" y="10333"/>
                  <a:pt x="15130" y="9971"/>
                  <a:pt x="15130" y="9535"/>
                </a:cubicBezTo>
                <a:cubicBezTo>
                  <a:pt x="15130" y="9099"/>
                  <a:pt x="14869" y="8718"/>
                  <a:pt x="14554" y="8718"/>
                </a:cubicBezTo>
                <a:lnTo>
                  <a:pt x="3733" y="8718"/>
                </a:lnTo>
                <a:close/>
                <a:moveTo>
                  <a:pt x="18232" y="8737"/>
                </a:moveTo>
                <a:cubicBezTo>
                  <a:pt x="18052" y="8675"/>
                  <a:pt x="17833" y="8803"/>
                  <a:pt x="17698" y="8990"/>
                </a:cubicBezTo>
                <a:cubicBezTo>
                  <a:pt x="17608" y="9115"/>
                  <a:pt x="17516" y="9348"/>
                  <a:pt x="17516" y="9535"/>
                </a:cubicBezTo>
                <a:cubicBezTo>
                  <a:pt x="17516" y="9597"/>
                  <a:pt x="17516" y="9667"/>
                  <a:pt x="17516" y="9730"/>
                </a:cubicBezTo>
                <a:cubicBezTo>
                  <a:pt x="17516" y="9730"/>
                  <a:pt x="17558" y="9784"/>
                  <a:pt x="17558" y="9846"/>
                </a:cubicBezTo>
                <a:cubicBezTo>
                  <a:pt x="17558" y="9909"/>
                  <a:pt x="17600" y="9983"/>
                  <a:pt x="17600" y="9983"/>
                </a:cubicBezTo>
                <a:cubicBezTo>
                  <a:pt x="17600" y="10045"/>
                  <a:pt x="17653" y="10037"/>
                  <a:pt x="17698" y="10099"/>
                </a:cubicBezTo>
                <a:cubicBezTo>
                  <a:pt x="17788" y="10224"/>
                  <a:pt x="17970" y="10352"/>
                  <a:pt x="18105" y="10352"/>
                </a:cubicBezTo>
                <a:cubicBezTo>
                  <a:pt x="18150" y="10352"/>
                  <a:pt x="18187" y="10352"/>
                  <a:pt x="18232" y="10352"/>
                </a:cubicBezTo>
                <a:cubicBezTo>
                  <a:pt x="18276" y="10352"/>
                  <a:pt x="18330" y="10356"/>
                  <a:pt x="18330" y="10294"/>
                </a:cubicBezTo>
                <a:cubicBezTo>
                  <a:pt x="18375" y="10294"/>
                  <a:pt x="18414" y="10236"/>
                  <a:pt x="18414" y="10236"/>
                </a:cubicBezTo>
                <a:cubicBezTo>
                  <a:pt x="18459" y="10236"/>
                  <a:pt x="18453" y="10162"/>
                  <a:pt x="18498" y="10099"/>
                </a:cubicBezTo>
                <a:cubicBezTo>
                  <a:pt x="18543" y="10037"/>
                  <a:pt x="18552" y="10045"/>
                  <a:pt x="18596" y="9983"/>
                </a:cubicBezTo>
                <a:cubicBezTo>
                  <a:pt x="18596" y="9920"/>
                  <a:pt x="18639" y="9909"/>
                  <a:pt x="18639" y="9846"/>
                </a:cubicBezTo>
                <a:cubicBezTo>
                  <a:pt x="18639" y="9784"/>
                  <a:pt x="18681" y="9730"/>
                  <a:pt x="18681" y="9730"/>
                </a:cubicBezTo>
                <a:cubicBezTo>
                  <a:pt x="18681" y="9667"/>
                  <a:pt x="18681" y="9597"/>
                  <a:pt x="18681" y="9535"/>
                </a:cubicBezTo>
                <a:cubicBezTo>
                  <a:pt x="18681" y="9348"/>
                  <a:pt x="18633" y="9115"/>
                  <a:pt x="18498" y="8990"/>
                </a:cubicBezTo>
                <a:cubicBezTo>
                  <a:pt x="18453" y="8928"/>
                  <a:pt x="18459" y="8916"/>
                  <a:pt x="18414" y="8854"/>
                </a:cubicBezTo>
                <a:cubicBezTo>
                  <a:pt x="18369" y="8854"/>
                  <a:pt x="18375" y="8796"/>
                  <a:pt x="18330" y="8796"/>
                </a:cubicBezTo>
                <a:cubicBezTo>
                  <a:pt x="18285" y="8796"/>
                  <a:pt x="18232" y="8737"/>
                  <a:pt x="18232" y="8737"/>
                </a:cubicBezTo>
                <a:close/>
                <a:moveTo>
                  <a:pt x="3733" y="13077"/>
                </a:moveTo>
                <a:cubicBezTo>
                  <a:pt x="3419" y="13077"/>
                  <a:pt x="3144" y="13458"/>
                  <a:pt x="3144" y="13894"/>
                </a:cubicBezTo>
                <a:cubicBezTo>
                  <a:pt x="3144" y="14330"/>
                  <a:pt x="3419" y="14692"/>
                  <a:pt x="3733" y="14692"/>
                </a:cubicBezTo>
                <a:lnTo>
                  <a:pt x="14554" y="14692"/>
                </a:lnTo>
                <a:cubicBezTo>
                  <a:pt x="14869" y="14692"/>
                  <a:pt x="15130" y="14330"/>
                  <a:pt x="15130" y="13894"/>
                </a:cubicBezTo>
                <a:cubicBezTo>
                  <a:pt x="15130" y="13458"/>
                  <a:pt x="14869" y="13077"/>
                  <a:pt x="14554" y="13077"/>
                </a:cubicBezTo>
                <a:lnTo>
                  <a:pt x="3733" y="13077"/>
                </a:lnTo>
                <a:close/>
                <a:moveTo>
                  <a:pt x="18232" y="13096"/>
                </a:moveTo>
                <a:cubicBezTo>
                  <a:pt x="18052" y="13034"/>
                  <a:pt x="17833" y="13162"/>
                  <a:pt x="17698" y="13349"/>
                </a:cubicBezTo>
                <a:cubicBezTo>
                  <a:pt x="17608" y="13474"/>
                  <a:pt x="17516" y="13707"/>
                  <a:pt x="17516" y="13894"/>
                </a:cubicBezTo>
                <a:cubicBezTo>
                  <a:pt x="17516" y="14081"/>
                  <a:pt x="17563" y="14334"/>
                  <a:pt x="17698" y="14458"/>
                </a:cubicBezTo>
                <a:cubicBezTo>
                  <a:pt x="17698" y="14521"/>
                  <a:pt x="17738" y="14595"/>
                  <a:pt x="17782" y="14595"/>
                </a:cubicBezTo>
                <a:cubicBezTo>
                  <a:pt x="17827" y="14595"/>
                  <a:pt x="17836" y="14653"/>
                  <a:pt x="17881" y="14653"/>
                </a:cubicBezTo>
                <a:cubicBezTo>
                  <a:pt x="17926" y="14653"/>
                  <a:pt x="17965" y="14711"/>
                  <a:pt x="17965" y="14711"/>
                </a:cubicBezTo>
                <a:cubicBezTo>
                  <a:pt x="18010" y="14711"/>
                  <a:pt x="18060" y="14711"/>
                  <a:pt x="18105" y="14711"/>
                </a:cubicBezTo>
                <a:cubicBezTo>
                  <a:pt x="18150" y="14711"/>
                  <a:pt x="18187" y="14711"/>
                  <a:pt x="18232" y="14711"/>
                </a:cubicBezTo>
                <a:cubicBezTo>
                  <a:pt x="18276" y="14711"/>
                  <a:pt x="18330" y="14715"/>
                  <a:pt x="18330" y="14653"/>
                </a:cubicBezTo>
                <a:cubicBezTo>
                  <a:pt x="18375" y="14653"/>
                  <a:pt x="18414" y="14595"/>
                  <a:pt x="18414" y="14595"/>
                </a:cubicBezTo>
                <a:cubicBezTo>
                  <a:pt x="18459" y="14595"/>
                  <a:pt x="18453" y="14521"/>
                  <a:pt x="18498" y="14458"/>
                </a:cubicBezTo>
                <a:cubicBezTo>
                  <a:pt x="18543" y="14396"/>
                  <a:pt x="18552" y="14404"/>
                  <a:pt x="18596" y="14342"/>
                </a:cubicBezTo>
                <a:cubicBezTo>
                  <a:pt x="18596" y="14279"/>
                  <a:pt x="18639" y="14268"/>
                  <a:pt x="18639" y="14205"/>
                </a:cubicBezTo>
                <a:cubicBezTo>
                  <a:pt x="18639" y="14143"/>
                  <a:pt x="18681" y="14089"/>
                  <a:pt x="18681" y="14089"/>
                </a:cubicBezTo>
                <a:cubicBezTo>
                  <a:pt x="18681" y="14026"/>
                  <a:pt x="18681" y="13956"/>
                  <a:pt x="18681" y="13894"/>
                </a:cubicBezTo>
                <a:cubicBezTo>
                  <a:pt x="18681" y="13707"/>
                  <a:pt x="18633" y="13474"/>
                  <a:pt x="18498" y="13349"/>
                </a:cubicBezTo>
                <a:cubicBezTo>
                  <a:pt x="18453" y="13287"/>
                  <a:pt x="18459" y="13275"/>
                  <a:pt x="18414" y="13213"/>
                </a:cubicBezTo>
                <a:cubicBezTo>
                  <a:pt x="18369" y="13213"/>
                  <a:pt x="18375" y="13154"/>
                  <a:pt x="18330" y="13155"/>
                </a:cubicBezTo>
                <a:cubicBezTo>
                  <a:pt x="18285" y="13155"/>
                  <a:pt x="18232" y="13096"/>
                  <a:pt x="18232" y="130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0" name="Form"/>
          <p:cNvSpPr/>
          <p:nvPr/>
        </p:nvSpPr>
        <p:spPr>
          <a:xfrm>
            <a:off x="19418963" y="13041428"/>
            <a:ext cx="603648" cy="942354"/>
          </a:xfrm>
          <a:custGeom>
            <a:avLst/>
            <a:gdLst/>
            <a:ahLst/>
            <a:cxnLst>
              <a:cxn ang="0">
                <a:pos x="wd2" y="hd2"/>
              </a:cxn>
              <a:cxn ang="5400000">
                <a:pos x="wd2" y="hd2"/>
              </a:cxn>
              <a:cxn ang="10800000">
                <a:pos x="wd2" y="hd2"/>
              </a:cxn>
              <a:cxn ang="16200000">
                <a:pos x="wd2" y="hd2"/>
              </a:cxn>
            </a:cxnLst>
            <a:rect l="0" t="0" r="r" b="b"/>
            <a:pathLst>
              <a:path w="21600" h="21600" extrusionOk="0">
                <a:moveTo>
                  <a:pt x="9986" y="0"/>
                </a:moveTo>
                <a:cubicBezTo>
                  <a:pt x="4425" y="0"/>
                  <a:pt x="0" y="2880"/>
                  <a:pt x="0" y="6397"/>
                </a:cubicBezTo>
                <a:lnTo>
                  <a:pt x="0" y="15189"/>
                </a:lnTo>
                <a:cubicBezTo>
                  <a:pt x="0" y="18706"/>
                  <a:pt x="4496" y="21600"/>
                  <a:pt x="9986" y="21600"/>
                </a:cubicBezTo>
                <a:lnTo>
                  <a:pt x="11614" y="21600"/>
                </a:lnTo>
                <a:cubicBezTo>
                  <a:pt x="17104" y="21600"/>
                  <a:pt x="21600" y="18751"/>
                  <a:pt x="21600" y="15189"/>
                </a:cubicBezTo>
                <a:lnTo>
                  <a:pt x="21600" y="6397"/>
                </a:lnTo>
                <a:cubicBezTo>
                  <a:pt x="21600" y="2880"/>
                  <a:pt x="17104" y="0"/>
                  <a:pt x="11614" y="0"/>
                </a:cubicBezTo>
                <a:lnTo>
                  <a:pt x="9986" y="0"/>
                </a:lnTo>
                <a:close/>
                <a:moveTo>
                  <a:pt x="9986" y="1212"/>
                </a:moveTo>
                <a:lnTo>
                  <a:pt x="11614" y="1212"/>
                </a:lnTo>
                <a:cubicBezTo>
                  <a:pt x="16118" y="1212"/>
                  <a:pt x="19774" y="3568"/>
                  <a:pt x="19774" y="6453"/>
                </a:cubicBezTo>
                <a:lnTo>
                  <a:pt x="19774" y="15245"/>
                </a:lnTo>
                <a:cubicBezTo>
                  <a:pt x="19774" y="18131"/>
                  <a:pt x="16119" y="20473"/>
                  <a:pt x="11614" y="20473"/>
                </a:cubicBezTo>
                <a:lnTo>
                  <a:pt x="9986" y="20473"/>
                </a:lnTo>
                <a:cubicBezTo>
                  <a:pt x="5481" y="20473"/>
                  <a:pt x="1826" y="18131"/>
                  <a:pt x="1826" y="15245"/>
                </a:cubicBezTo>
                <a:lnTo>
                  <a:pt x="1826" y="6453"/>
                </a:lnTo>
                <a:cubicBezTo>
                  <a:pt x="1826" y="3568"/>
                  <a:pt x="5481" y="1212"/>
                  <a:pt x="9986" y="1212"/>
                </a:cubicBezTo>
                <a:close/>
                <a:moveTo>
                  <a:pt x="10778" y="4058"/>
                </a:moveTo>
                <a:cubicBezTo>
                  <a:pt x="10285" y="4058"/>
                  <a:pt x="9854" y="4334"/>
                  <a:pt x="9854" y="4650"/>
                </a:cubicBezTo>
                <a:lnTo>
                  <a:pt x="9854" y="8877"/>
                </a:lnTo>
                <a:cubicBezTo>
                  <a:pt x="9854" y="9192"/>
                  <a:pt x="10285" y="9468"/>
                  <a:pt x="10778" y="9468"/>
                </a:cubicBezTo>
                <a:cubicBezTo>
                  <a:pt x="11271" y="9468"/>
                  <a:pt x="11680" y="9237"/>
                  <a:pt x="11680" y="8877"/>
                </a:cubicBezTo>
                <a:lnTo>
                  <a:pt x="11680" y="4650"/>
                </a:lnTo>
                <a:cubicBezTo>
                  <a:pt x="11680" y="4334"/>
                  <a:pt x="11271" y="4058"/>
                  <a:pt x="10778" y="405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1" name="Form"/>
          <p:cNvSpPr/>
          <p:nvPr/>
        </p:nvSpPr>
        <p:spPr>
          <a:xfrm>
            <a:off x="23274433" y="13120112"/>
            <a:ext cx="961228" cy="804535"/>
          </a:xfrm>
          <a:custGeom>
            <a:avLst/>
            <a:gdLst/>
            <a:ahLst/>
            <a:cxnLst>
              <a:cxn ang="0">
                <a:pos x="wd2" y="hd2"/>
              </a:cxn>
              <a:cxn ang="5400000">
                <a:pos x="wd2" y="hd2"/>
              </a:cxn>
              <a:cxn ang="10800000">
                <a:pos x="wd2" y="hd2"/>
              </a:cxn>
              <a:cxn ang="16200000">
                <a:pos x="wd2" y="hd2"/>
              </a:cxn>
            </a:cxnLst>
            <a:rect l="0" t="0" r="r" b="b"/>
            <a:pathLst>
              <a:path w="21539" h="21600" extrusionOk="0">
                <a:moveTo>
                  <a:pt x="2316" y="0"/>
                </a:moveTo>
                <a:cubicBezTo>
                  <a:pt x="2008" y="0"/>
                  <a:pt x="1737" y="323"/>
                  <a:pt x="1738" y="693"/>
                </a:cubicBezTo>
                <a:lnTo>
                  <a:pt x="1738" y="13564"/>
                </a:lnTo>
                <a:cubicBezTo>
                  <a:pt x="1605" y="13670"/>
                  <a:pt x="1479" y="13835"/>
                  <a:pt x="1435" y="13993"/>
                </a:cubicBezTo>
                <a:lnTo>
                  <a:pt x="16" y="20758"/>
                </a:lnTo>
                <a:cubicBezTo>
                  <a:pt x="-28" y="20970"/>
                  <a:pt x="24" y="21177"/>
                  <a:pt x="112" y="21336"/>
                </a:cubicBezTo>
                <a:cubicBezTo>
                  <a:pt x="201" y="21494"/>
                  <a:pt x="377" y="21600"/>
                  <a:pt x="553" y="21600"/>
                </a:cubicBezTo>
                <a:lnTo>
                  <a:pt x="20949" y="21600"/>
                </a:lnTo>
                <a:cubicBezTo>
                  <a:pt x="21126" y="21600"/>
                  <a:pt x="21302" y="21494"/>
                  <a:pt x="21390" y="21336"/>
                </a:cubicBezTo>
                <a:cubicBezTo>
                  <a:pt x="21478" y="21178"/>
                  <a:pt x="21572" y="20970"/>
                  <a:pt x="21528" y="20758"/>
                </a:cubicBezTo>
                <a:lnTo>
                  <a:pt x="20109" y="13993"/>
                </a:lnTo>
                <a:cubicBezTo>
                  <a:pt x="20065" y="13782"/>
                  <a:pt x="19939" y="13617"/>
                  <a:pt x="19806" y="13564"/>
                </a:cubicBezTo>
                <a:lnTo>
                  <a:pt x="19806" y="693"/>
                </a:lnTo>
                <a:cubicBezTo>
                  <a:pt x="19806" y="323"/>
                  <a:pt x="19536" y="0"/>
                  <a:pt x="19228" y="0"/>
                </a:cubicBezTo>
                <a:lnTo>
                  <a:pt x="2316" y="0"/>
                </a:lnTo>
                <a:close/>
                <a:moveTo>
                  <a:pt x="2839" y="1320"/>
                </a:moveTo>
                <a:lnTo>
                  <a:pt x="18663" y="1320"/>
                </a:lnTo>
                <a:lnTo>
                  <a:pt x="18663" y="13465"/>
                </a:lnTo>
                <a:lnTo>
                  <a:pt x="2839" y="13465"/>
                </a:lnTo>
                <a:lnTo>
                  <a:pt x="2839" y="1320"/>
                </a:lnTo>
                <a:close/>
                <a:moveTo>
                  <a:pt x="2399" y="14785"/>
                </a:moveTo>
                <a:lnTo>
                  <a:pt x="19104" y="14785"/>
                </a:lnTo>
                <a:lnTo>
                  <a:pt x="20247" y="20230"/>
                </a:lnTo>
                <a:lnTo>
                  <a:pt x="1256" y="20230"/>
                </a:lnTo>
                <a:lnTo>
                  <a:pt x="2399" y="14785"/>
                </a:lnTo>
                <a:close/>
                <a:moveTo>
                  <a:pt x="3225" y="15313"/>
                </a:moveTo>
                <a:cubicBezTo>
                  <a:pt x="2916" y="15313"/>
                  <a:pt x="2646" y="15637"/>
                  <a:pt x="2647" y="16006"/>
                </a:cubicBezTo>
                <a:cubicBezTo>
                  <a:pt x="2647" y="16376"/>
                  <a:pt x="2916" y="16683"/>
                  <a:pt x="3225" y="16683"/>
                </a:cubicBezTo>
                <a:lnTo>
                  <a:pt x="4051" y="16683"/>
                </a:lnTo>
                <a:cubicBezTo>
                  <a:pt x="4360" y="16683"/>
                  <a:pt x="4630" y="16376"/>
                  <a:pt x="4630" y="16006"/>
                </a:cubicBezTo>
                <a:cubicBezTo>
                  <a:pt x="4630" y="15636"/>
                  <a:pt x="4404" y="15313"/>
                  <a:pt x="4051" y="15313"/>
                </a:cubicBezTo>
                <a:lnTo>
                  <a:pt x="3225" y="15313"/>
                </a:lnTo>
                <a:close/>
                <a:moveTo>
                  <a:pt x="6310" y="15313"/>
                </a:moveTo>
                <a:cubicBezTo>
                  <a:pt x="6001" y="15313"/>
                  <a:pt x="5731" y="15637"/>
                  <a:pt x="5731" y="16006"/>
                </a:cubicBezTo>
                <a:cubicBezTo>
                  <a:pt x="5731" y="16376"/>
                  <a:pt x="6001" y="16683"/>
                  <a:pt x="6310" y="16683"/>
                </a:cubicBezTo>
                <a:lnTo>
                  <a:pt x="7136" y="16683"/>
                </a:lnTo>
                <a:cubicBezTo>
                  <a:pt x="7445" y="16683"/>
                  <a:pt x="7715" y="16376"/>
                  <a:pt x="7715" y="16006"/>
                </a:cubicBezTo>
                <a:cubicBezTo>
                  <a:pt x="7715" y="15636"/>
                  <a:pt x="7445" y="15313"/>
                  <a:pt x="7136" y="15313"/>
                </a:cubicBezTo>
                <a:lnTo>
                  <a:pt x="6310" y="15313"/>
                </a:lnTo>
                <a:close/>
                <a:moveTo>
                  <a:pt x="8954" y="15313"/>
                </a:moveTo>
                <a:cubicBezTo>
                  <a:pt x="8646" y="15313"/>
                  <a:pt x="8376" y="15637"/>
                  <a:pt x="8376" y="16006"/>
                </a:cubicBezTo>
                <a:cubicBezTo>
                  <a:pt x="8376" y="16376"/>
                  <a:pt x="8646" y="16683"/>
                  <a:pt x="8954" y="16683"/>
                </a:cubicBezTo>
                <a:lnTo>
                  <a:pt x="9780" y="16683"/>
                </a:lnTo>
                <a:cubicBezTo>
                  <a:pt x="10089" y="16683"/>
                  <a:pt x="10359" y="16376"/>
                  <a:pt x="10359" y="16006"/>
                </a:cubicBezTo>
                <a:cubicBezTo>
                  <a:pt x="10359" y="15636"/>
                  <a:pt x="10089" y="15313"/>
                  <a:pt x="9780" y="15313"/>
                </a:cubicBezTo>
                <a:lnTo>
                  <a:pt x="8954" y="15313"/>
                </a:lnTo>
                <a:close/>
                <a:moveTo>
                  <a:pt x="12039" y="15313"/>
                </a:moveTo>
                <a:cubicBezTo>
                  <a:pt x="11731" y="15313"/>
                  <a:pt x="11461" y="15637"/>
                  <a:pt x="11461" y="16006"/>
                </a:cubicBezTo>
                <a:cubicBezTo>
                  <a:pt x="11461" y="16376"/>
                  <a:pt x="11730" y="16683"/>
                  <a:pt x="12039" y="16683"/>
                </a:cubicBezTo>
                <a:lnTo>
                  <a:pt x="12865" y="16683"/>
                </a:lnTo>
                <a:cubicBezTo>
                  <a:pt x="13174" y="16683"/>
                  <a:pt x="13444" y="16376"/>
                  <a:pt x="13444" y="16006"/>
                </a:cubicBezTo>
                <a:cubicBezTo>
                  <a:pt x="13444" y="15636"/>
                  <a:pt x="13174" y="15313"/>
                  <a:pt x="12865" y="15313"/>
                </a:cubicBezTo>
                <a:lnTo>
                  <a:pt x="12039" y="15313"/>
                </a:lnTo>
                <a:close/>
                <a:moveTo>
                  <a:pt x="14683" y="15313"/>
                </a:moveTo>
                <a:cubicBezTo>
                  <a:pt x="14375" y="15313"/>
                  <a:pt x="14105" y="15637"/>
                  <a:pt x="14105" y="16006"/>
                </a:cubicBezTo>
                <a:cubicBezTo>
                  <a:pt x="14105" y="16376"/>
                  <a:pt x="14375" y="16683"/>
                  <a:pt x="14683" y="16683"/>
                </a:cubicBezTo>
                <a:lnTo>
                  <a:pt x="15510" y="16683"/>
                </a:lnTo>
                <a:cubicBezTo>
                  <a:pt x="15818" y="16683"/>
                  <a:pt x="16088" y="16376"/>
                  <a:pt x="16088" y="16006"/>
                </a:cubicBezTo>
                <a:cubicBezTo>
                  <a:pt x="16088" y="15636"/>
                  <a:pt x="15862" y="15313"/>
                  <a:pt x="15510" y="15313"/>
                </a:cubicBezTo>
                <a:lnTo>
                  <a:pt x="14683" y="15313"/>
                </a:lnTo>
                <a:close/>
                <a:moveTo>
                  <a:pt x="17768" y="15313"/>
                </a:moveTo>
                <a:cubicBezTo>
                  <a:pt x="17460" y="15313"/>
                  <a:pt x="17190" y="15637"/>
                  <a:pt x="17190" y="16006"/>
                </a:cubicBezTo>
                <a:cubicBezTo>
                  <a:pt x="17190" y="16376"/>
                  <a:pt x="17460" y="16683"/>
                  <a:pt x="17768" y="16683"/>
                </a:cubicBezTo>
                <a:lnTo>
                  <a:pt x="18594" y="16683"/>
                </a:lnTo>
                <a:cubicBezTo>
                  <a:pt x="18903" y="16683"/>
                  <a:pt x="19173" y="16376"/>
                  <a:pt x="19173" y="16006"/>
                </a:cubicBezTo>
                <a:cubicBezTo>
                  <a:pt x="19173" y="15636"/>
                  <a:pt x="18903" y="15313"/>
                  <a:pt x="18594" y="15313"/>
                </a:cubicBezTo>
                <a:lnTo>
                  <a:pt x="17768" y="15313"/>
                </a:lnTo>
                <a:close/>
                <a:moveTo>
                  <a:pt x="3225" y="17953"/>
                </a:moveTo>
                <a:cubicBezTo>
                  <a:pt x="2916" y="17953"/>
                  <a:pt x="2646" y="18277"/>
                  <a:pt x="2647" y="18646"/>
                </a:cubicBezTo>
                <a:cubicBezTo>
                  <a:pt x="2647" y="19016"/>
                  <a:pt x="2916" y="19323"/>
                  <a:pt x="3225" y="19323"/>
                </a:cubicBezTo>
                <a:lnTo>
                  <a:pt x="4051" y="19323"/>
                </a:lnTo>
                <a:cubicBezTo>
                  <a:pt x="4360" y="19323"/>
                  <a:pt x="4630" y="19016"/>
                  <a:pt x="4630" y="18646"/>
                </a:cubicBezTo>
                <a:cubicBezTo>
                  <a:pt x="4630" y="18277"/>
                  <a:pt x="4404" y="17953"/>
                  <a:pt x="4051" y="17953"/>
                </a:cubicBezTo>
                <a:lnTo>
                  <a:pt x="3225" y="17953"/>
                </a:lnTo>
                <a:close/>
                <a:moveTo>
                  <a:pt x="6310" y="17953"/>
                </a:moveTo>
                <a:cubicBezTo>
                  <a:pt x="6001" y="17953"/>
                  <a:pt x="5731" y="18277"/>
                  <a:pt x="5731" y="18646"/>
                </a:cubicBezTo>
                <a:cubicBezTo>
                  <a:pt x="5731" y="19016"/>
                  <a:pt x="6001" y="19323"/>
                  <a:pt x="6310" y="19323"/>
                </a:cubicBezTo>
                <a:lnTo>
                  <a:pt x="7136" y="19323"/>
                </a:lnTo>
                <a:cubicBezTo>
                  <a:pt x="7445" y="19323"/>
                  <a:pt x="7715" y="19016"/>
                  <a:pt x="7715" y="18646"/>
                </a:cubicBezTo>
                <a:cubicBezTo>
                  <a:pt x="7715" y="18277"/>
                  <a:pt x="7445" y="17953"/>
                  <a:pt x="7136" y="17953"/>
                </a:cubicBezTo>
                <a:lnTo>
                  <a:pt x="6310" y="17953"/>
                </a:lnTo>
                <a:close/>
                <a:moveTo>
                  <a:pt x="8954" y="17953"/>
                </a:moveTo>
                <a:cubicBezTo>
                  <a:pt x="8646" y="17953"/>
                  <a:pt x="8376" y="18277"/>
                  <a:pt x="8376" y="18646"/>
                </a:cubicBezTo>
                <a:cubicBezTo>
                  <a:pt x="8376" y="19016"/>
                  <a:pt x="8646" y="19323"/>
                  <a:pt x="8954" y="19323"/>
                </a:cubicBezTo>
                <a:lnTo>
                  <a:pt x="12480" y="19323"/>
                </a:lnTo>
                <a:cubicBezTo>
                  <a:pt x="12788" y="19323"/>
                  <a:pt x="13044" y="19016"/>
                  <a:pt x="13044" y="18646"/>
                </a:cubicBezTo>
                <a:cubicBezTo>
                  <a:pt x="13000" y="18277"/>
                  <a:pt x="12788" y="17953"/>
                  <a:pt x="12480" y="17953"/>
                </a:cubicBezTo>
                <a:lnTo>
                  <a:pt x="8954" y="17953"/>
                </a:lnTo>
                <a:close/>
                <a:moveTo>
                  <a:pt x="14683" y="17953"/>
                </a:moveTo>
                <a:cubicBezTo>
                  <a:pt x="14375" y="17953"/>
                  <a:pt x="14105" y="18277"/>
                  <a:pt x="14105" y="18646"/>
                </a:cubicBezTo>
                <a:cubicBezTo>
                  <a:pt x="14105" y="19016"/>
                  <a:pt x="14375" y="19323"/>
                  <a:pt x="14683" y="19323"/>
                </a:cubicBezTo>
                <a:lnTo>
                  <a:pt x="15510" y="19323"/>
                </a:lnTo>
                <a:cubicBezTo>
                  <a:pt x="15818" y="19323"/>
                  <a:pt x="16088" y="19016"/>
                  <a:pt x="16088" y="18646"/>
                </a:cubicBezTo>
                <a:cubicBezTo>
                  <a:pt x="16088" y="18277"/>
                  <a:pt x="15862" y="17953"/>
                  <a:pt x="15510" y="17953"/>
                </a:cubicBezTo>
                <a:lnTo>
                  <a:pt x="14683" y="17953"/>
                </a:lnTo>
                <a:close/>
                <a:moveTo>
                  <a:pt x="17768" y="17953"/>
                </a:moveTo>
                <a:cubicBezTo>
                  <a:pt x="17460" y="17953"/>
                  <a:pt x="17190" y="18277"/>
                  <a:pt x="17190" y="18646"/>
                </a:cubicBezTo>
                <a:cubicBezTo>
                  <a:pt x="17190" y="19016"/>
                  <a:pt x="17460" y="19323"/>
                  <a:pt x="17768" y="19323"/>
                </a:cubicBezTo>
                <a:lnTo>
                  <a:pt x="18594" y="19323"/>
                </a:lnTo>
                <a:cubicBezTo>
                  <a:pt x="18903" y="19323"/>
                  <a:pt x="19173" y="19016"/>
                  <a:pt x="19173" y="18646"/>
                </a:cubicBezTo>
                <a:cubicBezTo>
                  <a:pt x="19173" y="18277"/>
                  <a:pt x="18903" y="17953"/>
                  <a:pt x="18594" y="17953"/>
                </a:cubicBezTo>
                <a:lnTo>
                  <a:pt x="17768" y="17953"/>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2" name="Form"/>
          <p:cNvSpPr/>
          <p:nvPr/>
        </p:nvSpPr>
        <p:spPr>
          <a:xfrm>
            <a:off x="21484392" y="13041428"/>
            <a:ext cx="525210" cy="944196"/>
          </a:xfrm>
          <a:custGeom>
            <a:avLst/>
            <a:gdLst/>
            <a:ahLst/>
            <a:cxnLst>
              <a:cxn ang="0">
                <a:pos x="wd2" y="hd2"/>
              </a:cxn>
              <a:cxn ang="5400000">
                <a:pos x="wd2" y="hd2"/>
              </a:cxn>
              <a:cxn ang="10800000">
                <a:pos x="wd2" y="hd2"/>
              </a:cxn>
              <a:cxn ang="16200000">
                <a:pos x="wd2" y="hd2"/>
              </a:cxn>
            </a:cxnLst>
            <a:rect l="0" t="0" r="r" b="b"/>
            <a:pathLst>
              <a:path w="21600" h="21600" extrusionOk="0">
                <a:moveTo>
                  <a:pt x="11569" y="0"/>
                </a:moveTo>
                <a:lnTo>
                  <a:pt x="9951" y="0"/>
                </a:lnTo>
                <a:cubicBezTo>
                  <a:pt x="4449" y="0"/>
                  <a:pt x="0" y="2475"/>
                  <a:pt x="0" y="5535"/>
                </a:cubicBezTo>
                <a:lnTo>
                  <a:pt x="0" y="13050"/>
                </a:lnTo>
                <a:cubicBezTo>
                  <a:pt x="0" y="16065"/>
                  <a:pt x="4288" y="18495"/>
                  <a:pt x="9708" y="18585"/>
                </a:cubicBezTo>
                <a:lnTo>
                  <a:pt x="9789" y="19530"/>
                </a:lnTo>
                <a:cubicBezTo>
                  <a:pt x="9789" y="20655"/>
                  <a:pt x="11488" y="21600"/>
                  <a:pt x="13510" y="21600"/>
                </a:cubicBezTo>
                <a:cubicBezTo>
                  <a:pt x="14076" y="21600"/>
                  <a:pt x="14562" y="21330"/>
                  <a:pt x="14562" y="21015"/>
                </a:cubicBezTo>
                <a:cubicBezTo>
                  <a:pt x="14562" y="20700"/>
                  <a:pt x="14076" y="20430"/>
                  <a:pt x="13510" y="20430"/>
                </a:cubicBezTo>
                <a:cubicBezTo>
                  <a:pt x="12620" y="20430"/>
                  <a:pt x="11892" y="20025"/>
                  <a:pt x="11892" y="19530"/>
                </a:cubicBezTo>
                <a:cubicBezTo>
                  <a:pt x="11892" y="19530"/>
                  <a:pt x="11892" y="19530"/>
                  <a:pt x="11892" y="19530"/>
                </a:cubicBezTo>
                <a:lnTo>
                  <a:pt x="11811" y="18630"/>
                </a:lnTo>
                <a:cubicBezTo>
                  <a:pt x="17231" y="18585"/>
                  <a:pt x="21600" y="16110"/>
                  <a:pt x="21600" y="13095"/>
                </a:cubicBezTo>
                <a:lnTo>
                  <a:pt x="21600" y="5580"/>
                </a:lnTo>
                <a:cubicBezTo>
                  <a:pt x="21519" y="2475"/>
                  <a:pt x="17070" y="0"/>
                  <a:pt x="11569" y="0"/>
                </a:cubicBezTo>
                <a:close/>
                <a:moveTo>
                  <a:pt x="19416" y="5175"/>
                </a:moveTo>
                <a:lnTo>
                  <a:pt x="11811" y="5175"/>
                </a:lnTo>
                <a:lnTo>
                  <a:pt x="11811" y="1170"/>
                </a:lnTo>
                <a:cubicBezTo>
                  <a:pt x="15856" y="1215"/>
                  <a:pt x="19092" y="2970"/>
                  <a:pt x="19416" y="5175"/>
                </a:cubicBezTo>
                <a:close/>
                <a:moveTo>
                  <a:pt x="9708" y="1170"/>
                </a:moveTo>
                <a:lnTo>
                  <a:pt x="9708" y="5175"/>
                </a:lnTo>
                <a:lnTo>
                  <a:pt x="2103" y="5175"/>
                </a:lnTo>
                <a:cubicBezTo>
                  <a:pt x="2427" y="2970"/>
                  <a:pt x="5744" y="1215"/>
                  <a:pt x="9708" y="1170"/>
                </a:cubicBezTo>
                <a:close/>
                <a:moveTo>
                  <a:pt x="11569" y="17460"/>
                </a:moveTo>
                <a:lnTo>
                  <a:pt x="9951" y="17460"/>
                </a:lnTo>
                <a:cubicBezTo>
                  <a:pt x="5582" y="17460"/>
                  <a:pt x="2022" y="15480"/>
                  <a:pt x="2022" y="13050"/>
                </a:cubicBezTo>
                <a:lnTo>
                  <a:pt x="2022" y="6300"/>
                </a:lnTo>
                <a:lnTo>
                  <a:pt x="10760" y="6300"/>
                </a:lnTo>
                <a:lnTo>
                  <a:pt x="19497" y="6300"/>
                </a:lnTo>
                <a:lnTo>
                  <a:pt x="19497" y="13050"/>
                </a:lnTo>
                <a:cubicBezTo>
                  <a:pt x="19497" y="15480"/>
                  <a:pt x="15937" y="17460"/>
                  <a:pt x="11569" y="174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3" name="Form"/>
          <p:cNvSpPr/>
          <p:nvPr/>
        </p:nvSpPr>
        <p:spPr>
          <a:xfrm>
            <a:off x="25320190" y="13198794"/>
            <a:ext cx="942291" cy="680609"/>
          </a:xfrm>
          <a:custGeom>
            <a:avLst/>
            <a:gdLst/>
            <a:ahLst/>
            <a:cxnLst>
              <a:cxn ang="0">
                <a:pos x="wd2" y="hd2"/>
              </a:cxn>
              <a:cxn ang="5400000">
                <a:pos x="wd2" y="hd2"/>
              </a:cxn>
              <a:cxn ang="10800000">
                <a:pos x="wd2" y="hd2"/>
              </a:cxn>
              <a:cxn ang="16200000">
                <a:pos x="wd2" y="hd2"/>
              </a:cxn>
            </a:cxnLst>
            <a:rect l="0" t="0" r="r" b="b"/>
            <a:pathLst>
              <a:path w="21556" h="21600" extrusionOk="0">
                <a:moveTo>
                  <a:pt x="2292" y="0"/>
                </a:moveTo>
                <a:cubicBezTo>
                  <a:pt x="1032" y="0"/>
                  <a:pt x="0" y="1432"/>
                  <a:pt x="0" y="3181"/>
                </a:cubicBezTo>
                <a:lnTo>
                  <a:pt x="0" y="18419"/>
                </a:lnTo>
                <a:cubicBezTo>
                  <a:pt x="0" y="20168"/>
                  <a:pt x="1032" y="21600"/>
                  <a:pt x="2292" y="21600"/>
                </a:cubicBezTo>
                <a:lnTo>
                  <a:pt x="19263" y="21600"/>
                </a:lnTo>
                <a:cubicBezTo>
                  <a:pt x="20523" y="21600"/>
                  <a:pt x="21555" y="20168"/>
                  <a:pt x="21555" y="18419"/>
                </a:cubicBezTo>
                <a:lnTo>
                  <a:pt x="21555" y="3181"/>
                </a:lnTo>
                <a:cubicBezTo>
                  <a:pt x="21600" y="1432"/>
                  <a:pt x="20568" y="0"/>
                  <a:pt x="19263" y="0"/>
                </a:cubicBezTo>
                <a:lnTo>
                  <a:pt x="2292" y="0"/>
                </a:lnTo>
                <a:close/>
                <a:moveTo>
                  <a:pt x="2292" y="1561"/>
                </a:moveTo>
                <a:lnTo>
                  <a:pt x="19263" y="1561"/>
                </a:lnTo>
                <a:cubicBezTo>
                  <a:pt x="19893" y="1561"/>
                  <a:pt x="20430" y="2306"/>
                  <a:pt x="20430" y="3181"/>
                </a:cubicBezTo>
                <a:lnTo>
                  <a:pt x="20430" y="18419"/>
                </a:lnTo>
                <a:cubicBezTo>
                  <a:pt x="20430" y="19294"/>
                  <a:pt x="19893" y="20039"/>
                  <a:pt x="19263" y="20039"/>
                </a:cubicBezTo>
                <a:lnTo>
                  <a:pt x="2292" y="20039"/>
                </a:lnTo>
                <a:cubicBezTo>
                  <a:pt x="1662" y="20039"/>
                  <a:pt x="1125" y="19294"/>
                  <a:pt x="1125" y="18419"/>
                </a:cubicBezTo>
                <a:lnTo>
                  <a:pt x="1125" y="3181"/>
                </a:lnTo>
                <a:cubicBezTo>
                  <a:pt x="1125" y="2306"/>
                  <a:pt x="1662" y="1561"/>
                  <a:pt x="2292" y="1561"/>
                </a:cubicBezTo>
                <a:close/>
                <a:moveTo>
                  <a:pt x="4640" y="3746"/>
                </a:moveTo>
                <a:cubicBezTo>
                  <a:pt x="4325" y="3746"/>
                  <a:pt x="4050" y="4129"/>
                  <a:pt x="4050" y="4566"/>
                </a:cubicBezTo>
                <a:lnTo>
                  <a:pt x="4050" y="16605"/>
                </a:lnTo>
                <a:cubicBezTo>
                  <a:pt x="4050" y="17042"/>
                  <a:pt x="4325" y="17424"/>
                  <a:pt x="4640" y="17424"/>
                </a:cubicBezTo>
                <a:lnTo>
                  <a:pt x="16915" y="17424"/>
                </a:lnTo>
                <a:cubicBezTo>
                  <a:pt x="17230" y="17424"/>
                  <a:pt x="17506" y="17042"/>
                  <a:pt x="17506" y="16605"/>
                </a:cubicBezTo>
                <a:lnTo>
                  <a:pt x="17506" y="4566"/>
                </a:lnTo>
                <a:cubicBezTo>
                  <a:pt x="17505" y="4129"/>
                  <a:pt x="17272" y="3746"/>
                  <a:pt x="16957" y="3746"/>
                </a:cubicBezTo>
                <a:lnTo>
                  <a:pt x="4640" y="3746"/>
                </a:lnTo>
                <a:close/>
                <a:moveTo>
                  <a:pt x="5259" y="5366"/>
                </a:moveTo>
                <a:lnTo>
                  <a:pt x="16381" y="5366"/>
                </a:lnTo>
                <a:lnTo>
                  <a:pt x="16381" y="15805"/>
                </a:lnTo>
                <a:lnTo>
                  <a:pt x="5259" y="15805"/>
                </a:lnTo>
                <a:lnTo>
                  <a:pt x="5259" y="5366"/>
                </a:lnTo>
                <a:close/>
                <a:moveTo>
                  <a:pt x="18898" y="5620"/>
                </a:moveTo>
                <a:cubicBezTo>
                  <a:pt x="18853" y="5620"/>
                  <a:pt x="18813" y="5616"/>
                  <a:pt x="18813" y="5678"/>
                </a:cubicBezTo>
                <a:cubicBezTo>
                  <a:pt x="18768" y="5678"/>
                  <a:pt x="18715" y="5737"/>
                  <a:pt x="18715" y="5737"/>
                </a:cubicBezTo>
                <a:cubicBezTo>
                  <a:pt x="18670" y="5737"/>
                  <a:pt x="18675" y="5811"/>
                  <a:pt x="18630" y="5873"/>
                </a:cubicBezTo>
                <a:cubicBezTo>
                  <a:pt x="18585" y="5936"/>
                  <a:pt x="18577" y="5928"/>
                  <a:pt x="18532" y="5990"/>
                </a:cubicBezTo>
                <a:cubicBezTo>
                  <a:pt x="18532" y="6053"/>
                  <a:pt x="18490" y="6064"/>
                  <a:pt x="18490" y="6127"/>
                </a:cubicBezTo>
                <a:cubicBezTo>
                  <a:pt x="18490" y="6189"/>
                  <a:pt x="18448" y="6244"/>
                  <a:pt x="18448" y="6244"/>
                </a:cubicBezTo>
                <a:cubicBezTo>
                  <a:pt x="18448" y="6306"/>
                  <a:pt x="18448" y="6377"/>
                  <a:pt x="18448" y="6439"/>
                </a:cubicBezTo>
                <a:cubicBezTo>
                  <a:pt x="18448" y="6626"/>
                  <a:pt x="18495" y="6860"/>
                  <a:pt x="18630" y="6985"/>
                </a:cubicBezTo>
                <a:cubicBezTo>
                  <a:pt x="18675" y="7048"/>
                  <a:pt x="18670" y="7059"/>
                  <a:pt x="18715" y="7122"/>
                </a:cubicBezTo>
                <a:cubicBezTo>
                  <a:pt x="18760" y="7122"/>
                  <a:pt x="18768" y="7181"/>
                  <a:pt x="18813" y="7180"/>
                </a:cubicBezTo>
                <a:cubicBezTo>
                  <a:pt x="18858" y="7180"/>
                  <a:pt x="18898" y="7239"/>
                  <a:pt x="18898" y="7239"/>
                </a:cubicBezTo>
                <a:cubicBezTo>
                  <a:pt x="18943" y="7239"/>
                  <a:pt x="18993" y="7239"/>
                  <a:pt x="19038" y="7239"/>
                </a:cubicBezTo>
                <a:cubicBezTo>
                  <a:pt x="19173" y="7239"/>
                  <a:pt x="19342" y="7173"/>
                  <a:pt x="19432" y="6985"/>
                </a:cubicBezTo>
                <a:cubicBezTo>
                  <a:pt x="19522" y="6860"/>
                  <a:pt x="19615" y="6626"/>
                  <a:pt x="19615" y="6439"/>
                </a:cubicBezTo>
                <a:cubicBezTo>
                  <a:pt x="19615" y="6377"/>
                  <a:pt x="19615" y="6306"/>
                  <a:pt x="19615" y="6244"/>
                </a:cubicBezTo>
                <a:cubicBezTo>
                  <a:pt x="19569" y="6182"/>
                  <a:pt x="19572" y="6189"/>
                  <a:pt x="19572" y="6127"/>
                </a:cubicBezTo>
                <a:cubicBezTo>
                  <a:pt x="19572" y="6064"/>
                  <a:pt x="19530" y="5990"/>
                  <a:pt x="19530" y="5990"/>
                </a:cubicBezTo>
                <a:cubicBezTo>
                  <a:pt x="19530" y="5928"/>
                  <a:pt x="19477" y="5936"/>
                  <a:pt x="19432" y="5873"/>
                </a:cubicBezTo>
                <a:cubicBezTo>
                  <a:pt x="19297" y="5686"/>
                  <a:pt x="19123" y="5620"/>
                  <a:pt x="18898" y="5620"/>
                </a:cubicBezTo>
                <a:close/>
                <a:moveTo>
                  <a:pt x="2517" y="5639"/>
                </a:moveTo>
                <a:cubicBezTo>
                  <a:pt x="2337" y="5577"/>
                  <a:pt x="2118" y="5705"/>
                  <a:pt x="1983" y="5893"/>
                </a:cubicBezTo>
                <a:cubicBezTo>
                  <a:pt x="1938" y="5955"/>
                  <a:pt x="1929" y="5947"/>
                  <a:pt x="1884" y="6010"/>
                </a:cubicBezTo>
                <a:cubicBezTo>
                  <a:pt x="1884" y="6072"/>
                  <a:pt x="1842" y="6064"/>
                  <a:pt x="1842" y="6127"/>
                </a:cubicBezTo>
                <a:cubicBezTo>
                  <a:pt x="1842" y="6189"/>
                  <a:pt x="1800" y="6263"/>
                  <a:pt x="1800" y="6263"/>
                </a:cubicBezTo>
                <a:cubicBezTo>
                  <a:pt x="1800" y="6326"/>
                  <a:pt x="1800" y="6377"/>
                  <a:pt x="1800" y="6439"/>
                </a:cubicBezTo>
                <a:cubicBezTo>
                  <a:pt x="1800" y="6501"/>
                  <a:pt x="1800" y="6572"/>
                  <a:pt x="1800" y="6634"/>
                </a:cubicBezTo>
                <a:cubicBezTo>
                  <a:pt x="1800" y="6697"/>
                  <a:pt x="1797" y="6751"/>
                  <a:pt x="1842" y="6751"/>
                </a:cubicBezTo>
                <a:cubicBezTo>
                  <a:pt x="1842" y="6814"/>
                  <a:pt x="1884" y="6888"/>
                  <a:pt x="1884" y="6888"/>
                </a:cubicBezTo>
                <a:cubicBezTo>
                  <a:pt x="1884" y="6950"/>
                  <a:pt x="1938" y="6942"/>
                  <a:pt x="1983" y="7005"/>
                </a:cubicBezTo>
                <a:cubicBezTo>
                  <a:pt x="2073" y="7130"/>
                  <a:pt x="2255" y="7259"/>
                  <a:pt x="2390" y="7259"/>
                </a:cubicBezTo>
                <a:cubicBezTo>
                  <a:pt x="2525" y="7259"/>
                  <a:pt x="2694" y="7192"/>
                  <a:pt x="2784" y="7005"/>
                </a:cubicBezTo>
                <a:cubicBezTo>
                  <a:pt x="2874" y="6880"/>
                  <a:pt x="2967" y="6626"/>
                  <a:pt x="2967" y="6439"/>
                </a:cubicBezTo>
                <a:cubicBezTo>
                  <a:pt x="2967" y="6377"/>
                  <a:pt x="2967" y="6326"/>
                  <a:pt x="2967" y="6263"/>
                </a:cubicBezTo>
                <a:cubicBezTo>
                  <a:pt x="2967" y="6201"/>
                  <a:pt x="2970" y="6189"/>
                  <a:pt x="2925" y="6127"/>
                </a:cubicBezTo>
                <a:cubicBezTo>
                  <a:pt x="2925" y="6064"/>
                  <a:pt x="2883" y="6010"/>
                  <a:pt x="2882" y="6010"/>
                </a:cubicBezTo>
                <a:cubicBezTo>
                  <a:pt x="2882" y="5947"/>
                  <a:pt x="2829" y="5955"/>
                  <a:pt x="2784" y="5893"/>
                </a:cubicBezTo>
                <a:cubicBezTo>
                  <a:pt x="2739" y="5830"/>
                  <a:pt x="2745" y="5819"/>
                  <a:pt x="2700" y="5756"/>
                </a:cubicBezTo>
                <a:cubicBezTo>
                  <a:pt x="2655" y="5756"/>
                  <a:pt x="2660" y="5698"/>
                  <a:pt x="2615" y="5698"/>
                </a:cubicBezTo>
                <a:cubicBezTo>
                  <a:pt x="2570" y="5698"/>
                  <a:pt x="2517" y="5639"/>
                  <a:pt x="2517" y="5639"/>
                </a:cubicBezTo>
                <a:close/>
                <a:moveTo>
                  <a:pt x="2250" y="8117"/>
                </a:moveTo>
                <a:cubicBezTo>
                  <a:pt x="2205" y="8117"/>
                  <a:pt x="2165" y="8113"/>
                  <a:pt x="2165" y="8176"/>
                </a:cubicBezTo>
                <a:cubicBezTo>
                  <a:pt x="2120" y="8176"/>
                  <a:pt x="2067" y="8234"/>
                  <a:pt x="2067" y="8234"/>
                </a:cubicBezTo>
                <a:cubicBezTo>
                  <a:pt x="2022" y="8234"/>
                  <a:pt x="2028" y="8308"/>
                  <a:pt x="1983" y="8371"/>
                </a:cubicBezTo>
                <a:cubicBezTo>
                  <a:pt x="1893" y="8496"/>
                  <a:pt x="1800" y="8749"/>
                  <a:pt x="1800" y="8937"/>
                </a:cubicBezTo>
                <a:cubicBezTo>
                  <a:pt x="1800" y="9124"/>
                  <a:pt x="1848" y="9358"/>
                  <a:pt x="1983" y="9483"/>
                </a:cubicBezTo>
                <a:cubicBezTo>
                  <a:pt x="2073" y="9608"/>
                  <a:pt x="2255" y="9737"/>
                  <a:pt x="2390" y="9737"/>
                </a:cubicBezTo>
                <a:cubicBezTo>
                  <a:pt x="2525" y="9737"/>
                  <a:pt x="2694" y="9670"/>
                  <a:pt x="2784" y="9483"/>
                </a:cubicBezTo>
                <a:cubicBezTo>
                  <a:pt x="2829" y="9420"/>
                  <a:pt x="2837" y="9428"/>
                  <a:pt x="2882" y="9366"/>
                </a:cubicBezTo>
                <a:cubicBezTo>
                  <a:pt x="2882" y="9303"/>
                  <a:pt x="2925" y="9311"/>
                  <a:pt x="2925" y="9249"/>
                </a:cubicBezTo>
                <a:cubicBezTo>
                  <a:pt x="2925" y="9186"/>
                  <a:pt x="2967" y="9112"/>
                  <a:pt x="2967" y="9112"/>
                </a:cubicBezTo>
                <a:cubicBezTo>
                  <a:pt x="2967" y="9050"/>
                  <a:pt x="2967" y="8999"/>
                  <a:pt x="2967" y="8937"/>
                </a:cubicBezTo>
                <a:cubicBezTo>
                  <a:pt x="2967" y="8749"/>
                  <a:pt x="2919" y="8496"/>
                  <a:pt x="2784" y="8371"/>
                </a:cubicBezTo>
                <a:cubicBezTo>
                  <a:pt x="2649" y="8183"/>
                  <a:pt x="2430" y="8117"/>
                  <a:pt x="2250" y="8117"/>
                </a:cubicBezTo>
                <a:close/>
                <a:moveTo>
                  <a:pt x="19165" y="8137"/>
                </a:moveTo>
                <a:cubicBezTo>
                  <a:pt x="18985" y="8074"/>
                  <a:pt x="18765" y="8203"/>
                  <a:pt x="18630" y="8390"/>
                </a:cubicBezTo>
                <a:cubicBezTo>
                  <a:pt x="18540" y="8515"/>
                  <a:pt x="18448" y="8749"/>
                  <a:pt x="18448" y="8937"/>
                </a:cubicBezTo>
                <a:cubicBezTo>
                  <a:pt x="18448" y="9124"/>
                  <a:pt x="18495" y="9378"/>
                  <a:pt x="18630" y="9502"/>
                </a:cubicBezTo>
                <a:cubicBezTo>
                  <a:pt x="18675" y="9565"/>
                  <a:pt x="18670" y="9577"/>
                  <a:pt x="18715" y="9639"/>
                </a:cubicBezTo>
                <a:cubicBezTo>
                  <a:pt x="18760" y="9639"/>
                  <a:pt x="18768" y="9698"/>
                  <a:pt x="18813" y="9698"/>
                </a:cubicBezTo>
                <a:cubicBezTo>
                  <a:pt x="18858" y="9698"/>
                  <a:pt x="18898" y="9756"/>
                  <a:pt x="18898" y="9756"/>
                </a:cubicBezTo>
                <a:cubicBezTo>
                  <a:pt x="18943" y="9756"/>
                  <a:pt x="18993" y="9756"/>
                  <a:pt x="19038" y="9756"/>
                </a:cubicBezTo>
                <a:cubicBezTo>
                  <a:pt x="19173" y="9756"/>
                  <a:pt x="19342" y="9690"/>
                  <a:pt x="19432" y="9502"/>
                </a:cubicBezTo>
                <a:cubicBezTo>
                  <a:pt x="19522" y="9378"/>
                  <a:pt x="19615" y="9124"/>
                  <a:pt x="19615" y="8937"/>
                </a:cubicBezTo>
                <a:cubicBezTo>
                  <a:pt x="19615" y="8749"/>
                  <a:pt x="19567" y="8515"/>
                  <a:pt x="19432" y="8390"/>
                </a:cubicBezTo>
                <a:cubicBezTo>
                  <a:pt x="19432" y="8328"/>
                  <a:pt x="19393" y="8316"/>
                  <a:pt x="19347" y="8254"/>
                </a:cubicBezTo>
                <a:cubicBezTo>
                  <a:pt x="19303" y="8254"/>
                  <a:pt x="19308" y="8195"/>
                  <a:pt x="19263" y="8195"/>
                </a:cubicBezTo>
                <a:cubicBezTo>
                  <a:pt x="19218" y="8195"/>
                  <a:pt x="19165" y="8137"/>
                  <a:pt x="19165" y="813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4" name="Form"/>
          <p:cNvSpPr/>
          <p:nvPr/>
        </p:nvSpPr>
        <p:spPr>
          <a:xfrm>
            <a:off x="27464308" y="13041428"/>
            <a:ext cx="684789" cy="944198"/>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276"/>
                  <a:pt x="0" y="591"/>
                </a:cubicBezTo>
                <a:lnTo>
                  <a:pt x="0" y="21009"/>
                </a:lnTo>
                <a:cubicBezTo>
                  <a:pt x="0" y="21324"/>
                  <a:pt x="380" y="21600"/>
                  <a:pt x="814" y="21600"/>
                </a:cubicBezTo>
                <a:lnTo>
                  <a:pt x="20727" y="21600"/>
                </a:lnTo>
                <a:cubicBezTo>
                  <a:pt x="21162" y="21600"/>
                  <a:pt x="21538" y="21327"/>
                  <a:pt x="21600" y="20967"/>
                </a:cubicBezTo>
                <a:lnTo>
                  <a:pt x="21600" y="7158"/>
                </a:lnTo>
                <a:cubicBezTo>
                  <a:pt x="21600" y="7023"/>
                  <a:pt x="21534" y="6840"/>
                  <a:pt x="21348" y="6750"/>
                </a:cubicBezTo>
                <a:lnTo>
                  <a:pt x="11362" y="141"/>
                </a:lnTo>
                <a:cubicBezTo>
                  <a:pt x="11176" y="51"/>
                  <a:pt x="10986" y="0"/>
                  <a:pt x="10800" y="0"/>
                </a:cubicBezTo>
                <a:lnTo>
                  <a:pt x="814" y="0"/>
                </a:lnTo>
                <a:close/>
                <a:moveTo>
                  <a:pt x="1609" y="1167"/>
                </a:moveTo>
                <a:lnTo>
                  <a:pt x="10490" y="1167"/>
                </a:lnTo>
                <a:lnTo>
                  <a:pt x="19971" y="7467"/>
                </a:lnTo>
                <a:lnTo>
                  <a:pt x="19971" y="20433"/>
                </a:lnTo>
                <a:lnTo>
                  <a:pt x="1609" y="20433"/>
                </a:lnTo>
                <a:lnTo>
                  <a:pt x="1609" y="1167"/>
                </a:lnTo>
                <a:close/>
                <a:moveTo>
                  <a:pt x="5778" y="3150"/>
                </a:moveTo>
                <a:cubicBezTo>
                  <a:pt x="5344" y="3150"/>
                  <a:pt x="4964" y="3426"/>
                  <a:pt x="4964" y="3741"/>
                </a:cubicBezTo>
                <a:lnTo>
                  <a:pt x="4964" y="6750"/>
                </a:lnTo>
                <a:cubicBezTo>
                  <a:pt x="4964" y="7065"/>
                  <a:pt x="5344" y="7341"/>
                  <a:pt x="5778" y="7341"/>
                </a:cubicBezTo>
                <a:cubicBezTo>
                  <a:pt x="6212" y="7341"/>
                  <a:pt x="6573" y="7065"/>
                  <a:pt x="6573" y="6750"/>
                </a:cubicBezTo>
                <a:lnTo>
                  <a:pt x="6573" y="3741"/>
                </a:lnTo>
                <a:cubicBezTo>
                  <a:pt x="6573" y="3426"/>
                  <a:pt x="6212" y="3150"/>
                  <a:pt x="5778" y="3150"/>
                </a:cubicBezTo>
                <a:close/>
                <a:moveTo>
                  <a:pt x="8260" y="3150"/>
                </a:moveTo>
                <a:cubicBezTo>
                  <a:pt x="7826" y="3150"/>
                  <a:pt x="7446" y="3426"/>
                  <a:pt x="7446" y="3741"/>
                </a:cubicBezTo>
                <a:lnTo>
                  <a:pt x="7446" y="6750"/>
                </a:lnTo>
                <a:cubicBezTo>
                  <a:pt x="7446" y="7065"/>
                  <a:pt x="7826" y="7341"/>
                  <a:pt x="8260" y="7341"/>
                </a:cubicBezTo>
                <a:cubicBezTo>
                  <a:pt x="8694" y="7341"/>
                  <a:pt x="9055" y="7065"/>
                  <a:pt x="9055" y="6750"/>
                </a:cubicBezTo>
                <a:lnTo>
                  <a:pt x="9055" y="3741"/>
                </a:lnTo>
                <a:cubicBezTo>
                  <a:pt x="9055" y="3426"/>
                  <a:pt x="8694" y="3150"/>
                  <a:pt x="8260" y="3150"/>
                </a:cubicBezTo>
                <a:close/>
                <a:moveTo>
                  <a:pt x="10742" y="3150"/>
                </a:moveTo>
                <a:cubicBezTo>
                  <a:pt x="10307" y="3150"/>
                  <a:pt x="9927" y="3426"/>
                  <a:pt x="9927" y="3741"/>
                </a:cubicBezTo>
                <a:lnTo>
                  <a:pt x="9927" y="6750"/>
                </a:lnTo>
                <a:cubicBezTo>
                  <a:pt x="9928" y="7065"/>
                  <a:pt x="10308" y="7341"/>
                  <a:pt x="10742" y="7341"/>
                </a:cubicBezTo>
                <a:cubicBezTo>
                  <a:pt x="11176" y="7341"/>
                  <a:pt x="11537" y="7065"/>
                  <a:pt x="11537" y="6750"/>
                </a:cubicBezTo>
                <a:lnTo>
                  <a:pt x="11537" y="3741"/>
                </a:lnTo>
                <a:cubicBezTo>
                  <a:pt x="11537" y="3426"/>
                  <a:pt x="11176" y="3150"/>
                  <a:pt x="10742" y="3150"/>
                </a:cubicBezTo>
                <a:close/>
                <a:moveTo>
                  <a:pt x="5778" y="10350"/>
                </a:moveTo>
                <a:cubicBezTo>
                  <a:pt x="5344" y="10350"/>
                  <a:pt x="4964" y="10626"/>
                  <a:pt x="4964" y="10941"/>
                </a:cubicBezTo>
                <a:lnTo>
                  <a:pt x="4964" y="18183"/>
                </a:lnTo>
                <a:cubicBezTo>
                  <a:pt x="4964" y="18498"/>
                  <a:pt x="5344" y="18759"/>
                  <a:pt x="5778" y="18759"/>
                </a:cubicBezTo>
                <a:lnTo>
                  <a:pt x="15764" y="18759"/>
                </a:lnTo>
                <a:cubicBezTo>
                  <a:pt x="16198" y="18759"/>
                  <a:pt x="16497" y="18498"/>
                  <a:pt x="16559" y="18183"/>
                </a:cubicBezTo>
                <a:lnTo>
                  <a:pt x="16559" y="10941"/>
                </a:lnTo>
                <a:cubicBezTo>
                  <a:pt x="16559" y="10626"/>
                  <a:pt x="16198" y="10350"/>
                  <a:pt x="15764" y="10350"/>
                </a:cubicBezTo>
                <a:lnTo>
                  <a:pt x="5778" y="10350"/>
                </a:lnTo>
                <a:close/>
                <a:moveTo>
                  <a:pt x="6573" y="11517"/>
                </a:moveTo>
                <a:lnTo>
                  <a:pt x="14949" y="11517"/>
                </a:lnTo>
                <a:lnTo>
                  <a:pt x="14949" y="17592"/>
                </a:lnTo>
                <a:lnTo>
                  <a:pt x="6573" y="17592"/>
                </a:lnTo>
                <a:lnTo>
                  <a:pt x="6573" y="1151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5" name="Form"/>
          <p:cNvSpPr/>
          <p:nvPr/>
        </p:nvSpPr>
        <p:spPr>
          <a:xfrm>
            <a:off x="11353950" y="16397382"/>
            <a:ext cx="446533" cy="891084"/>
          </a:xfrm>
          <a:custGeom>
            <a:avLst/>
            <a:gdLst/>
            <a:ahLst/>
            <a:cxnLst>
              <a:cxn ang="0">
                <a:pos x="wd2" y="hd2"/>
              </a:cxn>
              <a:cxn ang="5400000">
                <a:pos x="wd2" y="hd2"/>
              </a:cxn>
              <a:cxn ang="10800000">
                <a:pos x="wd2" y="hd2"/>
              </a:cxn>
              <a:cxn ang="16200000">
                <a:pos x="wd2" y="hd2"/>
              </a:cxn>
            </a:cxnLst>
            <a:rect l="0" t="0" r="r" b="b"/>
            <a:pathLst>
              <a:path w="21600" h="21600" extrusionOk="0">
                <a:moveTo>
                  <a:pt x="21600" y="16307"/>
                </a:moveTo>
                <a:cubicBezTo>
                  <a:pt x="21600" y="15163"/>
                  <a:pt x="19792" y="14257"/>
                  <a:pt x="17508" y="14257"/>
                </a:cubicBezTo>
                <a:cubicBezTo>
                  <a:pt x="15225" y="14257"/>
                  <a:pt x="13417" y="15163"/>
                  <a:pt x="13417" y="16307"/>
                </a:cubicBezTo>
                <a:lnTo>
                  <a:pt x="13417" y="19502"/>
                </a:lnTo>
                <a:cubicBezTo>
                  <a:pt x="13417" y="19979"/>
                  <a:pt x="12655" y="20313"/>
                  <a:pt x="11799" y="20313"/>
                </a:cubicBezTo>
                <a:cubicBezTo>
                  <a:pt x="10943" y="20313"/>
                  <a:pt x="10182" y="19931"/>
                  <a:pt x="10182" y="19502"/>
                </a:cubicBezTo>
                <a:lnTo>
                  <a:pt x="10182" y="17785"/>
                </a:lnTo>
                <a:lnTo>
                  <a:pt x="10182" y="14495"/>
                </a:lnTo>
                <a:cubicBezTo>
                  <a:pt x="11799" y="14257"/>
                  <a:pt x="13036" y="13446"/>
                  <a:pt x="13036" y="12540"/>
                </a:cubicBezTo>
                <a:lnTo>
                  <a:pt x="13036" y="11921"/>
                </a:lnTo>
                <a:cubicBezTo>
                  <a:pt x="15891" y="11158"/>
                  <a:pt x="17794" y="9680"/>
                  <a:pt x="17794" y="8011"/>
                </a:cubicBezTo>
                <a:lnTo>
                  <a:pt x="17794" y="4578"/>
                </a:lnTo>
                <a:cubicBezTo>
                  <a:pt x="17794" y="4434"/>
                  <a:pt x="17699" y="4244"/>
                  <a:pt x="17413" y="4148"/>
                </a:cubicBezTo>
                <a:cubicBezTo>
                  <a:pt x="17223" y="4053"/>
                  <a:pt x="16842" y="3958"/>
                  <a:pt x="16557" y="3958"/>
                </a:cubicBezTo>
                <a:lnTo>
                  <a:pt x="14749" y="3958"/>
                </a:lnTo>
                <a:lnTo>
                  <a:pt x="14749" y="620"/>
                </a:lnTo>
                <a:cubicBezTo>
                  <a:pt x="14749" y="286"/>
                  <a:pt x="14178" y="0"/>
                  <a:pt x="13512" y="0"/>
                </a:cubicBezTo>
                <a:cubicBezTo>
                  <a:pt x="12846" y="0"/>
                  <a:pt x="12275" y="286"/>
                  <a:pt x="12275" y="620"/>
                </a:cubicBezTo>
                <a:lnTo>
                  <a:pt x="12275" y="3958"/>
                </a:lnTo>
                <a:lnTo>
                  <a:pt x="5519" y="3958"/>
                </a:lnTo>
                <a:lnTo>
                  <a:pt x="5519" y="620"/>
                </a:lnTo>
                <a:cubicBezTo>
                  <a:pt x="5519" y="286"/>
                  <a:pt x="4948" y="0"/>
                  <a:pt x="4282" y="0"/>
                </a:cubicBezTo>
                <a:cubicBezTo>
                  <a:pt x="3616" y="0"/>
                  <a:pt x="3045" y="286"/>
                  <a:pt x="3045" y="620"/>
                </a:cubicBezTo>
                <a:lnTo>
                  <a:pt x="3045" y="3958"/>
                </a:lnTo>
                <a:lnTo>
                  <a:pt x="1237" y="3958"/>
                </a:lnTo>
                <a:cubicBezTo>
                  <a:pt x="571" y="3958"/>
                  <a:pt x="0" y="4244"/>
                  <a:pt x="0" y="4577"/>
                </a:cubicBezTo>
                <a:lnTo>
                  <a:pt x="0" y="8011"/>
                </a:lnTo>
                <a:cubicBezTo>
                  <a:pt x="0" y="9727"/>
                  <a:pt x="1903" y="11205"/>
                  <a:pt x="4758" y="11968"/>
                </a:cubicBezTo>
                <a:lnTo>
                  <a:pt x="4758" y="12588"/>
                </a:lnTo>
                <a:cubicBezTo>
                  <a:pt x="4758" y="13494"/>
                  <a:pt x="5995" y="14305"/>
                  <a:pt x="7612" y="14543"/>
                </a:cubicBezTo>
                <a:lnTo>
                  <a:pt x="7612" y="17833"/>
                </a:lnTo>
                <a:lnTo>
                  <a:pt x="7612" y="19550"/>
                </a:lnTo>
                <a:cubicBezTo>
                  <a:pt x="7612" y="20694"/>
                  <a:pt x="9420" y="21600"/>
                  <a:pt x="11704" y="21600"/>
                </a:cubicBezTo>
                <a:cubicBezTo>
                  <a:pt x="13988" y="21600"/>
                  <a:pt x="15795" y="20694"/>
                  <a:pt x="15795" y="19550"/>
                </a:cubicBezTo>
                <a:lnTo>
                  <a:pt x="15795" y="16355"/>
                </a:lnTo>
                <a:cubicBezTo>
                  <a:pt x="15795" y="15878"/>
                  <a:pt x="16557" y="15544"/>
                  <a:pt x="17413" y="15544"/>
                </a:cubicBezTo>
                <a:cubicBezTo>
                  <a:pt x="18269" y="15544"/>
                  <a:pt x="19031" y="15926"/>
                  <a:pt x="19031" y="16355"/>
                </a:cubicBezTo>
                <a:lnTo>
                  <a:pt x="19031" y="18072"/>
                </a:lnTo>
                <a:cubicBezTo>
                  <a:pt x="19031" y="18405"/>
                  <a:pt x="19601" y="18691"/>
                  <a:pt x="20268" y="18691"/>
                </a:cubicBezTo>
                <a:cubicBezTo>
                  <a:pt x="20934" y="18691"/>
                  <a:pt x="21505" y="18405"/>
                  <a:pt x="21505" y="18072"/>
                </a:cubicBezTo>
                <a:lnTo>
                  <a:pt x="21600" y="16307"/>
                </a:lnTo>
                <a:close/>
                <a:moveTo>
                  <a:pt x="2474" y="7963"/>
                </a:moveTo>
                <a:lnTo>
                  <a:pt x="2474" y="5150"/>
                </a:lnTo>
                <a:lnTo>
                  <a:pt x="15320" y="5150"/>
                </a:lnTo>
                <a:lnTo>
                  <a:pt x="15320" y="7963"/>
                </a:lnTo>
                <a:cubicBezTo>
                  <a:pt x="15320" y="7963"/>
                  <a:pt x="15320" y="7963"/>
                  <a:pt x="15320" y="7963"/>
                </a:cubicBezTo>
                <a:cubicBezTo>
                  <a:pt x="15320" y="9727"/>
                  <a:pt x="12465" y="11158"/>
                  <a:pt x="8945" y="11158"/>
                </a:cubicBezTo>
                <a:cubicBezTo>
                  <a:pt x="5329" y="11158"/>
                  <a:pt x="2474" y="9727"/>
                  <a:pt x="2474" y="7963"/>
                </a:cubicBezTo>
                <a:close/>
                <a:moveTo>
                  <a:pt x="7232" y="12302"/>
                </a:moveTo>
                <a:cubicBezTo>
                  <a:pt x="7803" y="12350"/>
                  <a:pt x="8279" y="12397"/>
                  <a:pt x="8849" y="12397"/>
                </a:cubicBezTo>
                <a:cubicBezTo>
                  <a:pt x="9420" y="12397"/>
                  <a:pt x="9991" y="12350"/>
                  <a:pt x="10467" y="12302"/>
                </a:cubicBezTo>
                <a:lnTo>
                  <a:pt x="10467" y="12493"/>
                </a:lnTo>
                <a:cubicBezTo>
                  <a:pt x="10467" y="12970"/>
                  <a:pt x="9706" y="13303"/>
                  <a:pt x="8849" y="13303"/>
                </a:cubicBezTo>
                <a:cubicBezTo>
                  <a:pt x="7898" y="13303"/>
                  <a:pt x="7232" y="12922"/>
                  <a:pt x="7232" y="12493"/>
                </a:cubicBezTo>
                <a:lnTo>
                  <a:pt x="7232" y="12302"/>
                </a:lnTo>
                <a:close/>
              </a:path>
            </a:pathLst>
          </a:custGeom>
          <a:solidFill>
            <a:srgbClr val="000000"/>
          </a:solidFill>
          <a:ln w="3175">
            <a:miter lim="400000"/>
          </a:ln>
        </p:spPr>
        <p:txBody>
          <a:bodyPr lIns="46294" tIns="46294" rIns="46294" bIns="46294" anchor="ctr"/>
          <a:lstStyle/>
          <a:p>
            <a:pPr algn="ctr" defTabSz="1396999">
              <a:defRPr sz="84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6" name="Form"/>
          <p:cNvSpPr/>
          <p:nvPr/>
        </p:nvSpPr>
        <p:spPr>
          <a:xfrm>
            <a:off x="13124316" y="16495737"/>
            <a:ext cx="944198" cy="682330"/>
          </a:xfrm>
          <a:custGeom>
            <a:avLst/>
            <a:gdLst/>
            <a:ahLst/>
            <a:cxnLst>
              <a:cxn ang="0">
                <a:pos x="wd2" y="hd2"/>
              </a:cxn>
              <a:cxn ang="5400000">
                <a:pos x="wd2" y="hd2"/>
              </a:cxn>
              <a:cxn ang="10800000">
                <a:pos x="wd2" y="hd2"/>
              </a:cxn>
              <a:cxn ang="16200000">
                <a:pos x="wd2" y="hd2"/>
              </a:cxn>
            </a:cxnLst>
            <a:rect l="0" t="0" r="r" b="b"/>
            <a:pathLst>
              <a:path w="21600" h="21600" extrusionOk="0">
                <a:moveTo>
                  <a:pt x="3516" y="0"/>
                </a:moveTo>
                <a:cubicBezTo>
                  <a:pt x="3246" y="0"/>
                  <a:pt x="3012" y="249"/>
                  <a:pt x="2967" y="623"/>
                </a:cubicBezTo>
                <a:lnTo>
                  <a:pt x="0" y="16502"/>
                </a:lnTo>
                <a:cubicBezTo>
                  <a:pt x="0" y="16502"/>
                  <a:pt x="0" y="16560"/>
                  <a:pt x="0" y="16560"/>
                </a:cubicBezTo>
                <a:cubicBezTo>
                  <a:pt x="0" y="16560"/>
                  <a:pt x="0" y="16618"/>
                  <a:pt x="0" y="16618"/>
                </a:cubicBezTo>
                <a:lnTo>
                  <a:pt x="0" y="20802"/>
                </a:lnTo>
                <a:cubicBezTo>
                  <a:pt x="0" y="21238"/>
                  <a:pt x="276" y="21600"/>
                  <a:pt x="591" y="21600"/>
                </a:cubicBezTo>
                <a:lnTo>
                  <a:pt x="21009" y="21600"/>
                </a:lnTo>
                <a:cubicBezTo>
                  <a:pt x="21324" y="21600"/>
                  <a:pt x="21600" y="21238"/>
                  <a:pt x="21600" y="20802"/>
                </a:cubicBezTo>
                <a:lnTo>
                  <a:pt x="21516" y="16560"/>
                </a:lnTo>
                <a:cubicBezTo>
                  <a:pt x="21516" y="16560"/>
                  <a:pt x="21516" y="16502"/>
                  <a:pt x="21516" y="16502"/>
                </a:cubicBezTo>
                <a:cubicBezTo>
                  <a:pt x="21516" y="16502"/>
                  <a:pt x="21516" y="16443"/>
                  <a:pt x="21516" y="16443"/>
                </a:cubicBezTo>
                <a:lnTo>
                  <a:pt x="18492" y="623"/>
                </a:lnTo>
                <a:cubicBezTo>
                  <a:pt x="18447" y="249"/>
                  <a:pt x="18183" y="0"/>
                  <a:pt x="17958" y="0"/>
                </a:cubicBezTo>
                <a:lnTo>
                  <a:pt x="3516" y="0"/>
                </a:lnTo>
                <a:close/>
                <a:moveTo>
                  <a:pt x="3909" y="1557"/>
                </a:moveTo>
                <a:lnTo>
                  <a:pt x="17508" y="1557"/>
                </a:lnTo>
                <a:lnTo>
                  <a:pt x="20208" y="15762"/>
                </a:lnTo>
                <a:lnTo>
                  <a:pt x="1266" y="15762"/>
                </a:lnTo>
                <a:lnTo>
                  <a:pt x="3909" y="1557"/>
                </a:lnTo>
                <a:close/>
                <a:moveTo>
                  <a:pt x="1041" y="17377"/>
                </a:moveTo>
                <a:lnTo>
                  <a:pt x="20334" y="17377"/>
                </a:lnTo>
                <a:lnTo>
                  <a:pt x="20334" y="19926"/>
                </a:lnTo>
                <a:lnTo>
                  <a:pt x="1041" y="19926"/>
                </a:lnTo>
                <a:lnTo>
                  <a:pt x="1041" y="17377"/>
                </a:lnTo>
                <a:close/>
                <a:moveTo>
                  <a:pt x="18014" y="18058"/>
                </a:moveTo>
                <a:cubicBezTo>
                  <a:pt x="17969" y="18058"/>
                  <a:pt x="17930" y="18055"/>
                  <a:pt x="17930" y="18117"/>
                </a:cubicBezTo>
                <a:cubicBezTo>
                  <a:pt x="17885" y="18117"/>
                  <a:pt x="17845" y="18175"/>
                  <a:pt x="17845" y="18175"/>
                </a:cubicBezTo>
                <a:cubicBezTo>
                  <a:pt x="17800" y="18175"/>
                  <a:pt x="17792" y="18249"/>
                  <a:pt x="17747" y="18311"/>
                </a:cubicBezTo>
                <a:cubicBezTo>
                  <a:pt x="17702" y="18374"/>
                  <a:pt x="17708" y="18366"/>
                  <a:pt x="17663" y="18428"/>
                </a:cubicBezTo>
                <a:cubicBezTo>
                  <a:pt x="17663" y="18490"/>
                  <a:pt x="17620" y="18502"/>
                  <a:pt x="17620" y="18564"/>
                </a:cubicBezTo>
                <a:cubicBezTo>
                  <a:pt x="17620" y="18627"/>
                  <a:pt x="17564" y="18681"/>
                  <a:pt x="17564" y="18681"/>
                </a:cubicBezTo>
                <a:cubicBezTo>
                  <a:pt x="17564" y="18743"/>
                  <a:pt x="17564" y="18813"/>
                  <a:pt x="17564" y="18876"/>
                </a:cubicBezTo>
                <a:cubicBezTo>
                  <a:pt x="17564" y="18938"/>
                  <a:pt x="17564" y="18989"/>
                  <a:pt x="17564" y="19051"/>
                </a:cubicBezTo>
                <a:cubicBezTo>
                  <a:pt x="17519" y="19113"/>
                  <a:pt x="17564" y="19187"/>
                  <a:pt x="17564" y="19187"/>
                </a:cubicBezTo>
                <a:cubicBezTo>
                  <a:pt x="17564" y="19249"/>
                  <a:pt x="17620" y="19304"/>
                  <a:pt x="17620" y="19304"/>
                </a:cubicBezTo>
                <a:cubicBezTo>
                  <a:pt x="17620" y="19366"/>
                  <a:pt x="17660" y="19358"/>
                  <a:pt x="17705" y="19420"/>
                </a:cubicBezTo>
                <a:cubicBezTo>
                  <a:pt x="17750" y="19483"/>
                  <a:pt x="17744" y="19494"/>
                  <a:pt x="17789" y="19557"/>
                </a:cubicBezTo>
                <a:cubicBezTo>
                  <a:pt x="17834" y="19557"/>
                  <a:pt x="17843" y="19615"/>
                  <a:pt x="17888" y="19615"/>
                </a:cubicBezTo>
                <a:cubicBezTo>
                  <a:pt x="17932" y="19615"/>
                  <a:pt x="17972" y="19673"/>
                  <a:pt x="17972" y="19673"/>
                </a:cubicBezTo>
                <a:cubicBezTo>
                  <a:pt x="18017" y="19673"/>
                  <a:pt x="18067" y="19673"/>
                  <a:pt x="18113" y="19673"/>
                </a:cubicBezTo>
                <a:cubicBezTo>
                  <a:pt x="18157" y="19673"/>
                  <a:pt x="18194" y="19673"/>
                  <a:pt x="18239" y="19673"/>
                </a:cubicBezTo>
                <a:cubicBezTo>
                  <a:pt x="18284" y="19673"/>
                  <a:pt x="18337" y="19677"/>
                  <a:pt x="18338" y="19615"/>
                </a:cubicBezTo>
                <a:cubicBezTo>
                  <a:pt x="18382" y="19615"/>
                  <a:pt x="18422" y="19557"/>
                  <a:pt x="18422" y="19557"/>
                </a:cubicBezTo>
                <a:cubicBezTo>
                  <a:pt x="18422" y="19557"/>
                  <a:pt x="18475" y="19483"/>
                  <a:pt x="18520" y="19420"/>
                </a:cubicBezTo>
                <a:cubicBezTo>
                  <a:pt x="18610" y="19296"/>
                  <a:pt x="18689" y="19062"/>
                  <a:pt x="18689" y="18876"/>
                </a:cubicBezTo>
                <a:cubicBezTo>
                  <a:pt x="18689" y="18813"/>
                  <a:pt x="18689" y="18743"/>
                  <a:pt x="18689" y="18681"/>
                </a:cubicBezTo>
                <a:cubicBezTo>
                  <a:pt x="18689" y="18619"/>
                  <a:pt x="18692" y="18564"/>
                  <a:pt x="18647" y="18564"/>
                </a:cubicBezTo>
                <a:cubicBezTo>
                  <a:pt x="18647" y="18502"/>
                  <a:pt x="18605" y="18428"/>
                  <a:pt x="18605" y="18428"/>
                </a:cubicBezTo>
                <a:cubicBezTo>
                  <a:pt x="18605" y="18366"/>
                  <a:pt x="18565" y="18374"/>
                  <a:pt x="18520" y="18311"/>
                </a:cubicBezTo>
                <a:cubicBezTo>
                  <a:pt x="18475" y="18249"/>
                  <a:pt x="18467" y="18237"/>
                  <a:pt x="18422" y="18175"/>
                </a:cubicBezTo>
                <a:cubicBezTo>
                  <a:pt x="18377" y="18175"/>
                  <a:pt x="18382" y="18117"/>
                  <a:pt x="18338" y="18117"/>
                </a:cubicBezTo>
                <a:cubicBezTo>
                  <a:pt x="18293" y="18117"/>
                  <a:pt x="18239" y="18058"/>
                  <a:pt x="18239" y="18058"/>
                </a:cubicBezTo>
                <a:cubicBezTo>
                  <a:pt x="18149" y="18058"/>
                  <a:pt x="18104" y="18058"/>
                  <a:pt x="18014" y="1805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7" name="Form"/>
          <p:cNvSpPr/>
          <p:nvPr/>
        </p:nvSpPr>
        <p:spPr>
          <a:xfrm>
            <a:off x="15288099" y="16495737"/>
            <a:ext cx="682330" cy="680486"/>
          </a:xfrm>
          <a:custGeom>
            <a:avLst/>
            <a:gdLst/>
            <a:ahLst/>
            <a:cxnLst>
              <a:cxn ang="0">
                <a:pos x="wd2" y="hd2"/>
              </a:cxn>
              <a:cxn ang="5400000">
                <a:pos x="wd2" y="hd2"/>
              </a:cxn>
              <a:cxn ang="10800000">
                <a:pos x="wd2" y="hd2"/>
              </a:cxn>
              <a:cxn ang="16200000">
                <a:pos x="wd2" y="hd2"/>
              </a:cxn>
            </a:cxnLst>
            <a:rect l="0" t="0" r="r" b="b"/>
            <a:pathLst>
              <a:path w="21600" h="21600" extrusionOk="0">
                <a:moveTo>
                  <a:pt x="5176" y="0"/>
                </a:moveTo>
                <a:cubicBezTo>
                  <a:pt x="3869" y="0"/>
                  <a:pt x="2744" y="1065"/>
                  <a:pt x="2744" y="2439"/>
                </a:cubicBezTo>
                <a:lnTo>
                  <a:pt x="2744" y="9990"/>
                </a:lnTo>
                <a:lnTo>
                  <a:pt x="817" y="9990"/>
                </a:lnTo>
                <a:cubicBezTo>
                  <a:pt x="381" y="9990"/>
                  <a:pt x="0" y="10373"/>
                  <a:pt x="0" y="10810"/>
                </a:cubicBezTo>
                <a:lnTo>
                  <a:pt x="0" y="20800"/>
                </a:lnTo>
                <a:cubicBezTo>
                  <a:pt x="0" y="21237"/>
                  <a:pt x="381" y="21600"/>
                  <a:pt x="817" y="21600"/>
                </a:cubicBezTo>
                <a:lnTo>
                  <a:pt x="20802" y="21600"/>
                </a:lnTo>
                <a:cubicBezTo>
                  <a:pt x="21238" y="21600"/>
                  <a:pt x="21600" y="21237"/>
                  <a:pt x="21600" y="20800"/>
                </a:cubicBezTo>
                <a:lnTo>
                  <a:pt x="21600" y="10810"/>
                </a:lnTo>
                <a:cubicBezTo>
                  <a:pt x="21600" y="10373"/>
                  <a:pt x="21238" y="9990"/>
                  <a:pt x="20802" y="9990"/>
                </a:cubicBezTo>
                <a:lnTo>
                  <a:pt x="18876" y="9990"/>
                </a:lnTo>
                <a:lnTo>
                  <a:pt x="18876" y="2439"/>
                </a:lnTo>
                <a:cubicBezTo>
                  <a:pt x="18876" y="1128"/>
                  <a:pt x="17813" y="0"/>
                  <a:pt x="16443" y="0"/>
                </a:cubicBezTo>
                <a:lnTo>
                  <a:pt x="5176" y="0"/>
                </a:lnTo>
                <a:close/>
                <a:moveTo>
                  <a:pt x="5176" y="1620"/>
                </a:moveTo>
                <a:lnTo>
                  <a:pt x="16443" y="1620"/>
                </a:lnTo>
                <a:cubicBezTo>
                  <a:pt x="16879" y="1620"/>
                  <a:pt x="17241" y="2002"/>
                  <a:pt x="17241" y="2439"/>
                </a:cubicBezTo>
                <a:lnTo>
                  <a:pt x="17241" y="9990"/>
                </a:lnTo>
                <a:lnTo>
                  <a:pt x="4359" y="9990"/>
                </a:lnTo>
                <a:lnTo>
                  <a:pt x="4359" y="2439"/>
                </a:lnTo>
                <a:cubicBezTo>
                  <a:pt x="4359" y="2002"/>
                  <a:pt x="4740" y="1620"/>
                  <a:pt x="5176" y="1620"/>
                </a:cubicBezTo>
                <a:close/>
                <a:moveTo>
                  <a:pt x="8290" y="3122"/>
                </a:moveTo>
                <a:cubicBezTo>
                  <a:pt x="7854" y="3122"/>
                  <a:pt x="7473" y="3504"/>
                  <a:pt x="7472" y="3941"/>
                </a:cubicBezTo>
                <a:lnTo>
                  <a:pt x="7472" y="8117"/>
                </a:lnTo>
                <a:cubicBezTo>
                  <a:pt x="7472" y="8554"/>
                  <a:pt x="7854" y="8937"/>
                  <a:pt x="8290" y="8937"/>
                </a:cubicBezTo>
                <a:cubicBezTo>
                  <a:pt x="8726" y="8937"/>
                  <a:pt x="9088" y="8554"/>
                  <a:pt x="9088" y="8117"/>
                </a:cubicBezTo>
                <a:lnTo>
                  <a:pt x="9088" y="3941"/>
                </a:lnTo>
                <a:cubicBezTo>
                  <a:pt x="9087" y="3504"/>
                  <a:pt x="8725" y="3122"/>
                  <a:pt x="8290" y="3122"/>
                </a:cubicBezTo>
                <a:close/>
                <a:moveTo>
                  <a:pt x="10780" y="3122"/>
                </a:moveTo>
                <a:cubicBezTo>
                  <a:pt x="10345" y="3122"/>
                  <a:pt x="9963" y="3504"/>
                  <a:pt x="9963" y="3941"/>
                </a:cubicBezTo>
                <a:lnTo>
                  <a:pt x="9963" y="8117"/>
                </a:lnTo>
                <a:cubicBezTo>
                  <a:pt x="9963" y="8554"/>
                  <a:pt x="10344" y="8937"/>
                  <a:pt x="10780" y="8937"/>
                </a:cubicBezTo>
                <a:cubicBezTo>
                  <a:pt x="11216" y="8937"/>
                  <a:pt x="11579" y="8554"/>
                  <a:pt x="11578" y="8117"/>
                </a:cubicBezTo>
                <a:lnTo>
                  <a:pt x="11578" y="3941"/>
                </a:lnTo>
                <a:cubicBezTo>
                  <a:pt x="11516" y="3504"/>
                  <a:pt x="11216" y="3122"/>
                  <a:pt x="10780" y="3122"/>
                </a:cubicBezTo>
                <a:close/>
                <a:moveTo>
                  <a:pt x="13271" y="3122"/>
                </a:moveTo>
                <a:cubicBezTo>
                  <a:pt x="12835" y="3122"/>
                  <a:pt x="12454" y="3504"/>
                  <a:pt x="12454" y="3941"/>
                </a:cubicBezTo>
                <a:lnTo>
                  <a:pt x="12454" y="8117"/>
                </a:lnTo>
                <a:cubicBezTo>
                  <a:pt x="12454" y="8554"/>
                  <a:pt x="12835" y="8937"/>
                  <a:pt x="13271" y="8937"/>
                </a:cubicBezTo>
                <a:cubicBezTo>
                  <a:pt x="13707" y="8937"/>
                  <a:pt x="14069" y="8554"/>
                  <a:pt x="14069" y="8117"/>
                </a:cubicBezTo>
                <a:lnTo>
                  <a:pt x="14069" y="3941"/>
                </a:lnTo>
                <a:cubicBezTo>
                  <a:pt x="14069" y="3504"/>
                  <a:pt x="13707" y="3122"/>
                  <a:pt x="13271" y="3122"/>
                </a:cubicBezTo>
                <a:close/>
                <a:moveTo>
                  <a:pt x="1557" y="11551"/>
                </a:moveTo>
                <a:lnTo>
                  <a:pt x="3483" y="11551"/>
                </a:lnTo>
                <a:lnTo>
                  <a:pt x="18000" y="11551"/>
                </a:lnTo>
                <a:lnTo>
                  <a:pt x="19926" y="11551"/>
                </a:lnTo>
                <a:lnTo>
                  <a:pt x="19926" y="19980"/>
                </a:lnTo>
                <a:lnTo>
                  <a:pt x="1557" y="19980"/>
                </a:lnTo>
                <a:lnTo>
                  <a:pt x="1557" y="1155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8" name="Form"/>
          <p:cNvSpPr/>
          <p:nvPr/>
        </p:nvSpPr>
        <p:spPr>
          <a:xfrm>
            <a:off x="5078976" y="14772456"/>
            <a:ext cx="944198" cy="946165"/>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cubicBezTo>
                  <a:pt x="3285" y="0"/>
                  <a:pt x="3009" y="275"/>
                  <a:pt x="3009" y="590"/>
                </a:cubicBezTo>
                <a:lnTo>
                  <a:pt x="3009" y="7004"/>
                </a:lnTo>
                <a:lnTo>
                  <a:pt x="591" y="7004"/>
                </a:lnTo>
                <a:cubicBezTo>
                  <a:pt x="276" y="7004"/>
                  <a:pt x="0" y="7279"/>
                  <a:pt x="0" y="7593"/>
                </a:cubicBezTo>
                <a:lnTo>
                  <a:pt x="0" y="17965"/>
                </a:lnTo>
                <a:cubicBezTo>
                  <a:pt x="0" y="18279"/>
                  <a:pt x="276" y="18554"/>
                  <a:pt x="591" y="18554"/>
                </a:cubicBezTo>
                <a:lnTo>
                  <a:pt x="3009" y="18554"/>
                </a:lnTo>
                <a:lnTo>
                  <a:pt x="3009" y="21025"/>
                </a:lnTo>
                <a:cubicBezTo>
                  <a:pt x="3009" y="21339"/>
                  <a:pt x="3285" y="21600"/>
                  <a:pt x="3600" y="21600"/>
                </a:cubicBezTo>
                <a:lnTo>
                  <a:pt x="18000" y="21600"/>
                </a:lnTo>
                <a:cubicBezTo>
                  <a:pt x="18315" y="21600"/>
                  <a:pt x="18591" y="21339"/>
                  <a:pt x="18591" y="21025"/>
                </a:cubicBezTo>
                <a:lnTo>
                  <a:pt x="18591" y="18554"/>
                </a:lnTo>
                <a:lnTo>
                  <a:pt x="21009" y="18554"/>
                </a:lnTo>
                <a:cubicBezTo>
                  <a:pt x="21324" y="18554"/>
                  <a:pt x="21600" y="18279"/>
                  <a:pt x="21600" y="17965"/>
                </a:cubicBezTo>
                <a:lnTo>
                  <a:pt x="21600" y="7551"/>
                </a:lnTo>
                <a:cubicBezTo>
                  <a:pt x="21600" y="7281"/>
                  <a:pt x="21369" y="7004"/>
                  <a:pt x="21009" y="7004"/>
                </a:cubicBezTo>
                <a:lnTo>
                  <a:pt x="18591" y="7004"/>
                </a:lnTo>
                <a:lnTo>
                  <a:pt x="18591" y="590"/>
                </a:lnTo>
                <a:cubicBezTo>
                  <a:pt x="18591" y="275"/>
                  <a:pt x="18315" y="0"/>
                  <a:pt x="18000" y="0"/>
                </a:cubicBezTo>
                <a:lnTo>
                  <a:pt x="3600" y="0"/>
                </a:lnTo>
                <a:close/>
                <a:moveTo>
                  <a:pt x="4191" y="1165"/>
                </a:moveTo>
                <a:lnTo>
                  <a:pt x="17466" y="1165"/>
                </a:lnTo>
                <a:lnTo>
                  <a:pt x="17466" y="7004"/>
                </a:lnTo>
                <a:lnTo>
                  <a:pt x="4191" y="7004"/>
                </a:lnTo>
                <a:lnTo>
                  <a:pt x="4191" y="1165"/>
                </a:lnTo>
                <a:close/>
                <a:moveTo>
                  <a:pt x="1209" y="8168"/>
                </a:moveTo>
                <a:lnTo>
                  <a:pt x="3642" y="8168"/>
                </a:lnTo>
                <a:lnTo>
                  <a:pt x="18042" y="8168"/>
                </a:lnTo>
                <a:lnTo>
                  <a:pt x="20475" y="8168"/>
                </a:lnTo>
                <a:lnTo>
                  <a:pt x="20475" y="17432"/>
                </a:lnTo>
                <a:lnTo>
                  <a:pt x="18633" y="17432"/>
                </a:lnTo>
                <a:lnTo>
                  <a:pt x="18633" y="14288"/>
                </a:lnTo>
                <a:cubicBezTo>
                  <a:pt x="18633" y="13973"/>
                  <a:pt x="18357" y="13698"/>
                  <a:pt x="18042" y="13698"/>
                </a:cubicBezTo>
                <a:lnTo>
                  <a:pt x="3642" y="13698"/>
                </a:lnTo>
                <a:cubicBezTo>
                  <a:pt x="3327" y="13698"/>
                  <a:pt x="3066" y="13973"/>
                  <a:pt x="3066" y="14288"/>
                </a:cubicBezTo>
                <a:lnTo>
                  <a:pt x="3066" y="17432"/>
                </a:lnTo>
                <a:lnTo>
                  <a:pt x="1209" y="17432"/>
                </a:lnTo>
                <a:lnTo>
                  <a:pt x="1209" y="8168"/>
                </a:lnTo>
                <a:close/>
                <a:moveTo>
                  <a:pt x="18000" y="10330"/>
                </a:moveTo>
                <a:cubicBezTo>
                  <a:pt x="17955" y="10330"/>
                  <a:pt x="17916" y="10327"/>
                  <a:pt x="17916" y="10372"/>
                </a:cubicBezTo>
                <a:cubicBezTo>
                  <a:pt x="17871" y="10372"/>
                  <a:pt x="17817" y="10414"/>
                  <a:pt x="17817" y="10414"/>
                </a:cubicBezTo>
                <a:cubicBezTo>
                  <a:pt x="17772" y="10414"/>
                  <a:pt x="17778" y="10467"/>
                  <a:pt x="17733" y="10512"/>
                </a:cubicBezTo>
                <a:cubicBezTo>
                  <a:pt x="17643" y="10602"/>
                  <a:pt x="17550" y="10785"/>
                  <a:pt x="17550" y="10919"/>
                </a:cubicBezTo>
                <a:cubicBezTo>
                  <a:pt x="17550" y="10964"/>
                  <a:pt x="17550" y="11003"/>
                  <a:pt x="17550" y="11004"/>
                </a:cubicBezTo>
                <a:cubicBezTo>
                  <a:pt x="17550" y="11048"/>
                  <a:pt x="17547" y="11088"/>
                  <a:pt x="17592" y="11088"/>
                </a:cubicBezTo>
                <a:cubicBezTo>
                  <a:pt x="17592" y="11133"/>
                  <a:pt x="17634" y="11186"/>
                  <a:pt x="17634" y="11186"/>
                </a:cubicBezTo>
                <a:cubicBezTo>
                  <a:pt x="17634" y="11231"/>
                  <a:pt x="17688" y="11225"/>
                  <a:pt x="17733" y="11270"/>
                </a:cubicBezTo>
                <a:cubicBezTo>
                  <a:pt x="17778" y="11315"/>
                  <a:pt x="17772" y="11323"/>
                  <a:pt x="17817" y="11368"/>
                </a:cubicBezTo>
                <a:cubicBezTo>
                  <a:pt x="17862" y="11368"/>
                  <a:pt x="17871" y="11410"/>
                  <a:pt x="17916" y="11411"/>
                </a:cubicBezTo>
                <a:cubicBezTo>
                  <a:pt x="17961" y="11411"/>
                  <a:pt x="18000" y="11453"/>
                  <a:pt x="18000" y="11453"/>
                </a:cubicBezTo>
                <a:cubicBezTo>
                  <a:pt x="18045" y="11453"/>
                  <a:pt x="18096" y="11453"/>
                  <a:pt x="18141" y="11453"/>
                </a:cubicBezTo>
                <a:cubicBezTo>
                  <a:pt x="18276" y="11453"/>
                  <a:pt x="18444" y="11405"/>
                  <a:pt x="18534" y="11270"/>
                </a:cubicBezTo>
                <a:cubicBezTo>
                  <a:pt x="18624" y="11180"/>
                  <a:pt x="18717" y="10998"/>
                  <a:pt x="18717" y="10863"/>
                </a:cubicBezTo>
                <a:cubicBezTo>
                  <a:pt x="18717" y="10728"/>
                  <a:pt x="18669" y="10560"/>
                  <a:pt x="18534" y="10470"/>
                </a:cubicBezTo>
                <a:cubicBezTo>
                  <a:pt x="18399" y="10380"/>
                  <a:pt x="18180" y="10330"/>
                  <a:pt x="18000" y="10330"/>
                </a:cubicBezTo>
                <a:close/>
                <a:moveTo>
                  <a:pt x="4191" y="14821"/>
                </a:moveTo>
                <a:lnTo>
                  <a:pt x="17466" y="14821"/>
                </a:lnTo>
                <a:lnTo>
                  <a:pt x="17466" y="17965"/>
                </a:lnTo>
                <a:lnTo>
                  <a:pt x="17466" y="20435"/>
                </a:lnTo>
                <a:lnTo>
                  <a:pt x="4191" y="20435"/>
                </a:lnTo>
                <a:lnTo>
                  <a:pt x="4191" y="17965"/>
                </a:lnTo>
                <a:lnTo>
                  <a:pt x="4191" y="14821"/>
                </a:lnTo>
                <a:close/>
                <a:moveTo>
                  <a:pt x="7341" y="15719"/>
                </a:moveTo>
                <a:cubicBezTo>
                  <a:pt x="7026" y="15719"/>
                  <a:pt x="6750" y="15994"/>
                  <a:pt x="6750" y="16309"/>
                </a:cubicBezTo>
                <a:cubicBezTo>
                  <a:pt x="6750" y="16623"/>
                  <a:pt x="7026" y="16884"/>
                  <a:pt x="7341" y="16884"/>
                </a:cubicBezTo>
                <a:lnTo>
                  <a:pt x="14541" y="16884"/>
                </a:lnTo>
                <a:cubicBezTo>
                  <a:pt x="14856" y="16884"/>
                  <a:pt x="15117" y="16623"/>
                  <a:pt x="15117" y="16309"/>
                </a:cubicBezTo>
                <a:cubicBezTo>
                  <a:pt x="15117" y="15994"/>
                  <a:pt x="14856" y="15719"/>
                  <a:pt x="14541" y="15719"/>
                </a:cubicBezTo>
                <a:lnTo>
                  <a:pt x="7341" y="15719"/>
                </a:lnTo>
                <a:close/>
                <a:moveTo>
                  <a:pt x="7341" y="18414"/>
                </a:moveTo>
                <a:cubicBezTo>
                  <a:pt x="7026" y="18414"/>
                  <a:pt x="6750" y="18689"/>
                  <a:pt x="6750" y="19003"/>
                </a:cubicBezTo>
                <a:cubicBezTo>
                  <a:pt x="6750" y="19318"/>
                  <a:pt x="7026" y="19579"/>
                  <a:pt x="7341" y="19579"/>
                </a:cubicBezTo>
                <a:lnTo>
                  <a:pt x="14541" y="19579"/>
                </a:lnTo>
                <a:cubicBezTo>
                  <a:pt x="14856" y="19579"/>
                  <a:pt x="15117" y="19318"/>
                  <a:pt x="15117" y="19003"/>
                </a:cubicBezTo>
                <a:cubicBezTo>
                  <a:pt x="15117" y="18644"/>
                  <a:pt x="14856" y="18414"/>
                  <a:pt x="14541" y="18414"/>
                </a:cubicBezTo>
                <a:lnTo>
                  <a:pt x="7341" y="18414"/>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9" name="Form"/>
          <p:cNvSpPr/>
          <p:nvPr/>
        </p:nvSpPr>
        <p:spPr>
          <a:xfrm>
            <a:off x="9131153" y="14988833"/>
            <a:ext cx="938296" cy="507507"/>
          </a:xfrm>
          <a:custGeom>
            <a:avLst/>
            <a:gdLst/>
            <a:ahLst/>
            <a:cxnLst>
              <a:cxn ang="0">
                <a:pos x="wd2" y="hd2"/>
              </a:cxn>
              <a:cxn ang="5400000">
                <a:pos x="wd2" y="hd2"/>
              </a:cxn>
              <a:cxn ang="10800000">
                <a:pos x="wd2" y="hd2"/>
              </a:cxn>
              <a:cxn ang="16200000">
                <a:pos x="wd2" y="hd2"/>
              </a:cxn>
            </a:cxnLst>
            <a:rect l="0" t="0" r="r" b="b"/>
            <a:pathLst>
              <a:path w="21600" h="21600" extrusionOk="0">
                <a:moveTo>
                  <a:pt x="21057" y="6363"/>
                </a:moveTo>
                <a:lnTo>
                  <a:pt x="18702" y="6363"/>
                </a:lnTo>
                <a:lnTo>
                  <a:pt x="18702" y="1088"/>
                </a:lnTo>
                <a:cubicBezTo>
                  <a:pt x="18702" y="502"/>
                  <a:pt x="18430" y="0"/>
                  <a:pt x="18113" y="0"/>
                </a:cubicBezTo>
                <a:lnTo>
                  <a:pt x="589" y="0"/>
                </a:lnTo>
                <a:cubicBezTo>
                  <a:pt x="272" y="0"/>
                  <a:pt x="0" y="502"/>
                  <a:pt x="0" y="1088"/>
                </a:cubicBezTo>
                <a:lnTo>
                  <a:pt x="0" y="20512"/>
                </a:lnTo>
                <a:cubicBezTo>
                  <a:pt x="0" y="21098"/>
                  <a:pt x="272" y="21600"/>
                  <a:pt x="589" y="21600"/>
                </a:cubicBezTo>
                <a:lnTo>
                  <a:pt x="18068" y="21600"/>
                </a:lnTo>
                <a:cubicBezTo>
                  <a:pt x="18385" y="21600"/>
                  <a:pt x="18657" y="21098"/>
                  <a:pt x="18657" y="20512"/>
                </a:cubicBezTo>
                <a:lnTo>
                  <a:pt x="18657" y="15237"/>
                </a:lnTo>
                <a:lnTo>
                  <a:pt x="21011" y="15237"/>
                </a:lnTo>
                <a:cubicBezTo>
                  <a:pt x="21328" y="15237"/>
                  <a:pt x="21600" y="14735"/>
                  <a:pt x="21600" y="14149"/>
                </a:cubicBezTo>
                <a:lnTo>
                  <a:pt x="21600" y="7451"/>
                </a:lnTo>
                <a:cubicBezTo>
                  <a:pt x="21600" y="6781"/>
                  <a:pt x="21374" y="6363"/>
                  <a:pt x="21057" y="6363"/>
                </a:cubicBezTo>
                <a:close/>
                <a:moveTo>
                  <a:pt x="17525" y="19423"/>
                </a:moveTo>
                <a:lnTo>
                  <a:pt x="1177" y="19423"/>
                </a:lnTo>
                <a:lnTo>
                  <a:pt x="1177" y="2093"/>
                </a:lnTo>
                <a:lnTo>
                  <a:pt x="17525" y="2093"/>
                </a:lnTo>
                <a:lnTo>
                  <a:pt x="17525" y="19423"/>
                </a:lnTo>
                <a:close/>
                <a:moveTo>
                  <a:pt x="20468" y="13060"/>
                </a:moveTo>
                <a:lnTo>
                  <a:pt x="18747" y="13060"/>
                </a:lnTo>
                <a:lnTo>
                  <a:pt x="18747" y="8456"/>
                </a:lnTo>
                <a:lnTo>
                  <a:pt x="20468" y="8456"/>
                </a:lnTo>
                <a:lnTo>
                  <a:pt x="20468" y="1306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0" name="Form"/>
          <p:cNvSpPr/>
          <p:nvPr/>
        </p:nvSpPr>
        <p:spPr>
          <a:xfrm>
            <a:off x="11157242"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68"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84" y="15157"/>
                  <a:pt x="10216" y="15559"/>
                  <a:pt x="10532" y="15559"/>
                </a:cubicBezTo>
                <a:cubicBezTo>
                  <a:pt x="10848" y="15559"/>
                  <a:pt x="11111" y="15073"/>
                  <a:pt x="11111" y="14487"/>
                </a:cubicBezTo>
                <a:lnTo>
                  <a:pt x="11111" y="7793"/>
                </a:lnTo>
                <a:cubicBezTo>
                  <a:pt x="11111" y="7207"/>
                  <a:pt x="10848" y="6694"/>
                  <a:pt x="10532" y="6694"/>
                </a:cubicBezTo>
                <a:close/>
                <a:moveTo>
                  <a:pt x="14598" y="6694"/>
                </a:moveTo>
                <a:cubicBezTo>
                  <a:pt x="14281" y="6694"/>
                  <a:pt x="14005" y="7207"/>
                  <a:pt x="14005" y="7793"/>
                </a:cubicBezTo>
                <a:lnTo>
                  <a:pt x="14005" y="14487"/>
                </a:lnTo>
                <a:cubicBezTo>
                  <a:pt x="14005" y="15157"/>
                  <a:pt x="14236" y="15559"/>
                  <a:pt x="14598" y="15559"/>
                </a:cubicBezTo>
                <a:cubicBezTo>
                  <a:pt x="14914" y="15559"/>
                  <a:pt x="15176" y="15073"/>
                  <a:pt x="15176" y="14487"/>
                </a:cubicBezTo>
                <a:lnTo>
                  <a:pt x="15176" y="7793"/>
                </a:lnTo>
                <a:cubicBezTo>
                  <a:pt x="15176" y="7207"/>
                  <a:pt x="14914" y="6694"/>
                  <a:pt x="14598" y="6694"/>
                </a:cubicBezTo>
                <a:close/>
                <a:moveTo>
                  <a:pt x="18748" y="8447"/>
                </a:moveTo>
                <a:lnTo>
                  <a:pt x="20471" y="8447"/>
                </a:lnTo>
                <a:lnTo>
                  <a:pt x="20471" y="13049"/>
                </a:lnTo>
                <a:lnTo>
                  <a:pt x="18748" y="13049"/>
                </a:lnTo>
                <a:lnTo>
                  <a:pt x="18748"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1" name="Form"/>
          <p:cNvSpPr/>
          <p:nvPr/>
        </p:nvSpPr>
        <p:spPr>
          <a:xfrm>
            <a:off x="13183330"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39" y="15157"/>
                  <a:pt x="10216" y="15559"/>
                  <a:pt x="10532" y="15559"/>
                </a:cubicBezTo>
                <a:cubicBezTo>
                  <a:pt x="10848" y="15559"/>
                  <a:pt x="11111" y="15073"/>
                  <a:pt x="11111" y="14487"/>
                </a:cubicBezTo>
                <a:lnTo>
                  <a:pt x="11111" y="7793"/>
                </a:lnTo>
                <a:cubicBezTo>
                  <a:pt x="11111" y="7207"/>
                  <a:pt x="10848" y="6694"/>
                  <a:pt x="10532" y="6694"/>
                </a:cubicBezTo>
                <a:close/>
                <a:moveTo>
                  <a:pt x="18748" y="8447"/>
                </a:moveTo>
                <a:lnTo>
                  <a:pt x="20471" y="8447"/>
                </a:lnTo>
                <a:lnTo>
                  <a:pt x="20471" y="13049"/>
                </a:lnTo>
                <a:lnTo>
                  <a:pt x="18748" y="13049"/>
                </a:lnTo>
                <a:lnTo>
                  <a:pt x="18748"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2" name="Form"/>
          <p:cNvSpPr/>
          <p:nvPr/>
        </p:nvSpPr>
        <p:spPr>
          <a:xfrm>
            <a:off x="15209420"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7045" y="6694"/>
                </a:moveTo>
                <a:cubicBezTo>
                  <a:pt x="6728" y="6694"/>
                  <a:pt x="6466" y="7207"/>
                  <a:pt x="6466" y="7793"/>
                </a:cubicBezTo>
                <a:lnTo>
                  <a:pt x="6466" y="14487"/>
                </a:lnTo>
                <a:cubicBezTo>
                  <a:pt x="6466" y="15157"/>
                  <a:pt x="6729" y="15559"/>
                  <a:pt x="7045" y="15559"/>
                </a:cubicBezTo>
                <a:cubicBezTo>
                  <a:pt x="7361" y="15559"/>
                  <a:pt x="7638" y="15073"/>
                  <a:pt x="7638" y="14487"/>
                </a:cubicBezTo>
                <a:lnTo>
                  <a:pt x="7638" y="7793"/>
                </a:lnTo>
                <a:cubicBezTo>
                  <a:pt x="7638" y="7207"/>
                  <a:pt x="7361" y="6694"/>
                  <a:pt x="7045" y="6694"/>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3" name="Form"/>
          <p:cNvSpPr/>
          <p:nvPr/>
        </p:nvSpPr>
        <p:spPr>
          <a:xfrm>
            <a:off x="17235509"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4" name="Form"/>
          <p:cNvSpPr/>
          <p:nvPr/>
        </p:nvSpPr>
        <p:spPr>
          <a:xfrm>
            <a:off x="19241926"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29" y="2092"/>
                </a:moveTo>
                <a:lnTo>
                  <a:pt x="17435" y="2092"/>
                </a:lnTo>
                <a:lnTo>
                  <a:pt x="17435" y="19403"/>
                </a:lnTo>
                <a:lnTo>
                  <a:pt x="1129" y="19403"/>
                </a:lnTo>
                <a:lnTo>
                  <a:pt x="1129" y="2092"/>
                </a:lnTo>
                <a:close/>
                <a:moveTo>
                  <a:pt x="18706" y="8447"/>
                </a:moveTo>
                <a:lnTo>
                  <a:pt x="20414" y="8447"/>
                </a:lnTo>
                <a:lnTo>
                  <a:pt x="20414" y="13049"/>
                </a:lnTo>
                <a:lnTo>
                  <a:pt x="18706" y="13049"/>
                </a:lnTo>
                <a:lnTo>
                  <a:pt x="18706" y="8447"/>
                </a:lnTo>
                <a:close/>
                <a:moveTo>
                  <a:pt x="3755" y="10042"/>
                </a:moveTo>
                <a:cubicBezTo>
                  <a:pt x="3439" y="10042"/>
                  <a:pt x="3162" y="10554"/>
                  <a:pt x="3162" y="11140"/>
                </a:cubicBezTo>
                <a:cubicBezTo>
                  <a:pt x="3162" y="11726"/>
                  <a:pt x="3439" y="12212"/>
                  <a:pt x="3755" y="12212"/>
                </a:cubicBezTo>
                <a:lnTo>
                  <a:pt x="14598" y="12212"/>
                </a:lnTo>
                <a:cubicBezTo>
                  <a:pt x="14914" y="12212"/>
                  <a:pt x="15177" y="11726"/>
                  <a:pt x="15176" y="11140"/>
                </a:cubicBezTo>
                <a:cubicBezTo>
                  <a:pt x="15176" y="10554"/>
                  <a:pt x="14914" y="10042"/>
                  <a:pt x="14598" y="10042"/>
                </a:cubicBezTo>
                <a:lnTo>
                  <a:pt x="3755" y="10042"/>
                </a:lnTo>
                <a:close/>
              </a:path>
            </a:pathLst>
          </a:custGeom>
          <a:solidFill>
            <a:srgbClr val="000000"/>
          </a:solidFill>
          <a:ln w="3175">
            <a:miter lim="400000"/>
          </a:ln>
        </p:spPr>
        <p:txBody>
          <a:bodyPr lIns="46294" tIns="46294" rIns="46294" bIns="46294" anchor="ctr"/>
          <a:lstStyle/>
          <a:p>
            <a:pPr algn="ctr" defTabSz="1396999">
              <a:defRPr sz="84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5" name="Form"/>
          <p:cNvSpPr/>
          <p:nvPr/>
        </p:nvSpPr>
        <p:spPr>
          <a:xfrm>
            <a:off x="21268016" y="14988833"/>
            <a:ext cx="940510"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6904" y="5021"/>
                </a:moveTo>
                <a:cubicBezTo>
                  <a:pt x="6757" y="5021"/>
                  <a:pt x="6607" y="5125"/>
                  <a:pt x="6494" y="5335"/>
                </a:cubicBezTo>
                <a:cubicBezTo>
                  <a:pt x="6268" y="5753"/>
                  <a:pt x="6268" y="6433"/>
                  <a:pt x="6494" y="6851"/>
                </a:cubicBezTo>
                <a:lnTo>
                  <a:pt x="8668" y="10852"/>
                </a:lnTo>
                <a:lnTo>
                  <a:pt x="6494" y="14879"/>
                </a:lnTo>
                <a:cubicBezTo>
                  <a:pt x="6268" y="15298"/>
                  <a:pt x="6268" y="15952"/>
                  <a:pt x="6494" y="16370"/>
                </a:cubicBezTo>
                <a:cubicBezTo>
                  <a:pt x="6630" y="16621"/>
                  <a:pt x="6768" y="16710"/>
                  <a:pt x="6904" y="16710"/>
                </a:cubicBezTo>
                <a:cubicBezTo>
                  <a:pt x="7039" y="16710"/>
                  <a:pt x="7223" y="16621"/>
                  <a:pt x="7313" y="16370"/>
                </a:cubicBezTo>
                <a:lnTo>
                  <a:pt x="9473" y="12369"/>
                </a:lnTo>
                <a:lnTo>
                  <a:pt x="11647" y="16370"/>
                </a:lnTo>
                <a:cubicBezTo>
                  <a:pt x="11783" y="16621"/>
                  <a:pt x="11921" y="16710"/>
                  <a:pt x="12056" y="16710"/>
                </a:cubicBezTo>
                <a:cubicBezTo>
                  <a:pt x="12192" y="16710"/>
                  <a:pt x="12361" y="16621"/>
                  <a:pt x="12452" y="16370"/>
                </a:cubicBezTo>
                <a:cubicBezTo>
                  <a:pt x="12678" y="15952"/>
                  <a:pt x="12678" y="15298"/>
                  <a:pt x="12452" y="14879"/>
                </a:cubicBezTo>
                <a:lnTo>
                  <a:pt x="10292" y="10852"/>
                </a:lnTo>
                <a:lnTo>
                  <a:pt x="12452" y="6851"/>
                </a:lnTo>
                <a:cubicBezTo>
                  <a:pt x="12678" y="6433"/>
                  <a:pt x="12678" y="5753"/>
                  <a:pt x="12452" y="5335"/>
                </a:cubicBezTo>
                <a:cubicBezTo>
                  <a:pt x="12226" y="4916"/>
                  <a:pt x="11873" y="4916"/>
                  <a:pt x="11647" y="5335"/>
                </a:cubicBezTo>
                <a:lnTo>
                  <a:pt x="9473" y="9362"/>
                </a:lnTo>
                <a:lnTo>
                  <a:pt x="7313" y="5335"/>
                </a:lnTo>
                <a:cubicBezTo>
                  <a:pt x="7200" y="5125"/>
                  <a:pt x="7050" y="5021"/>
                  <a:pt x="6904" y="5021"/>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6" name="Form"/>
          <p:cNvSpPr/>
          <p:nvPr/>
        </p:nvSpPr>
        <p:spPr>
          <a:xfrm>
            <a:off x="23294102" y="14988833"/>
            <a:ext cx="940509" cy="507753"/>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555"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13228" y="5021"/>
                </a:moveTo>
                <a:cubicBezTo>
                  <a:pt x="13081" y="5021"/>
                  <a:pt x="12932" y="5125"/>
                  <a:pt x="12819" y="5335"/>
                </a:cubicBezTo>
                <a:lnTo>
                  <a:pt x="8118" y="14043"/>
                </a:lnTo>
                <a:lnTo>
                  <a:pt x="5958" y="10016"/>
                </a:lnTo>
                <a:cubicBezTo>
                  <a:pt x="5732" y="9597"/>
                  <a:pt x="5365" y="9597"/>
                  <a:pt x="5139" y="10016"/>
                </a:cubicBezTo>
                <a:cubicBezTo>
                  <a:pt x="4913" y="10434"/>
                  <a:pt x="4913" y="11114"/>
                  <a:pt x="5139" y="11532"/>
                </a:cubicBezTo>
                <a:lnTo>
                  <a:pt x="7708" y="16291"/>
                </a:lnTo>
                <a:cubicBezTo>
                  <a:pt x="7844" y="16543"/>
                  <a:pt x="7982" y="16631"/>
                  <a:pt x="8118" y="16631"/>
                </a:cubicBezTo>
                <a:cubicBezTo>
                  <a:pt x="8253" y="16631"/>
                  <a:pt x="8437" y="16543"/>
                  <a:pt x="8527" y="16291"/>
                </a:cubicBezTo>
                <a:lnTo>
                  <a:pt x="13638" y="6851"/>
                </a:lnTo>
                <a:cubicBezTo>
                  <a:pt x="13864" y="6433"/>
                  <a:pt x="13864" y="5753"/>
                  <a:pt x="13638" y="5335"/>
                </a:cubicBezTo>
                <a:cubicBezTo>
                  <a:pt x="13525" y="5125"/>
                  <a:pt x="13375" y="5021"/>
                  <a:pt x="13228" y="5021"/>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7" name="Form"/>
          <p:cNvSpPr/>
          <p:nvPr/>
        </p:nvSpPr>
        <p:spPr>
          <a:xfrm>
            <a:off x="7242760" y="14772456"/>
            <a:ext cx="680609" cy="942231"/>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276"/>
                  <a:pt x="0" y="592"/>
                </a:cubicBezTo>
                <a:lnTo>
                  <a:pt x="0" y="21008"/>
                </a:lnTo>
                <a:cubicBezTo>
                  <a:pt x="0" y="21324"/>
                  <a:pt x="382" y="21600"/>
                  <a:pt x="820" y="21600"/>
                </a:cubicBezTo>
                <a:lnTo>
                  <a:pt x="20800" y="21600"/>
                </a:lnTo>
                <a:cubicBezTo>
                  <a:pt x="21237" y="21600"/>
                  <a:pt x="21600" y="21324"/>
                  <a:pt x="21600" y="21008"/>
                </a:cubicBezTo>
                <a:lnTo>
                  <a:pt x="21600" y="592"/>
                </a:lnTo>
                <a:cubicBezTo>
                  <a:pt x="21538" y="276"/>
                  <a:pt x="21237" y="0"/>
                  <a:pt x="20800" y="0"/>
                </a:cubicBezTo>
                <a:lnTo>
                  <a:pt x="820" y="0"/>
                </a:lnTo>
                <a:close/>
                <a:moveTo>
                  <a:pt x="1620" y="1127"/>
                </a:moveTo>
                <a:lnTo>
                  <a:pt x="19980" y="1127"/>
                </a:lnTo>
                <a:lnTo>
                  <a:pt x="19980" y="20431"/>
                </a:lnTo>
                <a:lnTo>
                  <a:pt x="1620" y="20431"/>
                </a:lnTo>
                <a:lnTo>
                  <a:pt x="1620" y="1127"/>
                </a:lnTo>
                <a:close/>
                <a:moveTo>
                  <a:pt x="3317" y="4960"/>
                </a:moveTo>
                <a:cubicBezTo>
                  <a:pt x="2880" y="4960"/>
                  <a:pt x="2498" y="5236"/>
                  <a:pt x="2498" y="5551"/>
                </a:cubicBezTo>
                <a:cubicBezTo>
                  <a:pt x="2498" y="5867"/>
                  <a:pt x="2880" y="6129"/>
                  <a:pt x="3317" y="6129"/>
                </a:cubicBezTo>
                <a:lnTo>
                  <a:pt x="17483" y="6129"/>
                </a:lnTo>
                <a:cubicBezTo>
                  <a:pt x="17920" y="6129"/>
                  <a:pt x="18302" y="5867"/>
                  <a:pt x="18302" y="5551"/>
                </a:cubicBezTo>
                <a:cubicBezTo>
                  <a:pt x="18302" y="5236"/>
                  <a:pt x="17920" y="4960"/>
                  <a:pt x="17483" y="4960"/>
                </a:cubicBezTo>
                <a:lnTo>
                  <a:pt x="3317" y="4960"/>
                </a:lnTo>
                <a:close/>
                <a:moveTo>
                  <a:pt x="5737" y="9919"/>
                </a:moveTo>
                <a:cubicBezTo>
                  <a:pt x="4987" y="9919"/>
                  <a:pt x="4371" y="10365"/>
                  <a:pt x="4371" y="10906"/>
                </a:cubicBezTo>
                <a:cubicBezTo>
                  <a:pt x="4371" y="11447"/>
                  <a:pt x="4987" y="11906"/>
                  <a:pt x="5737" y="11906"/>
                </a:cubicBezTo>
                <a:cubicBezTo>
                  <a:pt x="6486" y="11906"/>
                  <a:pt x="7122" y="11447"/>
                  <a:pt x="7122" y="10906"/>
                </a:cubicBezTo>
                <a:cubicBezTo>
                  <a:pt x="7184" y="10365"/>
                  <a:pt x="6548" y="9919"/>
                  <a:pt x="5737" y="9919"/>
                </a:cubicBezTo>
                <a:close/>
                <a:moveTo>
                  <a:pt x="10732" y="9919"/>
                </a:moveTo>
                <a:cubicBezTo>
                  <a:pt x="9982" y="9919"/>
                  <a:pt x="9366" y="10365"/>
                  <a:pt x="9366" y="10906"/>
                </a:cubicBezTo>
                <a:cubicBezTo>
                  <a:pt x="9366" y="11447"/>
                  <a:pt x="9982" y="11906"/>
                  <a:pt x="10732" y="11906"/>
                </a:cubicBezTo>
                <a:cubicBezTo>
                  <a:pt x="11481" y="11906"/>
                  <a:pt x="12117" y="11447"/>
                  <a:pt x="12117" y="10906"/>
                </a:cubicBezTo>
                <a:cubicBezTo>
                  <a:pt x="12117" y="10365"/>
                  <a:pt x="11481" y="9919"/>
                  <a:pt x="10732" y="9919"/>
                </a:cubicBezTo>
                <a:close/>
                <a:moveTo>
                  <a:pt x="15727" y="9919"/>
                </a:moveTo>
                <a:cubicBezTo>
                  <a:pt x="14978" y="9919"/>
                  <a:pt x="14361" y="10365"/>
                  <a:pt x="14361" y="10906"/>
                </a:cubicBezTo>
                <a:cubicBezTo>
                  <a:pt x="14361" y="11447"/>
                  <a:pt x="14978" y="11906"/>
                  <a:pt x="15727" y="11906"/>
                </a:cubicBezTo>
                <a:cubicBezTo>
                  <a:pt x="16476" y="11906"/>
                  <a:pt x="17112" y="11447"/>
                  <a:pt x="17112" y="10906"/>
                </a:cubicBezTo>
                <a:cubicBezTo>
                  <a:pt x="17112" y="10365"/>
                  <a:pt x="16476" y="9919"/>
                  <a:pt x="15727" y="9919"/>
                </a:cubicBezTo>
                <a:close/>
                <a:moveTo>
                  <a:pt x="5737" y="10821"/>
                </a:moveTo>
                <a:cubicBezTo>
                  <a:pt x="5861" y="10821"/>
                  <a:pt x="5932" y="10872"/>
                  <a:pt x="5932" y="10962"/>
                </a:cubicBezTo>
                <a:cubicBezTo>
                  <a:pt x="5994" y="11052"/>
                  <a:pt x="5861" y="11089"/>
                  <a:pt x="5737" y="11089"/>
                </a:cubicBezTo>
                <a:cubicBezTo>
                  <a:pt x="5612" y="11089"/>
                  <a:pt x="5561" y="11052"/>
                  <a:pt x="5561" y="10962"/>
                </a:cubicBezTo>
                <a:cubicBezTo>
                  <a:pt x="5561" y="10872"/>
                  <a:pt x="5612" y="10821"/>
                  <a:pt x="5737" y="10821"/>
                </a:cubicBezTo>
                <a:close/>
                <a:moveTo>
                  <a:pt x="10732" y="10821"/>
                </a:moveTo>
                <a:cubicBezTo>
                  <a:pt x="10857" y="10821"/>
                  <a:pt x="10927" y="10872"/>
                  <a:pt x="10927" y="10962"/>
                </a:cubicBezTo>
                <a:cubicBezTo>
                  <a:pt x="10927" y="11052"/>
                  <a:pt x="10794" y="11089"/>
                  <a:pt x="10732" y="11089"/>
                </a:cubicBezTo>
                <a:cubicBezTo>
                  <a:pt x="10607" y="11089"/>
                  <a:pt x="10556" y="11052"/>
                  <a:pt x="10556" y="10962"/>
                </a:cubicBezTo>
                <a:cubicBezTo>
                  <a:pt x="10556" y="10872"/>
                  <a:pt x="10607" y="10821"/>
                  <a:pt x="10732" y="10821"/>
                </a:cubicBezTo>
                <a:close/>
                <a:moveTo>
                  <a:pt x="15727" y="10821"/>
                </a:moveTo>
                <a:cubicBezTo>
                  <a:pt x="15852" y="10821"/>
                  <a:pt x="15922" y="10872"/>
                  <a:pt x="15922" y="10962"/>
                </a:cubicBezTo>
                <a:cubicBezTo>
                  <a:pt x="15922" y="11052"/>
                  <a:pt x="15852" y="11089"/>
                  <a:pt x="15727" y="11089"/>
                </a:cubicBezTo>
                <a:cubicBezTo>
                  <a:pt x="15602" y="11089"/>
                  <a:pt x="15551" y="11052"/>
                  <a:pt x="15551" y="10962"/>
                </a:cubicBezTo>
                <a:cubicBezTo>
                  <a:pt x="15551" y="10872"/>
                  <a:pt x="15602" y="10821"/>
                  <a:pt x="15727" y="10821"/>
                </a:cubicBezTo>
                <a:close/>
                <a:moveTo>
                  <a:pt x="5737" y="13526"/>
                </a:moveTo>
                <a:cubicBezTo>
                  <a:pt x="4987" y="13526"/>
                  <a:pt x="4371" y="13972"/>
                  <a:pt x="4371" y="14513"/>
                </a:cubicBezTo>
                <a:cubicBezTo>
                  <a:pt x="4371" y="15054"/>
                  <a:pt x="4987" y="15513"/>
                  <a:pt x="5737" y="15513"/>
                </a:cubicBezTo>
                <a:cubicBezTo>
                  <a:pt x="6486" y="15513"/>
                  <a:pt x="7122" y="15054"/>
                  <a:pt x="7122" y="14513"/>
                </a:cubicBezTo>
                <a:cubicBezTo>
                  <a:pt x="7184" y="13972"/>
                  <a:pt x="6548" y="13526"/>
                  <a:pt x="5737" y="13526"/>
                </a:cubicBezTo>
                <a:close/>
                <a:moveTo>
                  <a:pt x="10732" y="13526"/>
                </a:moveTo>
                <a:cubicBezTo>
                  <a:pt x="9982" y="13526"/>
                  <a:pt x="9366" y="13972"/>
                  <a:pt x="9366" y="14513"/>
                </a:cubicBezTo>
                <a:cubicBezTo>
                  <a:pt x="9366" y="15054"/>
                  <a:pt x="9982" y="15513"/>
                  <a:pt x="10732" y="15513"/>
                </a:cubicBezTo>
                <a:cubicBezTo>
                  <a:pt x="11481" y="15513"/>
                  <a:pt x="12117" y="15054"/>
                  <a:pt x="12117" y="14513"/>
                </a:cubicBezTo>
                <a:cubicBezTo>
                  <a:pt x="12117" y="13972"/>
                  <a:pt x="11481" y="13526"/>
                  <a:pt x="10732" y="13526"/>
                </a:cubicBezTo>
                <a:close/>
                <a:moveTo>
                  <a:pt x="15727" y="13526"/>
                </a:moveTo>
                <a:cubicBezTo>
                  <a:pt x="14978" y="13526"/>
                  <a:pt x="14361" y="13972"/>
                  <a:pt x="14361" y="14513"/>
                </a:cubicBezTo>
                <a:cubicBezTo>
                  <a:pt x="14361" y="15054"/>
                  <a:pt x="14978" y="15513"/>
                  <a:pt x="15727" y="15513"/>
                </a:cubicBezTo>
                <a:cubicBezTo>
                  <a:pt x="16476" y="15513"/>
                  <a:pt x="17112" y="15054"/>
                  <a:pt x="17112" y="14513"/>
                </a:cubicBezTo>
                <a:cubicBezTo>
                  <a:pt x="17112" y="13972"/>
                  <a:pt x="16476" y="13526"/>
                  <a:pt x="15727" y="13526"/>
                </a:cubicBezTo>
                <a:close/>
                <a:moveTo>
                  <a:pt x="5737" y="14428"/>
                </a:moveTo>
                <a:cubicBezTo>
                  <a:pt x="5861" y="14428"/>
                  <a:pt x="5932" y="14479"/>
                  <a:pt x="5932" y="14569"/>
                </a:cubicBezTo>
                <a:cubicBezTo>
                  <a:pt x="5994" y="14659"/>
                  <a:pt x="5861" y="14696"/>
                  <a:pt x="5737" y="14696"/>
                </a:cubicBezTo>
                <a:cubicBezTo>
                  <a:pt x="5612" y="14696"/>
                  <a:pt x="5561" y="14659"/>
                  <a:pt x="5561" y="14569"/>
                </a:cubicBezTo>
                <a:cubicBezTo>
                  <a:pt x="5561" y="14479"/>
                  <a:pt x="5612" y="14428"/>
                  <a:pt x="5737" y="14428"/>
                </a:cubicBezTo>
                <a:close/>
                <a:moveTo>
                  <a:pt x="10732" y="14428"/>
                </a:moveTo>
                <a:cubicBezTo>
                  <a:pt x="10857" y="14428"/>
                  <a:pt x="10927" y="14479"/>
                  <a:pt x="10927" y="14569"/>
                </a:cubicBezTo>
                <a:cubicBezTo>
                  <a:pt x="10927" y="14659"/>
                  <a:pt x="10794" y="14696"/>
                  <a:pt x="10732" y="14696"/>
                </a:cubicBezTo>
                <a:cubicBezTo>
                  <a:pt x="10607" y="14696"/>
                  <a:pt x="10556" y="14659"/>
                  <a:pt x="10556" y="14569"/>
                </a:cubicBezTo>
                <a:cubicBezTo>
                  <a:pt x="10556" y="14479"/>
                  <a:pt x="10607" y="14428"/>
                  <a:pt x="10732" y="14428"/>
                </a:cubicBezTo>
                <a:close/>
                <a:moveTo>
                  <a:pt x="15727" y="14428"/>
                </a:moveTo>
                <a:cubicBezTo>
                  <a:pt x="15852" y="14428"/>
                  <a:pt x="15922" y="14479"/>
                  <a:pt x="15922" y="14569"/>
                </a:cubicBezTo>
                <a:cubicBezTo>
                  <a:pt x="15922" y="14659"/>
                  <a:pt x="15852" y="14696"/>
                  <a:pt x="15727" y="14696"/>
                </a:cubicBezTo>
                <a:cubicBezTo>
                  <a:pt x="15602" y="14696"/>
                  <a:pt x="15551" y="14659"/>
                  <a:pt x="15551" y="14569"/>
                </a:cubicBezTo>
                <a:cubicBezTo>
                  <a:pt x="15551" y="14479"/>
                  <a:pt x="15602" y="14428"/>
                  <a:pt x="15727" y="14428"/>
                </a:cubicBezTo>
                <a:close/>
                <a:moveTo>
                  <a:pt x="5737" y="17133"/>
                </a:moveTo>
                <a:cubicBezTo>
                  <a:pt x="4987" y="17133"/>
                  <a:pt x="4371" y="17579"/>
                  <a:pt x="4371" y="18120"/>
                </a:cubicBezTo>
                <a:cubicBezTo>
                  <a:pt x="4371" y="18661"/>
                  <a:pt x="4987" y="19120"/>
                  <a:pt x="5737" y="19120"/>
                </a:cubicBezTo>
                <a:cubicBezTo>
                  <a:pt x="6486" y="19120"/>
                  <a:pt x="7122" y="18661"/>
                  <a:pt x="7122" y="18120"/>
                </a:cubicBezTo>
                <a:cubicBezTo>
                  <a:pt x="7184" y="17579"/>
                  <a:pt x="6548" y="17134"/>
                  <a:pt x="5737" y="17133"/>
                </a:cubicBezTo>
                <a:close/>
                <a:moveTo>
                  <a:pt x="10732" y="17133"/>
                </a:moveTo>
                <a:cubicBezTo>
                  <a:pt x="9982" y="17133"/>
                  <a:pt x="9366" y="17579"/>
                  <a:pt x="9366" y="18120"/>
                </a:cubicBezTo>
                <a:cubicBezTo>
                  <a:pt x="9366" y="18661"/>
                  <a:pt x="9982" y="19120"/>
                  <a:pt x="10732" y="19120"/>
                </a:cubicBezTo>
                <a:cubicBezTo>
                  <a:pt x="11481" y="19120"/>
                  <a:pt x="12117" y="18661"/>
                  <a:pt x="12117" y="18120"/>
                </a:cubicBezTo>
                <a:cubicBezTo>
                  <a:pt x="12179" y="17579"/>
                  <a:pt x="11543" y="17134"/>
                  <a:pt x="10732" y="17133"/>
                </a:cubicBezTo>
                <a:close/>
                <a:moveTo>
                  <a:pt x="15727" y="17133"/>
                </a:moveTo>
                <a:cubicBezTo>
                  <a:pt x="14978" y="17133"/>
                  <a:pt x="14361" y="17579"/>
                  <a:pt x="14361" y="18120"/>
                </a:cubicBezTo>
                <a:cubicBezTo>
                  <a:pt x="14361" y="18661"/>
                  <a:pt x="14978" y="19120"/>
                  <a:pt x="15727" y="19120"/>
                </a:cubicBezTo>
                <a:cubicBezTo>
                  <a:pt x="16476" y="19120"/>
                  <a:pt x="17112" y="18661"/>
                  <a:pt x="17112" y="18120"/>
                </a:cubicBezTo>
                <a:cubicBezTo>
                  <a:pt x="17175" y="17579"/>
                  <a:pt x="16539" y="17134"/>
                  <a:pt x="15727" y="17133"/>
                </a:cubicBezTo>
                <a:close/>
                <a:moveTo>
                  <a:pt x="5737" y="18035"/>
                </a:moveTo>
                <a:cubicBezTo>
                  <a:pt x="5861" y="18035"/>
                  <a:pt x="5932" y="18086"/>
                  <a:pt x="5932" y="18176"/>
                </a:cubicBezTo>
                <a:cubicBezTo>
                  <a:pt x="5932" y="18266"/>
                  <a:pt x="5861" y="18303"/>
                  <a:pt x="5737" y="18303"/>
                </a:cubicBezTo>
                <a:cubicBezTo>
                  <a:pt x="5612" y="18303"/>
                  <a:pt x="5561" y="18266"/>
                  <a:pt x="5561" y="18176"/>
                </a:cubicBezTo>
                <a:cubicBezTo>
                  <a:pt x="5561" y="18086"/>
                  <a:pt x="5612" y="18035"/>
                  <a:pt x="5737" y="18035"/>
                </a:cubicBezTo>
                <a:close/>
                <a:moveTo>
                  <a:pt x="10732" y="18035"/>
                </a:moveTo>
                <a:cubicBezTo>
                  <a:pt x="10857" y="18035"/>
                  <a:pt x="10927" y="18086"/>
                  <a:pt x="10927" y="18176"/>
                </a:cubicBezTo>
                <a:cubicBezTo>
                  <a:pt x="10927" y="18266"/>
                  <a:pt x="10857" y="18303"/>
                  <a:pt x="10732" y="18303"/>
                </a:cubicBezTo>
                <a:cubicBezTo>
                  <a:pt x="10607" y="18303"/>
                  <a:pt x="10556" y="18266"/>
                  <a:pt x="10556" y="18176"/>
                </a:cubicBezTo>
                <a:cubicBezTo>
                  <a:pt x="10556" y="18086"/>
                  <a:pt x="10607" y="18035"/>
                  <a:pt x="10732" y="18035"/>
                </a:cubicBezTo>
                <a:close/>
                <a:moveTo>
                  <a:pt x="15727" y="18035"/>
                </a:moveTo>
                <a:cubicBezTo>
                  <a:pt x="15852" y="18035"/>
                  <a:pt x="15922" y="18086"/>
                  <a:pt x="15922" y="18176"/>
                </a:cubicBezTo>
                <a:cubicBezTo>
                  <a:pt x="15922" y="18266"/>
                  <a:pt x="15852" y="18303"/>
                  <a:pt x="15727" y="18303"/>
                </a:cubicBezTo>
                <a:cubicBezTo>
                  <a:pt x="15602" y="18303"/>
                  <a:pt x="15551" y="18266"/>
                  <a:pt x="15551" y="18176"/>
                </a:cubicBezTo>
                <a:cubicBezTo>
                  <a:pt x="15551" y="18086"/>
                  <a:pt x="15602" y="18035"/>
                  <a:pt x="15727" y="180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8" name="Form"/>
          <p:cNvSpPr/>
          <p:nvPr/>
        </p:nvSpPr>
        <p:spPr>
          <a:xfrm>
            <a:off x="21384299" y="16497946"/>
            <a:ext cx="653079" cy="660816"/>
          </a:xfrm>
          <a:custGeom>
            <a:avLst/>
            <a:gdLst/>
            <a:ahLst/>
            <a:cxnLst>
              <a:cxn ang="0">
                <a:pos x="wd2" y="hd2"/>
              </a:cxn>
              <a:cxn ang="5400000">
                <a:pos x="wd2" y="hd2"/>
              </a:cxn>
              <a:cxn ang="10800000">
                <a:pos x="wd2" y="hd2"/>
              </a:cxn>
              <a:cxn ang="16200000">
                <a:pos x="wd2" y="hd2"/>
              </a:cxn>
            </a:cxnLst>
            <a:rect l="0" t="0" r="r" b="b"/>
            <a:pathLst>
              <a:path w="21544" h="21600" extrusionOk="0">
                <a:moveTo>
                  <a:pt x="6043" y="0"/>
                </a:moveTo>
                <a:cubicBezTo>
                  <a:pt x="5588" y="0"/>
                  <a:pt x="5191" y="394"/>
                  <a:pt x="5191" y="844"/>
                </a:cubicBezTo>
                <a:cubicBezTo>
                  <a:pt x="5191" y="1294"/>
                  <a:pt x="5589" y="1668"/>
                  <a:pt x="6043" y="1668"/>
                </a:cubicBezTo>
                <a:cubicBezTo>
                  <a:pt x="9741" y="1668"/>
                  <a:pt x="13241" y="3155"/>
                  <a:pt x="15837" y="5727"/>
                </a:cubicBezTo>
                <a:cubicBezTo>
                  <a:pt x="18497" y="8363"/>
                  <a:pt x="19913" y="11827"/>
                  <a:pt x="19913" y="15492"/>
                </a:cubicBezTo>
                <a:cubicBezTo>
                  <a:pt x="19913" y="15942"/>
                  <a:pt x="20310" y="16336"/>
                  <a:pt x="20765" y="16336"/>
                </a:cubicBezTo>
                <a:cubicBezTo>
                  <a:pt x="21284" y="16336"/>
                  <a:pt x="21600" y="16010"/>
                  <a:pt x="21535" y="15431"/>
                </a:cubicBezTo>
                <a:cubicBezTo>
                  <a:pt x="21535" y="11316"/>
                  <a:pt x="19913" y="7394"/>
                  <a:pt x="16993" y="4501"/>
                </a:cubicBezTo>
                <a:cubicBezTo>
                  <a:pt x="14073" y="1608"/>
                  <a:pt x="10196" y="0"/>
                  <a:pt x="6043" y="0"/>
                </a:cubicBezTo>
                <a:close/>
                <a:moveTo>
                  <a:pt x="6043" y="4501"/>
                </a:moveTo>
                <a:cubicBezTo>
                  <a:pt x="5588" y="4501"/>
                  <a:pt x="5191" y="4895"/>
                  <a:pt x="5191" y="5345"/>
                </a:cubicBezTo>
                <a:cubicBezTo>
                  <a:pt x="5191" y="5795"/>
                  <a:pt x="5589" y="6169"/>
                  <a:pt x="6043" y="6169"/>
                </a:cubicBezTo>
                <a:cubicBezTo>
                  <a:pt x="8638" y="6169"/>
                  <a:pt x="11039" y="7141"/>
                  <a:pt x="12856" y="8941"/>
                </a:cubicBezTo>
                <a:cubicBezTo>
                  <a:pt x="14673" y="10742"/>
                  <a:pt x="15634" y="13121"/>
                  <a:pt x="15634" y="15693"/>
                </a:cubicBezTo>
                <a:cubicBezTo>
                  <a:pt x="15634" y="16143"/>
                  <a:pt x="16032" y="16516"/>
                  <a:pt x="16486" y="16516"/>
                </a:cubicBezTo>
                <a:cubicBezTo>
                  <a:pt x="16940" y="16517"/>
                  <a:pt x="17317" y="16207"/>
                  <a:pt x="17317" y="15693"/>
                </a:cubicBezTo>
                <a:cubicBezTo>
                  <a:pt x="17317" y="12735"/>
                  <a:pt x="16153" y="9898"/>
                  <a:pt x="14012" y="7776"/>
                </a:cubicBezTo>
                <a:cubicBezTo>
                  <a:pt x="11871" y="5654"/>
                  <a:pt x="9028" y="4501"/>
                  <a:pt x="6043" y="4501"/>
                </a:cubicBezTo>
                <a:close/>
                <a:moveTo>
                  <a:pt x="6043" y="9645"/>
                </a:moveTo>
                <a:cubicBezTo>
                  <a:pt x="2733" y="9645"/>
                  <a:pt x="0" y="12353"/>
                  <a:pt x="0" y="15632"/>
                </a:cubicBezTo>
                <a:cubicBezTo>
                  <a:pt x="0" y="18911"/>
                  <a:pt x="2733" y="21600"/>
                  <a:pt x="6043" y="21600"/>
                </a:cubicBezTo>
                <a:cubicBezTo>
                  <a:pt x="9352" y="21600"/>
                  <a:pt x="12065" y="18912"/>
                  <a:pt x="12065" y="15632"/>
                </a:cubicBezTo>
                <a:cubicBezTo>
                  <a:pt x="12066" y="12353"/>
                  <a:pt x="9352" y="9645"/>
                  <a:pt x="6043" y="9645"/>
                </a:cubicBezTo>
                <a:close/>
                <a:moveTo>
                  <a:pt x="6043" y="11252"/>
                </a:moveTo>
                <a:cubicBezTo>
                  <a:pt x="8444" y="11252"/>
                  <a:pt x="10378" y="13189"/>
                  <a:pt x="10443" y="15632"/>
                </a:cubicBezTo>
                <a:cubicBezTo>
                  <a:pt x="10443" y="18076"/>
                  <a:pt x="8444" y="19993"/>
                  <a:pt x="6043" y="19993"/>
                </a:cubicBezTo>
                <a:cubicBezTo>
                  <a:pt x="3577" y="19993"/>
                  <a:pt x="1622" y="18011"/>
                  <a:pt x="1622" y="15632"/>
                </a:cubicBezTo>
                <a:cubicBezTo>
                  <a:pt x="1622" y="13189"/>
                  <a:pt x="3642" y="11252"/>
                  <a:pt x="6043" y="1125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9" name="Form"/>
          <p:cNvSpPr/>
          <p:nvPr/>
        </p:nvSpPr>
        <p:spPr>
          <a:xfrm>
            <a:off x="19220510" y="16360254"/>
            <a:ext cx="945427" cy="904856"/>
          </a:xfrm>
          <a:custGeom>
            <a:avLst/>
            <a:gdLst/>
            <a:ahLst/>
            <a:cxnLst>
              <a:cxn ang="0">
                <a:pos x="wd2" y="hd2"/>
              </a:cxn>
              <a:cxn ang="5400000">
                <a:pos x="wd2" y="hd2"/>
              </a:cxn>
              <a:cxn ang="10800000">
                <a:pos x="wd2" y="hd2"/>
              </a:cxn>
              <a:cxn ang="16200000">
                <a:pos x="wd2" y="hd2"/>
              </a:cxn>
            </a:cxnLst>
            <a:rect l="0" t="0" r="r" b="b"/>
            <a:pathLst>
              <a:path w="21488" h="21600" extrusionOk="0">
                <a:moveTo>
                  <a:pt x="10716" y="0"/>
                </a:moveTo>
                <a:cubicBezTo>
                  <a:pt x="6737" y="0"/>
                  <a:pt x="2984" y="1591"/>
                  <a:pt x="168" y="4549"/>
                </a:cubicBezTo>
                <a:cubicBezTo>
                  <a:pt x="-56" y="4784"/>
                  <a:pt x="-56" y="5165"/>
                  <a:pt x="168" y="5400"/>
                </a:cubicBezTo>
                <a:cubicBezTo>
                  <a:pt x="391" y="5635"/>
                  <a:pt x="754" y="5635"/>
                  <a:pt x="978" y="5400"/>
                </a:cubicBezTo>
                <a:cubicBezTo>
                  <a:pt x="3616" y="2677"/>
                  <a:pt x="7050" y="1174"/>
                  <a:pt x="10716" y="1174"/>
                </a:cubicBezTo>
                <a:cubicBezTo>
                  <a:pt x="14427" y="1174"/>
                  <a:pt x="17917" y="2721"/>
                  <a:pt x="20510" y="5444"/>
                </a:cubicBezTo>
                <a:cubicBezTo>
                  <a:pt x="20600" y="5585"/>
                  <a:pt x="20781" y="5635"/>
                  <a:pt x="20915" y="5635"/>
                </a:cubicBezTo>
                <a:cubicBezTo>
                  <a:pt x="21050" y="5635"/>
                  <a:pt x="21231" y="5538"/>
                  <a:pt x="21320" y="5444"/>
                </a:cubicBezTo>
                <a:cubicBezTo>
                  <a:pt x="21544" y="5209"/>
                  <a:pt x="21544" y="4842"/>
                  <a:pt x="21320" y="4608"/>
                </a:cubicBezTo>
                <a:cubicBezTo>
                  <a:pt x="18504" y="1649"/>
                  <a:pt x="14695" y="0"/>
                  <a:pt x="10716" y="0"/>
                </a:cubicBezTo>
                <a:close/>
                <a:moveTo>
                  <a:pt x="10744" y="4226"/>
                </a:moveTo>
                <a:cubicBezTo>
                  <a:pt x="7883" y="4226"/>
                  <a:pt x="5155" y="5400"/>
                  <a:pt x="3143" y="7513"/>
                </a:cubicBezTo>
                <a:cubicBezTo>
                  <a:pt x="2920" y="7748"/>
                  <a:pt x="2920" y="8129"/>
                  <a:pt x="3143" y="8364"/>
                </a:cubicBezTo>
                <a:cubicBezTo>
                  <a:pt x="3367" y="8599"/>
                  <a:pt x="3716" y="8599"/>
                  <a:pt x="3940" y="8364"/>
                </a:cubicBezTo>
                <a:cubicBezTo>
                  <a:pt x="5773" y="6439"/>
                  <a:pt x="8196" y="5400"/>
                  <a:pt x="10744" y="5400"/>
                </a:cubicBezTo>
                <a:cubicBezTo>
                  <a:pt x="13292" y="5400"/>
                  <a:pt x="15701" y="6439"/>
                  <a:pt x="17534" y="8364"/>
                </a:cubicBezTo>
                <a:cubicBezTo>
                  <a:pt x="17624" y="8505"/>
                  <a:pt x="17805" y="8540"/>
                  <a:pt x="17939" y="8540"/>
                </a:cubicBezTo>
                <a:cubicBezTo>
                  <a:pt x="18118" y="8540"/>
                  <a:pt x="18255" y="8505"/>
                  <a:pt x="18345" y="8364"/>
                </a:cubicBezTo>
                <a:cubicBezTo>
                  <a:pt x="18568" y="8129"/>
                  <a:pt x="18568" y="7748"/>
                  <a:pt x="18345" y="7513"/>
                </a:cubicBezTo>
                <a:cubicBezTo>
                  <a:pt x="16333" y="5400"/>
                  <a:pt x="13605" y="4226"/>
                  <a:pt x="10744" y="4226"/>
                </a:cubicBezTo>
                <a:close/>
                <a:moveTo>
                  <a:pt x="10758" y="9861"/>
                </a:moveTo>
                <a:cubicBezTo>
                  <a:pt x="9238" y="9814"/>
                  <a:pt x="7807" y="10433"/>
                  <a:pt x="6734" y="11607"/>
                </a:cubicBezTo>
                <a:cubicBezTo>
                  <a:pt x="6511" y="11842"/>
                  <a:pt x="6511" y="12209"/>
                  <a:pt x="6734" y="12443"/>
                </a:cubicBezTo>
                <a:cubicBezTo>
                  <a:pt x="6958" y="12678"/>
                  <a:pt x="7321" y="12678"/>
                  <a:pt x="7545" y="12443"/>
                </a:cubicBezTo>
                <a:cubicBezTo>
                  <a:pt x="8394" y="11551"/>
                  <a:pt x="9554" y="11032"/>
                  <a:pt x="10716" y="11079"/>
                </a:cubicBezTo>
                <a:cubicBezTo>
                  <a:pt x="11968" y="11126"/>
                  <a:pt x="13094" y="11595"/>
                  <a:pt x="13943" y="12487"/>
                </a:cubicBezTo>
                <a:cubicBezTo>
                  <a:pt x="14033" y="12628"/>
                  <a:pt x="14201" y="12678"/>
                  <a:pt x="14335" y="12678"/>
                </a:cubicBezTo>
                <a:cubicBezTo>
                  <a:pt x="14469" y="12678"/>
                  <a:pt x="14606" y="12631"/>
                  <a:pt x="14740" y="12443"/>
                </a:cubicBezTo>
                <a:cubicBezTo>
                  <a:pt x="14963" y="12209"/>
                  <a:pt x="14963" y="11842"/>
                  <a:pt x="14740" y="11607"/>
                </a:cubicBezTo>
                <a:cubicBezTo>
                  <a:pt x="13667" y="10527"/>
                  <a:pt x="12278" y="9908"/>
                  <a:pt x="10758" y="9861"/>
                </a:cubicBezTo>
                <a:close/>
                <a:moveTo>
                  <a:pt x="10744" y="15026"/>
                </a:moveTo>
                <a:cubicBezTo>
                  <a:pt x="9000" y="15026"/>
                  <a:pt x="7614" y="16529"/>
                  <a:pt x="7614" y="18313"/>
                </a:cubicBezTo>
                <a:cubicBezTo>
                  <a:pt x="7614" y="20144"/>
                  <a:pt x="9045" y="21600"/>
                  <a:pt x="10744" y="21600"/>
                </a:cubicBezTo>
                <a:cubicBezTo>
                  <a:pt x="12488" y="21600"/>
                  <a:pt x="13874" y="20097"/>
                  <a:pt x="13874" y="18313"/>
                </a:cubicBezTo>
                <a:cubicBezTo>
                  <a:pt x="13874" y="16482"/>
                  <a:pt x="12443" y="15026"/>
                  <a:pt x="10744" y="15026"/>
                </a:cubicBezTo>
                <a:close/>
                <a:moveTo>
                  <a:pt x="10744" y="16244"/>
                </a:moveTo>
                <a:cubicBezTo>
                  <a:pt x="11862" y="16244"/>
                  <a:pt x="12714" y="17139"/>
                  <a:pt x="12714" y="18313"/>
                </a:cubicBezTo>
                <a:cubicBezTo>
                  <a:pt x="12714" y="19440"/>
                  <a:pt x="11817" y="20382"/>
                  <a:pt x="10744" y="20382"/>
                </a:cubicBezTo>
                <a:cubicBezTo>
                  <a:pt x="9671" y="20382"/>
                  <a:pt x="8774" y="19440"/>
                  <a:pt x="8774" y="18313"/>
                </a:cubicBezTo>
                <a:cubicBezTo>
                  <a:pt x="8774" y="17186"/>
                  <a:pt x="9671" y="16244"/>
                  <a:pt x="10744" y="1624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0" name="Form"/>
          <p:cNvSpPr/>
          <p:nvPr/>
        </p:nvSpPr>
        <p:spPr>
          <a:xfrm>
            <a:off x="25457887" y="14910151"/>
            <a:ext cx="684790" cy="680487"/>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3"/>
                  <a:pt x="0" y="820"/>
                </a:cubicBezTo>
                <a:lnTo>
                  <a:pt x="0" y="17795"/>
                </a:lnTo>
                <a:cubicBezTo>
                  <a:pt x="0" y="18232"/>
                  <a:pt x="380" y="18615"/>
                  <a:pt x="814" y="18615"/>
                </a:cubicBezTo>
                <a:lnTo>
                  <a:pt x="20727" y="18615"/>
                </a:lnTo>
                <a:cubicBezTo>
                  <a:pt x="21162" y="18615"/>
                  <a:pt x="21538" y="18295"/>
                  <a:pt x="21600" y="17795"/>
                </a:cubicBezTo>
                <a:lnTo>
                  <a:pt x="21600" y="820"/>
                </a:lnTo>
                <a:cubicBezTo>
                  <a:pt x="21600" y="383"/>
                  <a:pt x="21220" y="0"/>
                  <a:pt x="20786" y="0"/>
                </a:cubicBezTo>
                <a:lnTo>
                  <a:pt x="814" y="0"/>
                </a:lnTo>
                <a:close/>
                <a:moveTo>
                  <a:pt x="1551" y="1678"/>
                </a:moveTo>
                <a:lnTo>
                  <a:pt x="19913" y="1678"/>
                </a:lnTo>
                <a:lnTo>
                  <a:pt x="19913" y="17054"/>
                </a:lnTo>
                <a:lnTo>
                  <a:pt x="1551" y="17054"/>
                </a:lnTo>
                <a:lnTo>
                  <a:pt x="1551" y="1678"/>
                </a:lnTo>
                <a:close/>
                <a:moveTo>
                  <a:pt x="814" y="19980"/>
                </a:moveTo>
                <a:cubicBezTo>
                  <a:pt x="380" y="19980"/>
                  <a:pt x="0" y="20363"/>
                  <a:pt x="0" y="20800"/>
                </a:cubicBezTo>
                <a:cubicBezTo>
                  <a:pt x="0" y="21237"/>
                  <a:pt x="380" y="21600"/>
                  <a:pt x="814" y="21600"/>
                </a:cubicBezTo>
                <a:lnTo>
                  <a:pt x="20786" y="21600"/>
                </a:lnTo>
                <a:cubicBezTo>
                  <a:pt x="21220" y="21600"/>
                  <a:pt x="21600" y="21299"/>
                  <a:pt x="21600" y="20800"/>
                </a:cubicBezTo>
                <a:cubicBezTo>
                  <a:pt x="21600" y="20363"/>
                  <a:pt x="21220" y="19980"/>
                  <a:pt x="20786" y="19980"/>
                </a:cubicBezTo>
                <a:lnTo>
                  <a:pt x="814" y="199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1" name="Form"/>
          <p:cNvSpPr/>
          <p:nvPr/>
        </p:nvSpPr>
        <p:spPr>
          <a:xfrm>
            <a:off x="27346281" y="14910151"/>
            <a:ext cx="949730" cy="682331"/>
          </a:xfrm>
          <a:custGeom>
            <a:avLst/>
            <a:gdLst/>
            <a:ahLst/>
            <a:cxnLst>
              <a:cxn ang="0">
                <a:pos x="wd2" y="hd2"/>
              </a:cxn>
              <a:cxn ang="5400000">
                <a:pos x="wd2" y="hd2"/>
              </a:cxn>
              <a:cxn ang="10800000">
                <a:pos x="wd2" y="hd2"/>
              </a:cxn>
              <a:cxn ang="16200000">
                <a:pos x="wd2" y="hd2"/>
              </a:cxn>
            </a:cxnLst>
            <a:rect l="0" t="0" r="r" b="b"/>
            <a:pathLst>
              <a:path w="21600" h="21600" extrusionOk="0">
                <a:moveTo>
                  <a:pt x="3537" y="0"/>
                </a:moveTo>
                <a:cubicBezTo>
                  <a:pt x="3392" y="0"/>
                  <a:pt x="3243" y="78"/>
                  <a:pt x="3132" y="234"/>
                </a:cubicBezTo>
                <a:cubicBezTo>
                  <a:pt x="1118" y="3036"/>
                  <a:pt x="0" y="6834"/>
                  <a:pt x="0" y="10819"/>
                </a:cubicBezTo>
                <a:cubicBezTo>
                  <a:pt x="0" y="14742"/>
                  <a:pt x="1118" y="18545"/>
                  <a:pt x="3132" y="21347"/>
                </a:cubicBezTo>
                <a:cubicBezTo>
                  <a:pt x="3221" y="21534"/>
                  <a:pt x="3403" y="21600"/>
                  <a:pt x="3537" y="21600"/>
                </a:cubicBezTo>
                <a:cubicBezTo>
                  <a:pt x="3671" y="21600"/>
                  <a:pt x="3842" y="21534"/>
                  <a:pt x="3887" y="21347"/>
                </a:cubicBezTo>
                <a:cubicBezTo>
                  <a:pt x="4110" y="21036"/>
                  <a:pt x="4110" y="20530"/>
                  <a:pt x="3887" y="20218"/>
                </a:cubicBezTo>
                <a:cubicBezTo>
                  <a:pt x="2097" y="17728"/>
                  <a:pt x="1118" y="14369"/>
                  <a:pt x="1118" y="10819"/>
                </a:cubicBezTo>
                <a:cubicBezTo>
                  <a:pt x="1118" y="7270"/>
                  <a:pt x="2108" y="3915"/>
                  <a:pt x="3943" y="1362"/>
                </a:cubicBezTo>
                <a:cubicBezTo>
                  <a:pt x="4166" y="1051"/>
                  <a:pt x="4166" y="545"/>
                  <a:pt x="3943" y="234"/>
                </a:cubicBezTo>
                <a:cubicBezTo>
                  <a:pt x="3831" y="78"/>
                  <a:pt x="3682" y="0"/>
                  <a:pt x="3537" y="0"/>
                </a:cubicBezTo>
                <a:close/>
                <a:moveTo>
                  <a:pt x="18063" y="0"/>
                </a:moveTo>
                <a:cubicBezTo>
                  <a:pt x="17917" y="0"/>
                  <a:pt x="17769" y="78"/>
                  <a:pt x="17657" y="234"/>
                </a:cubicBezTo>
                <a:cubicBezTo>
                  <a:pt x="17434" y="545"/>
                  <a:pt x="17434" y="1051"/>
                  <a:pt x="17657" y="1362"/>
                </a:cubicBezTo>
                <a:cubicBezTo>
                  <a:pt x="19447" y="3853"/>
                  <a:pt x="20440" y="7212"/>
                  <a:pt x="20440" y="10761"/>
                </a:cubicBezTo>
                <a:cubicBezTo>
                  <a:pt x="20439" y="14310"/>
                  <a:pt x="19450" y="17665"/>
                  <a:pt x="17615" y="20218"/>
                </a:cubicBezTo>
                <a:cubicBezTo>
                  <a:pt x="17392" y="20530"/>
                  <a:pt x="17392" y="21036"/>
                  <a:pt x="17615" y="21347"/>
                </a:cubicBezTo>
                <a:cubicBezTo>
                  <a:pt x="17705" y="21534"/>
                  <a:pt x="17887" y="21600"/>
                  <a:pt x="18021" y="21600"/>
                </a:cubicBezTo>
                <a:cubicBezTo>
                  <a:pt x="18155" y="21600"/>
                  <a:pt x="18289" y="21534"/>
                  <a:pt x="18468" y="21347"/>
                </a:cubicBezTo>
                <a:cubicBezTo>
                  <a:pt x="20482" y="18545"/>
                  <a:pt x="21600" y="14746"/>
                  <a:pt x="21600" y="10761"/>
                </a:cubicBezTo>
                <a:cubicBezTo>
                  <a:pt x="21600" y="6838"/>
                  <a:pt x="20482" y="3036"/>
                  <a:pt x="18468" y="234"/>
                </a:cubicBezTo>
                <a:cubicBezTo>
                  <a:pt x="18357" y="78"/>
                  <a:pt x="18208" y="0"/>
                  <a:pt x="18063" y="0"/>
                </a:cubicBezTo>
                <a:close/>
                <a:moveTo>
                  <a:pt x="5816" y="2491"/>
                </a:moveTo>
                <a:cubicBezTo>
                  <a:pt x="5670" y="2491"/>
                  <a:pt x="5522" y="2569"/>
                  <a:pt x="5410" y="2724"/>
                </a:cubicBezTo>
                <a:cubicBezTo>
                  <a:pt x="3934" y="4779"/>
                  <a:pt x="3132" y="7527"/>
                  <a:pt x="3132" y="10391"/>
                </a:cubicBezTo>
                <a:cubicBezTo>
                  <a:pt x="3132" y="13256"/>
                  <a:pt x="3934" y="15984"/>
                  <a:pt x="5410" y="18039"/>
                </a:cubicBezTo>
                <a:cubicBezTo>
                  <a:pt x="5500" y="18226"/>
                  <a:pt x="5682" y="18292"/>
                  <a:pt x="5816" y="18292"/>
                </a:cubicBezTo>
                <a:cubicBezTo>
                  <a:pt x="5950" y="18292"/>
                  <a:pt x="6132" y="18226"/>
                  <a:pt x="6221" y="18039"/>
                </a:cubicBezTo>
                <a:cubicBezTo>
                  <a:pt x="6445" y="17728"/>
                  <a:pt x="6445" y="17241"/>
                  <a:pt x="6221" y="16930"/>
                </a:cubicBezTo>
                <a:cubicBezTo>
                  <a:pt x="4969" y="15186"/>
                  <a:pt x="4292" y="12882"/>
                  <a:pt x="4292" y="10391"/>
                </a:cubicBezTo>
                <a:cubicBezTo>
                  <a:pt x="4292" y="7900"/>
                  <a:pt x="4969" y="5597"/>
                  <a:pt x="6221" y="3853"/>
                </a:cubicBezTo>
                <a:cubicBezTo>
                  <a:pt x="6445" y="3542"/>
                  <a:pt x="6445" y="3036"/>
                  <a:pt x="6221" y="2724"/>
                </a:cubicBezTo>
                <a:cubicBezTo>
                  <a:pt x="6109" y="2569"/>
                  <a:pt x="5961" y="2491"/>
                  <a:pt x="5816" y="2491"/>
                </a:cubicBezTo>
                <a:close/>
                <a:moveTo>
                  <a:pt x="15784" y="2491"/>
                </a:moveTo>
                <a:cubicBezTo>
                  <a:pt x="15639" y="2491"/>
                  <a:pt x="15490" y="2569"/>
                  <a:pt x="15379" y="2724"/>
                </a:cubicBezTo>
                <a:cubicBezTo>
                  <a:pt x="15155" y="3036"/>
                  <a:pt x="15155" y="3542"/>
                  <a:pt x="15379" y="3853"/>
                </a:cubicBezTo>
                <a:cubicBezTo>
                  <a:pt x="16631" y="5597"/>
                  <a:pt x="17308" y="7901"/>
                  <a:pt x="17308" y="10391"/>
                </a:cubicBezTo>
                <a:cubicBezTo>
                  <a:pt x="17308" y="12882"/>
                  <a:pt x="16631" y="15186"/>
                  <a:pt x="15379" y="16930"/>
                </a:cubicBezTo>
                <a:cubicBezTo>
                  <a:pt x="15155" y="17241"/>
                  <a:pt x="15155" y="17728"/>
                  <a:pt x="15379" y="18039"/>
                </a:cubicBezTo>
                <a:cubicBezTo>
                  <a:pt x="15468" y="18226"/>
                  <a:pt x="15650" y="18292"/>
                  <a:pt x="15784" y="18292"/>
                </a:cubicBezTo>
                <a:cubicBezTo>
                  <a:pt x="15963" y="18292"/>
                  <a:pt x="16100" y="18226"/>
                  <a:pt x="16189" y="18039"/>
                </a:cubicBezTo>
                <a:cubicBezTo>
                  <a:pt x="17666" y="15984"/>
                  <a:pt x="18468" y="13256"/>
                  <a:pt x="18468" y="10391"/>
                </a:cubicBezTo>
                <a:cubicBezTo>
                  <a:pt x="18468" y="7527"/>
                  <a:pt x="17666" y="4779"/>
                  <a:pt x="16189" y="2724"/>
                </a:cubicBezTo>
                <a:cubicBezTo>
                  <a:pt x="16078" y="2569"/>
                  <a:pt x="15929" y="2491"/>
                  <a:pt x="15784" y="2491"/>
                </a:cubicBezTo>
                <a:close/>
                <a:moveTo>
                  <a:pt x="10877" y="4982"/>
                </a:moveTo>
                <a:cubicBezTo>
                  <a:pt x="9803" y="4982"/>
                  <a:pt x="8718" y="5534"/>
                  <a:pt x="7913" y="6655"/>
                </a:cubicBezTo>
                <a:cubicBezTo>
                  <a:pt x="7152" y="7776"/>
                  <a:pt x="6711" y="9224"/>
                  <a:pt x="6711" y="10781"/>
                </a:cubicBezTo>
                <a:cubicBezTo>
                  <a:pt x="6711" y="12337"/>
                  <a:pt x="7108" y="13766"/>
                  <a:pt x="7913" y="14886"/>
                </a:cubicBezTo>
                <a:cubicBezTo>
                  <a:pt x="8718" y="15945"/>
                  <a:pt x="9758" y="16560"/>
                  <a:pt x="10877" y="16560"/>
                </a:cubicBezTo>
                <a:cubicBezTo>
                  <a:pt x="11995" y="16560"/>
                  <a:pt x="13022" y="15945"/>
                  <a:pt x="13827" y="14886"/>
                </a:cubicBezTo>
                <a:cubicBezTo>
                  <a:pt x="14587" y="13766"/>
                  <a:pt x="15029" y="12337"/>
                  <a:pt x="15029" y="10781"/>
                </a:cubicBezTo>
                <a:cubicBezTo>
                  <a:pt x="15029" y="9224"/>
                  <a:pt x="14632" y="7776"/>
                  <a:pt x="13827" y="6655"/>
                </a:cubicBezTo>
                <a:cubicBezTo>
                  <a:pt x="13021" y="5534"/>
                  <a:pt x="11951" y="4982"/>
                  <a:pt x="10877" y="4982"/>
                </a:cubicBezTo>
                <a:close/>
                <a:moveTo>
                  <a:pt x="10877" y="6538"/>
                </a:moveTo>
                <a:cubicBezTo>
                  <a:pt x="11637" y="6538"/>
                  <a:pt x="12390" y="6912"/>
                  <a:pt x="13016" y="7784"/>
                </a:cubicBezTo>
                <a:cubicBezTo>
                  <a:pt x="13597" y="8593"/>
                  <a:pt x="13911" y="9660"/>
                  <a:pt x="13911" y="10781"/>
                </a:cubicBezTo>
                <a:cubicBezTo>
                  <a:pt x="13911" y="11901"/>
                  <a:pt x="13598" y="12948"/>
                  <a:pt x="13016" y="13758"/>
                </a:cubicBezTo>
                <a:cubicBezTo>
                  <a:pt x="12434" y="14567"/>
                  <a:pt x="11682" y="15003"/>
                  <a:pt x="10877" y="15003"/>
                </a:cubicBezTo>
                <a:cubicBezTo>
                  <a:pt x="10072" y="15003"/>
                  <a:pt x="9305" y="14567"/>
                  <a:pt x="8724" y="13758"/>
                </a:cubicBezTo>
                <a:cubicBezTo>
                  <a:pt x="8142" y="12948"/>
                  <a:pt x="7829" y="11901"/>
                  <a:pt x="7829" y="10781"/>
                </a:cubicBezTo>
                <a:cubicBezTo>
                  <a:pt x="7829" y="9660"/>
                  <a:pt x="8142" y="8593"/>
                  <a:pt x="8724" y="7784"/>
                </a:cubicBezTo>
                <a:cubicBezTo>
                  <a:pt x="9305" y="6974"/>
                  <a:pt x="10116" y="6538"/>
                  <a:pt x="10877" y="653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2" name="Form"/>
          <p:cNvSpPr/>
          <p:nvPr/>
        </p:nvSpPr>
        <p:spPr>
          <a:xfrm>
            <a:off x="17322283" y="16340580"/>
            <a:ext cx="681716" cy="947886"/>
          </a:xfrm>
          <a:custGeom>
            <a:avLst/>
            <a:gdLst/>
            <a:ahLst/>
            <a:cxnLst>
              <a:cxn ang="0">
                <a:pos x="wd2" y="hd2"/>
              </a:cxn>
              <a:cxn ang="5400000">
                <a:pos x="wd2" y="hd2"/>
              </a:cxn>
              <a:cxn ang="10800000">
                <a:pos x="wd2" y="hd2"/>
              </a:cxn>
              <a:cxn ang="16200000">
                <a:pos x="wd2" y="hd2"/>
              </a:cxn>
            </a:cxnLst>
            <a:rect l="0" t="0" r="r" b="b"/>
            <a:pathLst>
              <a:path w="21445" h="21600" extrusionOk="0">
                <a:moveTo>
                  <a:pt x="10694" y="0"/>
                </a:moveTo>
                <a:cubicBezTo>
                  <a:pt x="6795" y="0"/>
                  <a:pt x="3017" y="1121"/>
                  <a:pt x="232" y="3138"/>
                </a:cubicBezTo>
                <a:cubicBezTo>
                  <a:pt x="-77" y="3362"/>
                  <a:pt x="-77" y="3726"/>
                  <a:pt x="232" y="3950"/>
                </a:cubicBezTo>
                <a:cubicBezTo>
                  <a:pt x="542" y="4174"/>
                  <a:pt x="1045" y="4174"/>
                  <a:pt x="1354" y="3950"/>
                </a:cubicBezTo>
                <a:cubicBezTo>
                  <a:pt x="3829" y="2157"/>
                  <a:pt x="7167" y="1163"/>
                  <a:pt x="10694" y="1163"/>
                </a:cubicBezTo>
                <a:cubicBezTo>
                  <a:pt x="14221" y="1163"/>
                  <a:pt x="17555" y="2154"/>
                  <a:pt x="20092" y="3992"/>
                </a:cubicBezTo>
                <a:cubicBezTo>
                  <a:pt x="20216" y="4127"/>
                  <a:pt x="20467" y="4174"/>
                  <a:pt x="20653" y="4174"/>
                </a:cubicBezTo>
                <a:cubicBezTo>
                  <a:pt x="20838" y="4174"/>
                  <a:pt x="21028" y="4130"/>
                  <a:pt x="21214" y="3950"/>
                </a:cubicBezTo>
                <a:cubicBezTo>
                  <a:pt x="21523" y="3726"/>
                  <a:pt x="21523" y="3362"/>
                  <a:pt x="21214" y="3138"/>
                </a:cubicBezTo>
                <a:cubicBezTo>
                  <a:pt x="18429" y="1121"/>
                  <a:pt x="14654" y="0"/>
                  <a:pt x="10694" y="0"/>
                </a:cubicBezTo>
                <a:close/>
                <a:moveTo>
                  <a:pt x="10713" y="3138"/>
                </a:moveTo>
                <a:cubicBezTo>
                  <a:pt x="7867" y="3138"/>
                  <a:pt x="5156" y="3942"/>
                  <a:pt x="3114" y="5421"/>
                </a:cubicBezTo>
                <a:cubicBezTo>
                  <a:pt x="2804" y="5645"/>
                  <a:pt x="2804" y="6009"/>
                  <a:pt x="3114" y="6233"/>
                </a:cubicBezTo>
                <a:cubicBezTo>
                  <a:pt x="3423" y="6458"/>
                  <a:pt x="3907" y="6458"/>
                  <a:pt x="4216" y="6233"/>
                </a:cubicBezTo>
                <a:cubicBezTo>
                  <a:pt x="5949" y="4978"/>
                  <a:pt x="8238" y="4300"/>
                  <a:pt x="10713" y="4300"/>
                </a:cubicBezTo>
                <a:cubicBezTo>
                  <a:pt x="13189" y="4300"/>
                  <a:pt x="15478" y="4978"/>
                  <a:pt x="17211" y="6233"/>
                </a:cubicBezTo>
                <a:cubicBezTo>
                  <a:pt x="17335" y="6368"/>
                  <a:pt x="17586" y="6416"/>
                  <a:pt x="17772" y="6416"/>
                </a:cubicBezTo>
                <a:cubicBezTo>
                  <a:pt x="17957" y="6416"/>
                  <a:pt x="18147" y="6368"/>
                  <a:pt x="18332" y="6233"/>
                </a:cubicBezTo>
                <a:cubicBezTo>
                  <a:pt x="18642" y="6009"/>
                  <a:pt x="18642" y="5645"/>
                  <a:pt x="18332" y="5421"/>
                </a:cubicBezTo>
                <a:cubicBezTo>
                  <a:pt x="16290" y="3942"/>
                  <a:pt x="13560" y="3138"/>
                  <a:pt x="10713" y="3138"/>
                </a:cubicBezTo>
                <a:close/>
                <a:moveTo>
                  <a:pt x="10713" y="6724"/>
                </a:moveTo>
                <a:cubicBezTo>
                  <a:pt x="9166" y="6724"/>
                  <a:pt x="7747" y="7122"/>
                  <a:pt x="6633" y="7928"/>
                </a:cubicBezTo>
                <a:cubicBezTo>
                  <a:pt x="5581" y="8735"/>
                  <a:pt x="4970" y="9777"/>
                  <a:pt x="4970" y="10898"/>
                </a:cubicBezTo>
                <a:cubicBezTo>
                  <a:pt x="4970" y="12019"/>
                  <a:pt x="5519" y="13047"/>
                  <a:pt x="6633" y="13854"/>
                </a:cubicBezTo>
                <a:cubicBezTo>
                  <a:pt x="7747" y="14616"/>
                  <a:pt x="9166" y="15058"/>
                  <a:pt x="10713" y="15058"/>
                </a:cubicBezTo>
                <a:cubicBezTo>
                  <a:pt x="12260" y="15058"/>
                  <a:pt x="13761" y="14661"/>
                  <a:pt x="14813" y="13854"/>
                </a:cubicBezTo>
                <a:cubicBezTo>
                  <a:pt x="15865" y="13047"/>
                  <a:pt x="16476" y="12019"/>
                  <a:pt x="16476" y="10898"/>
                </a:cubicBezTo>
                <a:cubicBezTo>
                  <a:pt x="16476" y="9777"/>
                  <a:pt x="15927" y="8735"/>
                  <a:pt x="14813" y="7928"/>
                </a:cubicBezTo>
                <a:cubicBezTo>
                  <a:pt x="13699" y="7166"/>
                  <a:pt x="12260" y="6724"/>
                  <a:pt x="10713" y="6724"/>
                </a:cubicBezTo>
                <a:close/>
                <a:moveTo>
                  <a:pt x="10713" y="7844"/>
                </a:moveTo>
                <a:cubicBezTo>
                  <a:pt x="11827" y="7844"/>
                  <a:pt x="12887" y="8158"/>
                  <a:pt x="13691" y="8741"/>
                </a:cubicBezTo>
                <a:cubicBezTo>
                  <a:pt x="14496" y="9324"/>
                  <a:pt x="14929" y="10091"/>
                  <a:pt x="14929" y="10898"/>
                </a:cubicBezTo>
                <a:cubicBezTo>
                  <a:pt x="14929" y="11705"/>
                  <a:pt x="14496" y="12459"/>
                  <a:pt x="13691" y="13041"/>
                </a:cubicBezTo>
                <a:cubicBezTo>
                  <a:pt x="12887" y="13624"/>
                  <a:pt x="11827" y="13938"/>
                  <a:pt x="10713" y="13938"/>
                </a:cubicBezTo>
                <a:cubicBezTo>
                  <a:pt x="9600" y="13938"/>
                  <a:pt x="8559" y="13624"/>
                  <a:pt x="7755" y="13041"/>
                </a:cubicBezTo>
                <a:cubicBezTo>
                  <a:pt x="6950" y="12459"/>
                  <a:pt x="6517" y="11705"/>
                  <a:pt x="6517" y="10898"/>
                </a:cubicBezTo>
                <a:cubicBezTo>
                  <a:pt x="6517" y="10091"/>
                  <a:pt x="6950" y="9324"/>
                  <a:pt x="7755" y="8741"/>
                </a:cubicBezTo>
                <a:cubicBezTo>
                  <a:pt x="8559" y="8158"/>
                  <a:pt x="9599" y="7844"/>
                  <a:pt x="10713" y="7844"/>
                </a:cubicBezTo>
                <a:close/>
                <a:moveTo>
                  <a:pt x="3674" y="15240"/>
                </a:moveTo>
                <a:cubicBezTo>
                  <a:pt x="3473" y="15240"/>
                  <a:pt x="3268" y="15296"/>
                  <a:pt x="3114" y="15409"/>
                </a:cubicBezTo>
                <a:cubicBezTo>
                  <a:pt x="2804" y="15633"/>
                  <a:pt x="2804" y="15997"/>
                  <a:pt x="3114" y="16221"/>
                </a:cubicBezTo>
                <a:cubicBezTo>
                  <a:pt x="5155" y="17700"/>
                  <a:pt x="7867" y="18504"/>
                  <a:pt x="10713" y="18504"/>
                </a:cubicBezTo>
                <a:cubicBezTo>
                  <a:pt x="13622" y="18504"/>
                  <a:pt x="16290" y="17700"/>
                  <a:pt x="18332" y="16221"/>
                </a:cubicBezTo>
                <a:cubicBezTo>
                  <a:pt x="18642" y="15997"/>
                  <a:pt x="18642" y="15633"/>
                  <a:pt x="18332" y="15409"/>
                </a:cubicBezTo>
                <a:cubicBezTo>
                  <a:pt x="18023" y="15184"/>
                  <a:pt x="17520" y="15184"/>
                  <a:pt x="17211" y="15409"/>
                </a:cubicBezTo>
                <a:cubicBezTo>
                  <a:pt x="15478" y="16664"/>
                  <a:pt x="13189" y="17342"/>
                  <a:pt x="10713" y="17342"/>
                </a:cubicBezTo>
                <a:cubicBezTo>
                  <a:pt x="8238" y="17342"/>
                  <a:pt x="5949" y="16664"/>
                  <a:pt x="4216" y="15409"/>
                </a:cubicBezTo>
                <a:cubicBezTo>
                  <a:pt x="4061" y="15296"/>
                  <a:pt x="3876" y="15240"/>
                  <a:pt x="3674" y="15240"/>
                </a:cubicBezTo>
                <a:close/>
                <a:moveTo>
                  <a:pt x="793" y="17482"/>
                </a:moveTo>
                <a:cubicBezTo>
                  <a:pt x="592" y="17482"/>
                  <a:pt x="387" y="17538"/>
                  <a:pt x="232" y="17650"/>
                </a:cubicBezTo>
                <a:cubicBezTo>
                  <a:pt x="-77" y="17874"/>
                  <a:pt x="-77" y="18238"/>
                  <a:pt x="232" y="18462"/>
                </a:cubicBezTo>
                <a:cubicBezTo>
                  <a:pt x="3017" y="20479"/>
                  <a:pt x="6792" y="21600"/>
                  <a:pt x="10752" y="21600"/>
                </a:cubicBezTo>
                <a:cubicBezTo>
                  <a:pt x="14712" y="21600"/>
                  <a:pt x="18429" y="20521"/>
                  <a:pt x="21214" y="18504"/>
                </a:cubicBezTo>
                <a:cubicBezTo>
                  <a:pt x="21523" y="18280"/>
                  <a:pt x="21523" y="17916"/>
                  <a:pt x="21214" y="17692"/>
                </a:cubicBezTo>
                <a:cubicBezTo>
                  <a:pt x="20904" y="17468"/>
                  <a:pt x="20401" y="17468"/>
                  <a:pt x="20092" y="17692"/>
                </a:cubicBezTo>
                <a:cubicBezTo>
                  <a:pt x="17617" y="19485"/>
                  <a:pt x="14279" y="20479"/>
                  <a:pt x="10752" y="20479"/>
                </a:cubicBezTo>
                <a:cubicBezTo>
                  <a:pt x="7225" y="20479"/>
                  <a:pt x="3891" y="19488"/>
                  <a:pt x="1354" y="17650"/>
                </a:cubicBezTo>
                <a:cubicBezTo>
                  <a:pt x="1199" y="17538"/>
                  <a:pt x="994" y="17482"/>
                  <a:pt x="793" y="1748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3" name="Devices"/>
          <p:cNvSpPr/>
          <p:nvPr/>
        </p:nvSpPr>
        <p:spPr>
          <a:xfrm>
            <a:off x="5011518" y="9110823"/>
            <a:ext cx="4696695"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Devices</a:t>
            </a:r>
          </a:p>
        </p:txBody>
      </p:sp>
      <p:sp>
        <p:nvSpPr>
          <p:cNvPr id="2884" name="Form"/>
          <p:cNvSpPr/>
          <p:nvPr/>
        </p:nvSpPr>
        <p:spPr>
          <a:xfrm>
            <a:off x="4914761" y="30687596"/>
            <a:ext cx="940903" cy="767201"/>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5" name="Form"/>
          <p:cNvSpPr/>
          <p:nvPr/>
        </p:nvSpPr>
        <p:spPr>
          <a:xfrm>
            <a:off x="7177375" y="30608857"/>
            <a:ext cx="450769" cy="944842"/>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6" name="Form"/>
          <p:cNvSpPr/>
          <p:nvPr/>
        </p:nvSpPr>
        <p:spPr>
          <a:xfrm>
            <a:off x="27111653" y="30766329"/>
            <a:ext cx="933153" cy="602213"/>
          </a:xfrm>
          <a:custGeom>
            <a:avLst/>
            <a:gdLst/>
            <a:ahLst/>
            <a:cxnLst>
              <a:cxn ang="0">
                <a:pos x="wd2" y="hd2"/>
              </a:cxn>
              <a:cxn ang="5400000">
                <a:pos x="wd2" y="hd2"/>
              </a:cxn>
              <a:cxn ang="10800000">
                <a:pos x="wd2" y="hd2"/>
              </a:cxn>
              <a:cxn ang="16200000">
                <a:pos x="wd2" y="hd2"/>
              </a:cxn>
            </a:cxnLst>
            <a:rect l="0" t="0" r="r" b="b"/>
            <a:pathLst>
              <a:path w="21600" h="21600" extrusionOk="0">
                <a:moveTo>
                  <a:pt x="6977" y="0"/>
                </a:moveTo>
                <a:cubicBezTo>
                  <a:pt x="3150" y="0"/>
                  <a:pt x="0" y="4810"/>
                  <a:pt x="0" y="10811"/>
                </a:cubicBezTo>
                <a:cubicBezTo>
                  <a:pt x="0" y="16742"/>
                  <a:pt x="3104" y="21600"/>
                  <a:pt x="6977" y="21600"/>
                </a:cubicBezTo>
                <a:cubicBezTo>
                  <a:pt x="10850" y="21600"/>
                  <a:pt x="13940" y="16812"/>
                  <a:pt x="13940" y="10811"/>
                </a:cubicBezTo>
                <a:lnTo>
                  <a:pt x="13897" y="8693"/>
                </a:lnTo>
                <a:lnTo>
                  <a:pt x="6977" y="8693"/>
                </a:lnTo>
                <a:lnTo>
                  <a:pt x="6977" y="12995"/>
                </a:lnTo>
                <a:lnTo>
                  <a:pt x="10935" y="12995"/>
                </a:lnTo>
                <a:cubicBezTo>
                  <a:pt x="10343" y="15537"/>
                  <a:pt x="8799" y="17298"/>
                  <a:pt x="6977" y="17298"/>
                </a:cubicBezTo>
                <a:cubicBezTo>
                  <a:pt x="4653" y="17298"/>
                  <a:pt x="2777" y="14412"/>
                  <a:pt x="2777" y="10811"/>
                </a:cubicBezTo>
                <a:cubicBezTo>
                  <a:pt x="2777" y="7210"/>
                  <a:pt x="4653" y="4302"/>
                  <a:pt x="6977" y="4302"/>
                </a:cubicBezTo>
                <a:cubicBezTo>
                  <a:pt x="8116" y="4302"/>
                  <a:pt x="9164" y="5022"/>
                  <a:pt x="9939" y="6222"/>
                </a:cubicBezTo>
                <a:lnTo>
                  <a:pt x="11889" y="3177"/>
                </a:lnTo>
                <a:cubicBezTo>
                  <a:pt x="10613" y="1200"/>
                  <a:pt x="8891" y="0"/>
                  <a:pt x="6977" y="0"/>
                </a:cubicBezTo>
                <a:close/>
                <a:moveTo>
                  <a:pt x="17229" y="5648"/>
                </a:moveTo>
                <a:lnTo>
                  <a:pt x="17229" y="9046"/>
                </a:lnTo>
                <a:lnTo>
                  <a:pt x="15036" y="9046"/>
                </a:lnTo>
                <a:lnTo>
                  <a:pt x="15036" y="12422"/>
                </a:lnTo>
                <a:lnTo>
                  <a:pt x="17229" y="12422"/>
                </a:lnTo>
                <a:lnTo>
                  <a:pt x="17229" y="15819"/>
                </a:lnTo>
                <a:lnTo>
                  <a:pt x="19407" y="15819"/>
                </a:lnTo>
                <a:lnTo>
                  <a:pt x="19407" y="12422"/>
                </a:lnTo>
                <a:lnTo>
                  <a:pt x="21600" y="12422"/>
                </a:lnTo>
                <a:lnTo>
                  <a:pt x="21600" y="9046"/>
                </a:lnTo>
                <a:lnTo>
                  <a:pt x="19407" y="9046"/>
                </a:lnTo>
                <a:lnTo>
                  <a:pt x="19407" y="5648"/>
                </a:lnTo>
                <a:lnTo>
                  <a:pt x="17229" y="5648"/>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7" name="Form"/>
          <p:cNvSpPr/>
          <p:nvPr/>
        </p:nvSpPr>
        <p:spPr>
          <a:xfrm>
            <a:off x="4914761" y="34250427"/>
            <a:ext cx="931307" cy="60282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225"/>
                </a:lnTo>
                <a:lnTo>
                  <a:pt x="6206" y="21225"/>
                </a:lnTo>
                <a:cubicBezTo>
                  <a:pt x="6937" y="21225"/>
                  <a:pt x="7581" y="21150"/>
                  <a:pt x="8175" y="20939"/>
                </a:cubicBezTo>
                <a:cubicBezTo>
                  <a:pt x="8768" y="20727"/>
                  <a:pt x="9273" y="20375"/>
                  <a:pt x="9730" y="19881"/>
                </a:cubicBezTo>
                <a:cubicBezTo>
                  <a:pt x="10095" y="19387"/>
                  <a:pt x="10412" y="18841"/>
                  <a:pt x="10686" y="18206"/>
                </a:cubicBezTo>
                <a:cubicBezTo>
                  <a:pt x="11097" y="17218"/>
                  <a:pt x="11271" y="16081"/>
                  <a:pt x="11271" y="14811"/>
                </a:cubicBezTo>
                <a:cubicBezTo>
                  <a:pt x="11271" y="13612"/>
                  <a:pt x="11094" y="12550"/>
                  <a:pt x="10729" y="11704"/>
                </a:cubicBezTo>
                <a:cubicBezTo>
                  <a:pt x="10363" y="10787"/>
                  <a:pt x="9816" y="10231"/>
                  <a:pt x="9131" y="9808"/>
                </a:cubicBezTo>
                <a:cubicBezTo>
                  <a:pt x="9587" y="9455"/>
                  <a:pt x="9958" y="9019"/>
                  <a:pt x="10187" y="8596"/>
                </a:cubicBezTo>
                <a:cubicBezTo>
                  <a:pt x="10597" y="7820"/>
                  <a:pt x="10814" y="6780"/>
                  <a:pt x="10814" y="5510"/>
                </a:cubicBezTo>
                <a:cubicBezTo>
                  <a:pt x="10814" y="4241"/>
                  <a:pt x="10597" y="3165"/>
                  <a:pt x="10187" y="2248"/>
                </a:cubicBezTo>
                <a:cubicBezTo>
                  <a:pt x="9502" y="767"/>
                  <a:pt x="8306" y="71"/>
                  <a:pt x="6663" y="0"/>
                </a:cubicBezTo>
                <a:lnTo>
                  <a:pt x="0" y="0"/>
                </a:lnTo>
                <a:close/>
                <a:moveTo>
                  <a:pt x="13696" y="705"/>
                </a:moveTo>
                <a:lnTo>
                  <a:pt x="13696" y="3042"/>
                </a:lnTo>
                <a:lnTo>
                  <a:pt x="19317" y="3042"/>
                </a:lnTo>
                <a:lnTo>
                  <a:pt x="19317" y="705"/>
                </a:lnTo>
                <a:lnTo>
                  <a:pt x="13696" y="705"/>
                </a:lnTo>
                <a:close/>
                <a:moveTo>
                  <a:pt x="2696" y="3747"/>
                </a:moveTo>
                <a:lnTo>
                  <a:pt x="5664" y="3747"/>
                </a:lnTo>
                <a:cubicBezTo>
                  <a:pt x="6349" y="3747"/>
                  <a:pt x="6894" y="3888"/>
                  <a:pt x="7305" y="4100"/>
                </a:cubicBezTo>
                <a:cubicBezTo>
                  <a:pt x="7807" y="4452"/>
                  <a:pt x="8032" y="5074"/>
                  <a:pt x="8032" y="6061"/>
                </a:cubicBezTo>
                <a:cubicBezTo>
                  <a:pt x="8032" y="6978"/>
                  <a:pt x="7855" y="7626"/>
                  <a:pt x="7490" y="7979"/>
                </a:cubicBezTo>
                <a:cubicBezTo>
                  <a:pt x="7125" y="8331"/>
                  <a:pt x="6614" y="8464"/>
                  <a:pt x="6021" y="8464"/>
                </a:cubicBezTo>
                <a:lnTo>
                  <a:pt x="2696" y="8464"/>
                </a:lnTo>
                <a:lnTo>
                  <a:pt x="2696" y="3747"/>
                </a:lnTo>
                <a:close/>
                <a:moveTo>
                  <a:pt x="16478" y="4937"/>
                </a:moveTo>
                <a:cubicBezTo>
                  <a:pt x="14972" y="4937"/>
                  <a:pt x="13785" y="5660"/>
                  <a:pt x="12826" y="7141"/>
                </a:cubicBezTo>
                <a:cubicBezTo>
                  <a:pt x="11867" y="8622"/>
                  <a:pt x="11413" y="10650"/>
                  <a:pt x="11413" y="13401"/>
                </a:cubicBezTo>
                <a:cubicBezTo>
                  <a:pt x="11413" y="16293"/>
                  <a:pt x="11919" y="18413"/>
                  <a:pt x="12969" y="19682"/>
                </a:cubicBezTo>
                <a:cubicBezTo>
                  <a:pt x="14019" y="20952"/>
                  <a:pt x="15208" y="21600"/>
                  <a:pt x="16578" y="21600"/>
                </a:cubicBezTo>
                <a:cubicBezTo>
                  <a:pt x="18222" y="21600"/>
                  <a:pt x="19489" y="20815"/>
                  <a:pt x="20402" y="19264"/>
                </a:cubicBezTo>
                <a:cubicBezTo>
                  <a:pt x="20995" y="18347"/>
                  <a:pt x="21323" y="17359"/>
                  <a:pt x="21415" y="16442"/>
                </a:cubicBezTo>
                <a:lnTo>
                  <a:pt x="18675" y="16442"/>
                </a:lnTo>
                <a:cubicBezTo>
                  <a:pt x="18538" y="16866"/>
                  <a:pt x="18347" y="17218"/>
                  <a:pt x="18119" y="17500"/>
                </a:cubicBezTo>
                <a:cubicBezTo>
                  <a:pt x="17754" y="17994"/>
                  <a:pt x="17257" y="18206"/>
                  <a:pt x="16664" y="18206"/>
                </a:cubicBezTo>
                <a:cubicBezTo>
                  <a:pt x="16116" y="18206"/>
                  <a:pt x="15619" y="18056"/>
                  <a:pt x="15208" y="17633"/>
                </a:cubicBezTo>
                <a:cubicBezTo>
                  <a:pt x="14569" y="16998"/>
                  <a:pt x="14198" y="15878"/>
                  <a:pt x="14153" y="14327"/>
                </a:cubicBezTo>
                <a:lnTo>
                  <a:pt x="21600" y="14327"/>
                </a:lnTo>
                <a:cubicBezTo>
                  <a:pt x="21600" y="12986"/>
                  <a:pt x="21591" y="11924"/>
                  <a:pt x="21500" y="11219"/>
                </a:cubicBezTo>
                <a:cubicBezTo>
                  <a:pt x="21363" y="10020"/>
                  <a:pt x="21098" y="8896"/>
                  <a:pt x="20687" y="7979"/>
                </a:cubicBezTo>
                <a:cubicBezTo>
                  <a:pt x="20185" y="6921"/>
                  <a:pt x="19634" y="6136"/>
                  <a:pt x="18904" y="5642"/>
                </a:cubicBezTo>
                <a:cubicBezTo>
                  <a:pt x="18173" y="5149"/>
                  <a:pt x="17391" y="4867"/>
                  <a:pt x="16478" y="4937"/>
                </a:cubicBezTo>
                <a:close/>
                <a:moveTo>
                  <a:pt x="16435" y="8331"/>
                </a:moveTo>
                <a:cubicBezTo>
                  <a:pt x="17075" y="8332"/>
                  <a:pt x="17622" y="8605"/>
                  <a:pt x="18033" y="9169"/>
                </a:cubicBezTo>
                <a:cubicBezTo>
                  <a:pt x="18490" y="9733"/>
                  <a:pt x="18715" y="10580"/>
                  <a:pt x="18761" y="11638"/>
                </a:cubicBezTo>
                <a:lnTo>
                  <a:pt x="14153" y="11638"/>
                </a:lnTo>
                <a:cubicBezTo>
                  <a:pt x="14290" y="10580"/>
                  <a:pt x="14515" y="9804"/>
                  <a:pt x="14880" y="9169"/>
                </a:cubicBezTo>
                <a:cubicBezTo>
                  <a:pt x="15291" y="8605"/>
                  <a:pt x="15796" y="8261"/>
                  <a:pt x="16435" y="8331"/>
                </a:cubicBezTo>
                <a:close/>
                <a:moveTo>
                  <a:pt x="2696" y="11990"/>
                </a:moveTo>
                <a:lnTo>
                  <a:pt x="6120" y="11990"/>
                </a:lnTo>
                <a:cubicBezTo>
                  <a:pt x="6714" y="11990"/>
                  <a:pt x="7171" y="12131"/>
                  <a:pt x="7490" y="12343"/>
                </a:cubicBezTo>
                <a:cubicBezTo>
                  <a:pt x="8084" y="12766"/>
                  <a:pt x="8360" y="13463"/>
                  <a:pt x="8360" y="14591"/>
                </a:cubicBezTo>
                <a:cubicBezTo>
                  <a:pt x="8360" y="15931"/>
                  <a:pt x="8041" y="16786"/>
                  <a:pt x="7447" y="17280"/>
                </a:cubicBezTo>
                <a:cubicBezTo>
                  <a:pt x="7082" y="17492"/>
                  <a:pt x="6614" y="17633"/>
                  <a:pt x="6021" y="17633"/>
                </a:cubicBezTo>
                <a:lnTo>
                  <a:pt x="2696" y="17633"/>
                </a:lnTo>
                <a:lnTo>
                  <a:pt x="2696" y="1199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8" name="Form"/>
          <p:cNvSpPr/>
          <p:nvPr/>
        </p:nvSpPr>
        <p:spPr>
          <a:xfrm>
            <a:off x="6933616" y="34075960"/>
            <a:ext cx="944842" cy="944838"/>
          </a:xfrm>
          <a:custGeom>
            <a:avLst/>
            <a:gdLst/>
            <a:ahLst/>
            <a:cxnLst>
              <a:cxn ang="0">
                <a:pos x="wd2" y="hd2"/>
              </a:cxn>
              <a:cxn ang="5400000">
                <a:pos x="wd2" y="hd2"/>
              </a:cxn>
              <a:cxn ang="10800000">
                <a:pos x="wd2" y="hd2"/>
              </a:cxn>
              <a:cxn ang="16200000">
                <a:pos x="wd2" y="hd2"/>
              </a:cxn>
            </a:cxnLst>
            <a:rect l="0" t="0" r="r" b="b"/>
            <a:pathLst>
              <a:path w="21600" h="21600" extrusionOk="0">
                <a:moveTo>
                  <a:pt x="19395" y="4275"/>
                </a:moveTo>
                <a:cubicBezTo>
                  <a:pt x="19080" y="3870"/>
                  <a:pt x="18765" y="3465"/>
                  <a:pt x="18405" y="3150"/>
                </a:cubicBezTo>
                <a:cubicBezTo>
                  <a:pt x="16470" y="1215"/>
                  <a:pt x="13770" y="0"/>
                  <a:pt x="10800" y="0"/>
                </a:cubicBezTo>
                <a:cubicBezTo>
                  <a:pt x="9675" y="0"/>
                  <a:pt x="8595" y="180"/>
                  <a:pt x="7605" y="495"/>
                </a:cubicBezTo>
                <a:cubicBezTo>
                  <a:pt x="7110" y="630"/>
                  <a:pt x="6615" y="855"/>
                  <a:pt x="6120" y="1080"/>
                </a:cubicBezTo>
                <a:cubicBezTo>
                  <a:pt x="3105" y="2520"/>
                  <a:pt x="900" y="5310"/>
                  <a:pt x="225" y="8640"/>
                </a:cubicBezTo>
                <a:cubicBezTo>
                  <a:pt x="135" y="9135"/>
                  <a:pt x="45" y="9630"/>
                  <a:pt x="45" y="10125"/>
                </a:cubicBezTo>
                <a:cubicBezTo>
                  <a:pt x="45" y="10350"/>
                  <a:pt x="0" y="10575"/>
                  <a:pt x="0" y="10800"/>
                </a:cubicBezTo>
                <a:cubicBezTo>
                  <a:pt x="0" y="13815"/>
                  <a:pt x="1215" y="16515"/>
                  <a:pt x="3240" y="18495"/>
                </a:cubicBezTo>
                <a:cubicBezTo>
                  <a:pt x="3600" y="18855"/>
                  <a:pt x="4005" y="19215"/>
                  <a:pt x="4455" y="19530"/>
                </a:cubicBezTo>
                <a:cubicBezTo>
                  <a:pt x="6255" y="20835"/>
                  <a:pt x="8460" y="21600"/>
                  <a:pt x="10845" y="21600"/>
                </a:cubicBezTo>
                <a:cubicBezTo>
                  <a:pt x="12330" y="21600"/>
                  <a:pt x="13725" y="21285"/>
                  <a:pt x="14985" y="20790"/>
                </a:cubicBezTo>
                <a:cubicBezTo>
                  <a:pt x="15480" y="20565"/>
                  <a:pt x="15930" y="20340"/>
                  <a:pt x="16380" y="20070"/>
                </a:cubicBezTo>
                <a:cubicBezTo>
                  <a:pt x="18945" y="18540"/>
                  <a:pt x="20790" y="15975"/>
                  <a:pt x="21420" y="12915"/>
                </a:cubicBezTo>
                <a:cubicBezTo>
                  <a:pt x="21510" y="12420"/>
                  <a:pt x="21600" y="11880"/>
                  <a:pt x="21600" y="11340"/>
                </a:cubicBezTo>
                <a:cubicBezTo>
                  <a:pt x="21600" y="11160"/>
                  <a:pt x="21600" y="10980"/>
                  <a:pt x="21600" y="10800"/>
                </a:cubicBezTo>
                <a:cubicBezTo>
                  <a:pt x="21555" y="8370"/>
                  <a:pt x="20745" y="6075"/>
                  <a:pt x="19395" y="4275"/>
                </a:cubicBezTo>
                <a:close/>
                <a:moveTo>
                  <a:pt x="10755" y="1530"/>
                </a:moveTo>
                <a:cubicBezTo>
                  <a:pt x="13275" y="1530"/>
                  <a:pt x="15570" y="2520"/>
                  <a:pt x="17235" y="4185"/>
                </a:cubicBezTo>
                <a:cubicBezTo>
                  <a:pt x="15705" y="5490"/>
                  <a:pt x="13950" y="6615"/>
                  <a:pt x="12060" y="7425"/>
                </a:cubicBezTo>
                <a:cubicBezTo>
                  <a:pt x="11025" y="5445"/>
                  <a:pt x="9855" y="3600"/>
                  <a:pt x="8550" y="1800"/>
                </a:cubicBezTo>
                <a:cubicBezTo>
                  <a:pt x="9270" y="1620"/>
                  <a:pt x="10035" y="1530"/>
                  <a:pt x="10755" y="1530"/>
                </a:cubicBezTo>
                <a:close/>
                <a:moveTo>
                  <a:pt x="7065" y="2295"/>
                </a:moveTo>
                <a:cubicBezTo>
                  <a:pt x="8415" y="4095"/>
                  <a:pt x="9630" y="5985"/>
                  <a:pt x="10665" y="7965"/>
                </a:cubicBezTo>
                <a:cubicBezTo>
                  <a:pt x="8640" y="8640"/>
                  <a:pt x="6435" y="9045"/>
                  <a:pt x="4185" y="9045"/>
                </a:cubicBezTo>
                <a:cubicBezTo>
                  <a:pt x="3330" y="9045"/>
                  <a:pt x="2520" y="9000"/>
                  <a:pt x="1710" y="8910"/>
                </a:cubicBezTo>
                <a:cubicBezTo>
                  <a:pt x="2340" y="5895"/>
                  <a:pt x="4365" y="3465"/>
                  <a:pt x="7065" y="2295"/>
                </a:cubicBezTo>
                <a:close/>
                <a:moveTo>
                  <a:pt x="1485" y="10800"/>
                </a:moveTo>
                <a:cubicBezTo>
                  <a:pt x="1485" y="10665"/>
                  <a:pt x="1485" y="10530"/>
                  <a:pt x="1485" y="10350"/>
                </a:cubicBezTo>
                <a:cubicBezTo>
                  <a:pt x="2340" y="10440"/>
                  <a:pt x="3240" y="10530"/>
                  <a:pt x="4140" y="10530"/>
                </a:cubicBezTo>
                <a:cubicBezTo>
                  <a:pt x="6660" y="10530"/>
                  <a:pt x="9090" y="10080"/>
                  <a:pt x="11340" y="9315"/>
                </a:cubicBezTo>
                <a:cubicBezTo>
                  <a:pt x="11565" y="9810"/>
                  <a:pt x="11790" y="10305"/>
                  <a:pt x="12015" y="10800"/>
                </a:cubicBezTo>
                <a:cubicBezTo>
                  <a:pt x="8595" y="11835"/>
                  <a:pt x="5715" y="14085"/>
                  <a:pt x="3915" y="17100"/>
                </a:cubicBezTo>
                <a:cubicBezTo>
                  <a:pt x="2430" y="15435"/>
                  <a:pt x="1485" y="13230"/>
                  <a:pt x="1485" y="10800"/>
                </a:cubicBezTo>
                <a:close/>
                <a:moveTo>
                  <a:pt x="10755" y="20070"/>
                </a:moveTo>
                <a:cubicBezTo>
                  <a:pt x="8595" y="20070"/>
                  <a:pt x="6615" y="19350"/>
                  <a:pt x="5040" y="18090"/>
                </a:cubicBezTo>
                <a:cubicBezTo>
                  <a:pt x="6660" y="15210"/>
                  <a:pt x="9360" y="13050"/>
                  <a:pt x="12555" y="12150"/>
                </a:cubicBezTo>
                <a:cubicBezTo>
                  <a:pt x="13455" y="14445"/>
                  <a:pt x="14130" y="16785"/>
                  <a:pt x="14625" y="19215"/>
                </a:cubicBezTo>
                <a:cubicBezTo>
                  <a:pt x="13455" y="19800"/>
                  <a:pt x="12150" y="20070"/>
                  <a:pt x="10755" y="20070"/>
                </a:cubicBezTo>
                <a:close/>
                <a:moveTo>
                  <a:pt x="16020" y="18450"/>
                </a:moveTo>
                <a:cubicBezTo>
                  <a:pt x="15525" y="16200"/>
                  <a:pt x="14895" y="13995"/>
                  <a:pt x="14085" y="11880"/>
                </a:cubicBezTo>
                <a:cubicBezTo>
                  <a:pt x="14715" y="11790"/>
                  <a:pt x="15345" y="11745"/>
                  <a:pt x="16020" y="11745"/>
                </a:cubicBezTo>
                <a:cubicBezTo>
                  <a:pt x="17370" y="11745"/>
                  <a:pt x="18720" y="11970"/>
                  <a:pt x="19935" y="12375"/>
                </a:cubicBezTo>
                <a:cubicBezTo>
                  <a:pt x="19530" y="14850"/>
                  <a:pt x="18045" y="17055"/>
                  <a:pt x="16020" y="18450"/>
                </a:cubicBezTo>
                <a:close/>
                <a:moveTo>
                  <a:pt x="16020" y="10215"/>
                </a:moveTo>
                <a:cubicBezTo>
                  <a:pt x="15165" y="10215"/>
                  <a:pt x="14355" y="10305"/>
                  <a:pt x="13545" y="10440"/>
                </a:cubicBezTo>
                <a:cubicBezTo>
                  <a:pt x="13320" y="9900"/>
                  <a:pt x="13050" y="9315"/>
                  <a:pt x="12780" y="8775"/>
                </a:cubicBezTo>
                <a:cubicBezTo>
                  <a:pt x="14805" y="7920"/>
                  <a:pt x="16650" y="6750"/>
                  <a:pt x="18270" y="5310"/>
                </a:cubicBezTo>
                <a:cubicBezTo>
                  <a:pt x="19395" y="6840"/>
                  <a:pt x="20070" y="8730"/>
                  <a:pt x="20070" y="10800"/>
                </a:cubicBezTo>
                <a:cubicBezTo>
                  <a:pt x="18765" y="10395"/>
                  <a:pt x="17415" y="10215"/>
                  <a:pt x="16020" y="1021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9" name="Form"/>
          <p:cNvSpPr/>
          <p:nvPr/>
        </p:nvSpPr>
        <p:spPr>
          <a:xfrm>
            <a:off x="12982918" y="30746647"/>
            <a:ext cx="944966" cy="661909"/>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0" name="Form"/>
          <p:cNvSpPr/>
          <p:nvPr/>
        </p:nvSpPr>
        <p:spPr>
          <a:xfrm>
            <a:off x="19042437" y="32581400"/>
            <a:ext cx="936844" cy="405372"/>
          </a:xfrm>
          <a:custGeom>
            <a:avLst/>
            <a:gdLst/>
            <a:ahLst/>
            <a:cxnLst>
              <a:cxn ang="0">
                <a:pos x="wd2" y="hd2"/>
              </a:cxn>
              <a:cxn ang="5400000">
                <a:pos x="wd2" y="hd2"/>
              </a:cxn>
              <a:cxn ang="10800000">
                <a:pos x="wd2" y="hd2"/>
              </a:cxn>
              <a:cxn ang="16200000">
                <a:pos x="wd2" y="hd2"/>
              </a:cxn>
            </a:cxnLst>
            <a:rect l="0" t="0" r="r" b="b"/>
            <a:pathLst>
              <a:path w="21600" h="21600" extrusionOk="0">
                <a:moveTo>
                  <a:pt x="4680" y="0"/>
                </a:moveTo>
                <a:cubicBezTo>
                  <a:pt x="2099" y="0"/>
                  <a:pt x="0" y="4850"/>
                  <a:pt x="0" y="10816"/>
                </a:cubicBezTo>
                <a:cubicBezTo>
                  <a:pt x="0" y="16783"/>
                  <a:pt x="2099" y="21600"/>
                  <a:pt x="4680" y="21600"/>
                </a:cubicBezTo>
                <a:cubicBezTo>
                  <a:pt x="7262" y="21600"/>
                  <a:pt x="9346" y="16783"/>
                  <a:pt x="9346" y="10816"/>
                </a:cubicBezTo>
                <a:cubicBezTo>
                  <a:pt x="9346" y="4850"/>
                  <a:pt x="7262" y="0"/>
                  <a:pt x="4680" y="0"/>
                </a:cubicBezTo>
                <a:close/>
                <a:moveTo>
                  <a:pt x="16934" y="0"/>
                </a:moveTo>
                <a:cubicBezTo>
                  <a:pt x="16289" y="0"/>
                  <a:pt x="15664" y="306"/>
                  <a:pt x="15104" y="852"/>
                </a:cubicBezTo>
                <a:cubicBezTo>
                  <a:pt x="13427" y="2492"/>
                  <a:pt x="12254" y="6342"/>
                  <a:pt x="12254" y="10816"/>
                </a:cubicBezTo>
                <a:cubicBezTo>
                  <a:pt x="12254" y="16783"/>
                  <a:pt x="14352" y="21600"/>
                  <a:pt x="16934" y="21600"/>
                </a:cubicBezTo>
                <a:cubicBezTo>
                  <a:pt x="19516" y="21600"/>
                  <a:pt x="21600" y="16783"/>
                  <a:pt x="21600" y="10816"/>
                </a:cubicBezTo>
                <a:cubicBezTo>
                  <a:pt x="21600" y="4850"/>
                  <a:pt x="19516" y="0"/>
                  <a:pt x="16934"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1" name="Form"/>
          <p:cNvSpPr/>
          <p:nvPr/>
        </p:nvSpPr>
        <p:spPr>
          <a:xfrm>
            <a:off x="19029433" y="30707279"/>
            <a:ext cx="957215" cy="753517"/>
          </a:xfrm>
          <a:custGeom>
            <a:avLst/>
            <a:gdLst/>
            <a:ahLst/>
            <a:cxnLst>
              <a:cxn ang="0">
                <a:pos x="wd2" y="hd2"/>
              </a:cxn>
              <a:cxn ang="5400000">
                <a:pos x="wd2" y="hd2"/>
              </a:cxn>
              <a:cxn ang="10800000">
                <a:pos x="wd2" y="hd2"/>
              </a:cxn>
              <a:cxn ang="16200000">
                <a:pos x="wd2" y="hd2"/>
              </a:cxn>
            </a:cxnLst>
            <a:rect l="0" t="0" r="r" b="b"/>
            <a:pathLst>
              <a:path w="20958" h="20860" extrusionOk="0">
                <a:moveTo>
                  <a:pt x="15409" y="0"/>
                </a:moveTo>
                <a:cubicBezTo>
                  <a:pt x="15064" y="0"/>
                  <a:pt x="14717" y="-7"/>
                  <a:pt x="14372" y="102"/>
                </a:cubicBezTo>
                <a:cubicBezTo>
                  <a:pt x="13984" y="211"/>
                  <a:pt x="13720" y="701"/>
                  <a:pt x="13806" y="1192"/>
                </a:cubicBezTo>
                <a:cubicBezTo>
                  <a:pt x="13893" y="1682"/>
                  <a:pt x="14280" y="2016"/>
                  <a:pt x="14668" y="1907"/>
                </a:cubicBezTo>
                <a:cubicBezTo>
                  <a:pt x="14927" y="1853"/>
                  <a:pt x="15191" y="1805"/>
                  <a:pt x="15450" y="1805"/>
                </a:cubicBezTo>
                <a:cubicBezTo>
                  <a:pt x="17734" y="1805"/>
                  <a:pt x="19544" y="4148"/>
                  <a:pt x="19544" y="6982"/>
                </a:cubicBezTo>
                <a:cubicBezTo>
                  <a:pt x="19544" y="7472"/>
                  <a:pt x="19498" y="7956"/>
                  <a:pt x="19369" y="8446"/>
                </a:cubicBezTo>
                <a:cubicBezTo>
                  <a:pt x="19239" y="8937"/>
                  <a:pt x="19452" y="9424"/>
                  <a:pt x="19840" y="9587"/>
                </a:cubicBezTo>
                <a:cubicBezTo>
                  <a:pt x="19926" y="9642"/>
                  <a:pt x="19969" y="9638"/>
                  <a:pt x="20056" y="9638"/>
                </a:cubicBezTo>
                <a:cubicBezTo>
                  <a:pt x="20357" y="9638"/>
                  <a:pt x="20656" y="9369"/>
                  <a:pt x="20742" y="9042"/>
                </a:cubicBezTo>
                <a:cubicBezTo>
                  <a:pt x="20872" y="8388"/>
                  <a:pt x="20958" y="7687"/>
                  <a:pt x="20958" y="7033"/>
                </a:cubicBezTo>
                <a:cubicBezTo>
                  <a:pt x="20958" y="3164"/>
                  <a:pt x="18469" y="0"/>
                  <a:pt x="15409" y="0"/>
                </a:cubicBezTo>
                <a:close/>
                <a:moveTo>
                  <a:pt x="8716" y="2742"/>
                </a:moveTo>
                <a:cubicBezTo>
                  <a:pt x="7067" y="2573"/>
                  <a:pt x="4400" y="4680"/>
                  <a:pt x="2628" y="7254"/>
                </a:cubicBezTo>
                <a:cubicBezTo>
                  <a:pt x="1594" y="8780"/>
                  <a:pt x="-642" y="12104"/>
                  <a:pt x="177" y="15428"/>
                </a:cubicBezTo>
                <a:cubicBezTo>
                  <a:pt x="651" y="17445"/>
                  <a:pt x="2079" y="18596"/>
                  <a:pt x="2682" y="19141"/>
                </a:cubicBezTo>
                <a:cubicBezTo>
                  <a:pt x="3199" y="19577"/>
                  <a:pt x="4406" y="20452"/>
                  <a:pt x="6776" y="20725"/>
                </a:cubicBezTo>
                <a:cubicBezTo>
                  <a:pt x="7897" y="20888"/>
                  <a:pt x="13753" y="21593"/>
                  <a:pt x="16769" y="16961"/>
                </a:cubicBezTo>
                <a:cubicBezTo>
                  <a:pt x="17243" y="16307"/>
                  <a:pt x="18412" y="14499"/>
                  <a:pt x="17982" y="12755"/>
                </a:cubicBezTo>
                <a:cubicBezTo>
                  <a:pt x="17809" y="11992"/>
                  <a:pt x="17157" y="10636"/>
                  <a:pt x="16123" y="10200"/>
                </a:cubicBezTo>
                <a:cubicBezTo>
                  <a:pt x="15692" y="10037"/>
                  <a:pt x="15309" y="10088"/>
                  <a:pt x="15180" y="9707"/>
                </a:cubicBezTo>
                <a:cubicBezTo>
                  <a:pt x="15008" y="9271"/>
                  <a:pt x="15433" y="8790"/>
                  <a:pt x="15476" y="7918"/>
                </a:cubicBezTo>
                <a:cubicBezTo>
                  <a:pt x="15476" y="7428"/>
                  <a:pt x="15347" y="6767"/>
                  <a:pt x="15045" y="6386"/>
                </a:cubicBezTo>
                <a:cubicBezTo>
                  <a:pt x="14270" y="5350"/>
                  <a:pt x="12417" y="5844"/>
                  <a:pt x="11382" y="6335"/>
                </a:cubicBezTo>
                <a:cubicBezTo>
                  <a:pt x="10736" y="6662"/>
                  <a:pt x="10386" y="6924"/>
                  <a:pt x="10170" y="6760"/>
                </a:cubicBezTo>
                <a:cubicBezTo>
                  <a:pt x="9825" y="6379"/>
                  <a:pt x="10604" y="5030"/>
                  <a:pt x="10130" y="3831"/>
                </a:cubicBezTo>
                <a:cubicBezTo>
                  <a:pt x="9914" y="3286"/>
                  <a:pt x="9534" y="3055"/>
                  <a:pt x="9362" y="2946"/>
                </a:cubicBezTo>
                <a:cubicBezTo>
                  <a:pt x="9173" y="2823"/>
                  <a:pt x="8951" y="2766"/>
                  <a:pt x="8716" y="2742"/>
                </a:cubicBezTo>
                <a:close/>
                <a:moveTo>
                  <a:pt x="15315" y="3269"/>
                </a:moveTo>
                <a:cubicBezTo>
                  <a:pt x="15143" y="3269"/>
                  <a:pt x="14975" y="3266"/>
                  <a:pt x="14803" y="3321"/>
                </a:cubicBezTo>
                <a:cubicBezTo>
                  <a:pt x="14415" y="3430"/>
                  <a:pt x="14151" y="3920"/>
                  <a:pt x="14237" y="4410"/>
                </a:cubicBezTo>
                <a:cubicBezTo>
                  <a:pt x="14324" y="4901"/>
                  <a:pt x="14711" y="5235"/>
                  <a:pt x="15099" y="5126"/>
                </a:cubicBezTo>
                <a:cubicBezTo>
                  <a:pt x="15185" y="5071"/>
                  <a:pt x="15269" y="5075"/>
                  <a:pt x="15355" y="5075"/>
                </a:cubicBezTo>
                <a:cubicBezTo>
                  <a:pt x="16045" y="5075"/>
                  <a:pt x="16608" y="5769"/>
                  <a:pt x="16608" y="6641"/>
                </a:cubicBezTo>
                <a:cubicBezTo>
                  <a:pt x="16608" y="6805"/>
                  <a:pt x="16610" y="6921"/>
                  <a:pt x="16567" y="7084"/>
                </a:cubicBezTo>
                <a:cubicBezTo>
                  <a:pt x="16438" y="7574"/>
                  <a:pt x="16651" y="8062"/>
                  <a:pt x="17039" y="8225"/>
                </a:cubicBezTo>
                <a:cubicBezTo>
                  <a:pt x="17125" y="8280"/>
                  <a:pt x="17168" y="8276"/>
                  <a:pt x="17254" y="8276"/>
                </a:cubicBezTo>
                <a:cubicBezTo>
                  <a:pt x="17599" y="8276"/>
                  <a:pt x="17858" y="8007"/>
                  <a:pt x="17901" y="7680"/>
                </a:cubicBezTo>
                <a:cubicBezTo>
                  <a:pt x="17987" y="7353"/>
                  <a:pt x="18035" y="7036"/>
                  <a:pt x="18035" y="6709"/>
                </a:cubicBezTo>
                <a:cubicBezTo>
                  <a:pt x="18035" y="4802"/>
                  <a:pt x="16823" y="3269"/>
                  <a:pt x="15315" y="3269"/>
                </a:cubicBezTo>
                <a:close/>
                <a:moveTo>
                  <a:pt x="7800" y="9162"/>
                </a:moveTo>
                <a:cubicBezTo>
                  <a:pt x="11247" y="8671"/>
                  <a:pt x="14264" y="10589"/>
                  <a:pt x="14480" y="13368"/>
                </a:cubicBezTo>
                <a:cubicBezTo>
                  <a:pt x="14695" y="16147"/>
                  <a:pt x="12163" y="18872"/>
                  <a:pt x="8716" y="19362"/>
                </a:cubicBezTo>
                <a:cubicBezTo>
                  <a:pt x="5268" y="19853"/>
                  <a:pt x="2251" y="17935"/>
                  <a:pt x="2035" y="15156"/>
                </a:cubicBezTo>
                <a:cubicBezTo>
                  <a:pt x="1777" y="12322"/>
                  <a:pt x="4352" y="9652"/>
                  <a:pt x="7800" y="9162"/>
                </a:cubicBezTo>
                <a:close/>
                <a:moveTo>
                  <a:pt x="8473" y="10899"/>
                </a:moveTo>
                <a:cubicBezTo>
                  <a:pt x="8054" y="10877"/>
                  <a:pt x="7611" y="10960"/>
                  <a:pt x="7180" y="11137"/>
                </a:cubicBezTo>
                <a:cubicBezTo>
                  <a:pt x="5413" y="11845"/>
                  <a:pt x="4390" y="13913"/>
                  <a:pt x="4864" y="15820"/>
                </a:cubicBezTo>
                <a:cubicBezTo>
                  <a:pt x="5338" y="17673"/>
                  <a:pt x="7140" y="18657"/>
                  <a:pt x="8864" y="17949"/>
                </a:cubicBezTo>
                <a:cubicBezTo>
                  <a:pt x="10631" y="17240"/>
                  <a:pt x="11668" y="15101"/>
                  <a:pt x="11194" y="13249"/>
                </a:cubicBezTo>
                <a:cubicBezTo>
                  <a:pt x="10838" y="11859"/>
                  <a:pt x="9732" y="10962"/>
                  <a:pt x="8473" y="10899"/>
                </a:cubicBezTo>
                <a:close/>
                <a:moveTo>
                  <a:pt x="8837" y="13385"/>
                </a:moveTo>
                <a:cubicBezTo>
                  <a:pt x="8934" y="13405"/>
                  <a:pt x="9015" y="13480"/>
                  <a:pt x="9079" y="13589"/>
                </a:cubicBezTo>
                <a:cubicBezTo>
                  <a:pt x="9165" y="13753"/>
                  <a:pt x="9076" y="14073"/>
                  <a:pt x="8904" y="14236"/>
                </a:cubicBezTo>
                <a:cubicBezTo>
                  <a:pt x="8689" y="14400"/>
                  <a:pt x="8481" y="14352"/>
                  <a:pt x="8352" y="14134"/>
                </a:cubicBezTo>
                <a:cubicBezTo>
                  <a:pt x="8266" y="13916"/>
                  <a:pt x="8355" y="13579"/>
                  <a:pt x="8527" y="13470"/>
                </a:cubicBezTo>
                <a:cubicBezTo>
                  <a:pt x="8635" y="13388"/>
                  <a:pt x="8740" y="13364"/>
                  <a:pt x="8837" y="13385"/>
                </a:cubicBezTo>
                <a:close/>
                <a:moveTo>
                  <a:pt x="7328" y="13964"/>
                </a:moveTo>
                <a:cubicBezTo>
                  <a:pt x="7603" y="13998"/>
                  <a:pt x="7851" y="14158"/>
                  <a:pt x="8002" y="14458"/>
                </a:cubicBezTo>
                <a:cubicBezTo>
                  <a:pt x="8303" y="15057"/>
                  <a:pt x="8088" y="15878"/>
                  <a:pt x="7571" y="16314"/>
                </a:cubicBezTo>
                <a:cubicBezTo>
                  <a:pt x="7054" y="16750"/>
                  <a:pt x="6364" y="16692"/>
                  <a:pt x="6062" y="16093"/>
                </a:cubicBezTo>
                <a:cubicBezTo>
                  <a:pt x="5761" y="15493"/>
                  <a:pt x="5933" y="14672"/>
                  <a:pt x="6493" y="14236"/>
                </a:cubicBezTo>
                <a:cubicBezTo>
                  <a:pt x="6752" y="14018"/>
                  <a:pt x="7054" y="13930"/>
                  <a:pt x="7328" y="13964"/>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2" name="Form"/>
          <p:cNvSpPr/>
          <p:nvPr/>
        </p:nvSpPr>
        <p:spPr>
          <a:xfrm>
            <a:off x="21054800" y="30805701"/>
            <a:ext cx="941574" cy="557937"/>
          </a:xfrm>
          <a:custGeom>
            <a:avLst/>
            <a:gdLst/>
            <a:ahLst/>
            <a:cxnLst>
              <a:cxn ang="0">
                <a:pos x="wd2" y="hd2"/>
              </a:cxn>
              <a:cxn ang="5400000">
                <a:pos x="wd2" y="hd2"/>
              </a:cxn>
              <a:cxn ang="10800000">
                <a:pos x="wd2" y="hd2"/>
              </a:cxn>
              <a:cxn ang="16200000">
                <a:pos x="wd2" y="hd2"/>
              </a:cxn>
            </a:cxnLst>
            <a:rect l="0" t="0" r="r" b="b"/>
            <a:pathLst>
              <a:path w="21436" h="21558" extrusionOk="0">
                <a:moveTo>
                  <a:pt x="17650" y="21482"/>
                </a:moveTo>
                <a:cubicBezTo>
                  <a:pt x="17426" y="21482"/>
                  <a:pt x="17202" y="20950"/>
                  <a:pt x="17068" y="20721"/>
                </a:cubicBezTo>
                <a:cubicBezTo>
                  <a:pt x="16844" y="20417"/>
                  <a:pt x="16664" y="20037"/>
                  <a:pt x="16440" y="19733"/>
                </a:cubicBezTo>
                <a:cubicBezTo>
                  <a:pt x="16037" y="19048"/>
                  <a:pt x="15589" y="18364"/>
                  <a:pt x="15185" y="17679"/>
                </a:cubicBezTo>
                <a:cubicBezTo>
                  <a:pt x="14782" y="16995"/>
                  <a:pt x="14379" y="16310"/>
                  <a:pt x="13931" y="15626"/>
                </a:cubicBezTo>
                <a:cubicBezTo>
                  <a:pt x="13662" y="15245"/>
                  <a:pt x="13348" y="14941"/>
                  <a:pt x="13034" y="15245"/>
                </a:cubicBezTo>
                <a:cubicBezTo>
                  <a:pt x="12676" y="15550"/>
                  <a:pt x="12586" y="16234"/>
                  <a:pt x="12586" y="16842"/>
                </a:cubicBezTo>
                <a:cubicBezTo>
                  <a:pt x="12586" y="17831"/>
                  <a:pt x="12586" y="18896"/>
                  <a:pt x="12586" y="19885"/>
                </a:cubicBezTo>
                <a:cubicBezTo>
                  <a:pt x="12586" y="20265"/>
                  <a:pt x="12631" y="20797"/>
                  <a:pt x="12541" y="21102"/>
                </a:cubicBezTo>
                <a:cubicBezTo>
                  <a:pt x="12407" y="21482"/>
                  <a:pt x="12183" y="21482"/>
                  <a:pt x="12004" y="21482"/>
                </a:cubicBezTo>
                <a:cubicBezTo>
                  <a:pt x="11466" y="21482"/>
                  <a:pt x="10928" y="21406"/>
                  <a:pt x="10435" y="21330"/>
                </a:cubicBezTo>
                <a:cubicBezTo>
                  <a:pt x="9539" y="21178"/>
                  <a:pt x="8643" y="20797"/>
                  <a:pt x="7791" y="20189"/>
                </a:cubicBezTo>
                <a:cubicBezTo>
                  <a:pt x="7029" y="19581"/>
                  <a:pt x="6402" y="18744"/>
                  <a:pt x="5775" y="17831"/>
                </a:cubicBezTo>
                <a:cubicBezTo>
                  <a:pt x="4385" y="15778"/>
                  <a:pt x="3265" y="13344"/>
                  <a:pt x="2324" y="10682"/>
                </a:cubicBezTo>
                <a:cubicBezTo>
                  <a:pt x="1338" y="7792"/>
                  <a:pt x="576" y="4597"/>
                  <a:pt x="83" y="1327"/>
                </a:cubicBezTo>
                <a:cubicBezTo>
                  <a:pt x="39" y="1023"/>
                  <a:pt x="-51" y="719"/>
                  <a:pt x="39" y="490"/>
                </a:cubicBezTo>
                <a:cubicBezTo>
                  <a:pt x="128" y="34"/>
                  <a:pt x="352" y="34"/>
                  <a:pt x="621" y="34"/>
                </a:cubicBezTo>
                <a:cubicBezTo>
                  <a:pt x="1204" y="34"/>
                  <a:pt x="1786" y="34"/>
                  <a:pt x="2369" y="34"/>
                </a:cubicBezTo>
                <a:cubicBezTo>
                  <a:pt x="2638" y="34"/>
                  <a:pt x="2952" y="34"/>
                  <a:pt x="3220" y="34"/>
                </a:cubicBezTo>
                <a:cubicBezTo>
                  <a:pt x="3444" y="34"/>
                  <a:pt x="3758" y="-42"/>
                  <a:pt x="3937" y="186"/>
                </a:cubicBezTo>
                <a:cubicBezTo>
                  <a:pt x="4117" y="414"/>
                  <a:pt x="4117" y="947"/>
                  <a:pt x="4206" y="1251"/>
                </a:cubicBezTo>
                <a:cubicBezTo>
                  <a:pt x="4296" y="1631"/>
                  <a:pt x="4386" y="2012"/>
                  <a:pt x="4475" y="2392"/>
                </a:cubicBezTo>
                <a:cubicBezTo>
                  <a:pt x="4834" y="3837"/>
                  <a:pt x="5282" y="5282"/>
                  <a:pt x="5685" y="6727"/>
                </a:cubicBezTo>
                <a:cubicBezTo>
                  <a:pt x="6088" y="8172"/>
                  <a:pt x="6492" y="9541"/>
                  <a:pt x="7164" y="10758"/>
                </a:cubicBezTo>
                <a:cubicBezTo>
                  <a:pt x="7343" y="11138"/>
                  <a:pt x="7836" y="12203"/>
                  <a:pt x="8195" y="12051"/>
                </a:cubicBezTo>
                <a:cubicBezTo>
                  <a:pt x="8553" y="11899"/>
                  <a:pt x="8419" y="10682"/>
                  <a:pt x="8419" y="10226"/>
                </a:cubicBezTo>
                <a:cubicBezTo>
                  <a:pt x="8419" y="9769"/>
                  <a:pt x="8419" y="9237"/>
                  <a:pt x="8419" y="8781"/>
                </a:cubicBezTo>
                <a:cubicBezTo>
                  <a:pt x="8419" y="7107"/>
                  <a:pt x="8419" y="5510"/>
                  <a:pt x="8419" y="3837"/>
                </a:cubicBezTo>
                <a:cubicBezTo>
                  <a:pt x="8419" y="3228"/>
                  <a:pt x="8060" y="2620"/>
                  <a:pt x="7881" y="2164"/>
                </a:cubicBezTo>
                <a:cubicBezTo>
                  <a:pt x="7791" y="1935"/>
                  <a:pt x="7657" y="1631"/>
                  <a:pt x="7567" y="1327"/>
                </a:cubicBezTo>
                <a:cubicBezTo>
                  <a:pt x="7433" y="795"/>
                  <a:pt x="7702" y="110"/>
                  <a:pt x="8015" y="34"/>
                </a:cubicBezTo>
                <a:cubicBezTo>
                  <a:pt x="8284" y="-42"/>
                  <a:pt x="8553" y="34"/>
                  <a:pt x="8822" y="34"/>
                </a:cubicBezTo>
                <a:cubicBezTo>
                  <a:pt x="9360" y="34"/>
                  <a:pt x="9942" y="34"/>
                  <a:pt x="10480" y="34"/>
                </a:cubicBezTo>
                <a:cubicBezTo>
                  <a:pt x="10973" y="34"/>
                  <a:pt x="11421" y="34"/>
                  <a:pt x="11914" y="34"/>
                </a:cubicBezTo>
                <a:cubicBezTo>
                  <a:pt x="12004" y="34"/>
                  <a:pt x="12093" y="34"/>
                  <a:pt x="12183" y="34"/>
                </a:cubicBezTo>
                <a:cubicBezTo>
                  <a:pt x="12721" y="110"/>
                  <a:pt x="12586" y="1175"/>
                  <a:pt x="12586" y="1783"/>
                </a:cubicBezTo>
                <a:cubicBezTo>
                  <a:pt x="12586" y="3761"/>
                  <a:pt x="12586" y="5662"/>
                  <a:pt x="12586" y="7640"/>
                </a:cubicBezTo>
                <a:cubicBezTo>
                  <a:pt x="12586" y="8172"/>
                  <a:pt x="12586" y="8628"/>
                  <a:pt x="12586" y="9161"/>
                </a:cubicBezTo>
                <a:cubicBezTo>
                  <a:pt x="12586" y="9541"/>
                  <a:pt x="12542" y="9997"/>
                  <a:pt x="12721" y="10302"/>
                </a:cubicBezTo>
                <a:cubicBezTo>
                  <a:pt x="13034" y="10758"/>
                  <a:pt x="13527" y="10073"/>
                  <a:pt x="13752" y="9693"/>
                </a:cubicBezTo>
                <a:cubicBezTo>
                  <a:pt x="14020" y="9237"/>
                  <a:pt x="14200" y="8704"/>
                  <a:pt x="14379" y="8172"/>
                </a:cubicBezTo>
                <a:cubicBezTo>
                  <a:pt x="14558" y="7640"/>
                  <a:pt x="14782" y="7107"/>
                  <a:pt x="14962" y="6651"/>
                </a:cubicBezTo>
                <a:cubicBezTo>
                  <a:pt x="15230" y="5966"/>
                  <a:pt x="15544" y="5358"/>
                  <a:pt x="15768" y="4674"/>
                </a:cubicBezTo>
                <a:cubicBezTo>
                  <a:pt x="15992" y="4065"/>
                  <a:pt x="16171" y="3381"/>
                  <a:pt x="16351" y="2772"/>
                </a:cubicBezTo>
                <a:cubicBezTo>
                  <a:pt x="16575" y="2012"/>
                  <a:pt x="16754" y="1175"/>
                  <a:pt x="16978" y="414"/>
                </a:cubicBezTo>
                <a:cubicBezTo>
                  <a:pt x="17113" y="34"/>
                  <a:pt x="17292" y="34"/>
                  <a:pt x="17516" y="34"/>
                </a:cubicBezTo>
                <a:cubicBezTo>
                  <a:pt x="17785" y="34"/>
                  <a:pt x="18098" y="34"/>
                  <a:pt x="18367" y="34"/>
                </a:cubicBezTo>
                <a:cubicBezTo>
                  <a:pt x="18950" y="34"/>
                  <a:pt x="19532" y="34"/>
                  <a:pt x="20115" y="110"/>
                </a:cubicBezTo>
                <a:cubicBezTo>
                  <a:pt x="20518" y="110"/>
                  <a:pt x="20967" y="262"/>
                  <a:pt x="21011" y="1099"/>
                </a:cubicBezTo>
                <a:cubicBezTo>
                  <a:pt x="21056" y="1403"/>
                  <a:pt x="20967" y="1707"/>
                  <a:pt x="20877" y="2012"/>
                </a:cubicBezTo>
                <a:cubicBezTo>
                  <a:pt x="20742" y="2468"/>
                  <a:pt x="20608" y="2848"/>
                  <a:pt x="20474" y="3305"/>
                </a:cubicBezTo>
                <a:cubicBezTo>
                  <a:pt x="19936" y="4978"/>
                  <a:pt x="19353" y="6651"/>
                  <a:pt x="18771" y="8248"/>
                </a:cubicBezTo>
                <a:cubicBezTo>
                  <a:pt x="18457" y="9009"/>
                  <a:pt x="18143" y="9769"/>
                  <a:pt x="17830" y="10606"/>
                </a:cubicBezTo>
                <a:cubicBezTo>
                  <a:pt x="17650" y="11062"/>
                  <a:pt x="17337" y="11595"/>
                  <a:pt x="17605" y="12127"/>
                </a:cubicBezTo>
                <a:cubicBezTo>
                  <a:pt x="17785" y="12507"/>
                  <a:pt x="17964" y="12812"/>
                  <a:pt x="18143" y="13116"/>
                </a:cubicBezTo>
                <a:cubicBezTo>
                  <a:pt x="18860" y="14485"/>
                  <a:pt x="19622" y="15930"/>
                  <a:pt x="20339" y="17299"/>
                </a:cubicBezTo>
                <a:cubicBezTo>
                  <a:pt x="20608" y="17755"/>
                  <a:pt x="20832" y="18288"/>
                  <a:pt x="21101" y="18744"/>
                </a:cubicBezTo>
                <a:cubicBezTo>
                  <a:pt x="21415" y="19276"/>
                  <a:pt x="21549" y="20037"/>
                  <a:pt x="21325" y="20721"/>
                </a:cubicBezTo>
                <a:cubicBezTo>
                  <a:pt x="21101" y="21482"/>
                  <a:pt x="20653" y="21558"/>
                  <a:pt x="20205" y="21558"/>
                </a:cubicBezTo>
                <a:cubicBezTo>
                  <a:pt x="19667" y="21558"/>
                  <a:pt x="19129" y="21558"/>
                  <a:pt x="18591" y="21558"/>
                </a:cubicBezTo>
                <a:cubicBezTo>
                  <a:pt x="18322" y="21482"/>
                  <a:pt x="18009" y="21482"/>
                  <a:pt x="17650" y="2148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3" name="Form"/>
          <p:cNvSpPr/>
          <p:nvPr/>
        </p:nvSpPr>
        <p:spPr>
          <a:xfrm>
            <a:off x="13089168" y="34066481"/>
            <a:ext cx="787476" cy="943034"/>
          </a:xfrm>
          <a:custGeom>
            <a:avLst/>
            <a:gdLst/>
            <a:ahLst/>
            <a:cxnLst>
              <a:cxn ang="0">
                <a:pos x="wd2" y="hd2"/>
              </a:cxn>
              <a:cxn ang="5400000">
                <a:pos x="wd2" y="hd2"/>
              </a:cxn>
              <a:cxn ang="10800000">
                <a:pos x="wd2" y="hd2"/>
              </a:cxn>
              <a:cxn ang="16200000">
                <a:pos x="wd2" y="hd2"/>
              </a:cxn>
            </a:cxnLst>
            <a:rect l="0" t="0" r="r" b="b"/>
            <a:pathLst>
              <a:path w="20876" h="21556" extrusionOk="0">
                <a:moveTo>
                  <a:pt x="4343" y="1"/>
                </a:moveTo>
                <a:cubicBezTo>
                  <a:pt x="3769" y="1"/>
                  <a:pt x="3355" y="367"/>
                  <a:pt x="3250" y="817"/>
                </a:cubicBezTo>
                <a:lnTo>
                  <a:pt x="5" y="18533"/>
                </a:lnTo>
                <a:cubicBezTo>
                  <a:pt x="-47" y="18893"/>
                  <a:pt x="273" y="19208"/>
                  <a:pt x="690" y="19208"/>
                </a:cubicBezTo>
                <a:cubicBezTo>
                  <a:pt x="2308" y="19208"/>
                  <a:pt x="3867" y="19208"/>
                  <a:pt x="5484" y="19208"/>
                </a:cubicBezTo>
                <a:lnTo>
                  <a:pt x="6642" y="12824"/>
                </a:lnTo>
                <a:cubicBezTo>
                  <a:pt x="6642" y="12779"/>
                  <a:pt x="6691" y="12459"/>
                  <a:pt x="6952" y="12234"/>
                </a:cubicBezTo>
                <a:cubicBezTo>
                  <a:pt x="7265" y="12009"/>
                  <a:pt x="7630" y="12009"/>
                  <a:pt x="7735" y="12009"/>
                </a:cubicBezTo>
                <a:lnTo>
                  <a:pt x="10034" y="12009"/>
                </a:lnTo>
                <a:cubicBezTo>
                  <a:pt x="10712" y="12009"/>
                  <a:pt x="13837" y="12290"/>
                  <a:pt x="16394" y="10265"/>
                </a:cubicBezTo>
                <a:cubicBezTo>
                  <a:pt x="16759" y="9995"/>
                  <a:pt x="20105" y="7296"/>
                  <a:pt x="18905" y="3966"/>
                </a:cubicBezTo>
                <a:cubicBezTo>
                  <a:pt x="18070" y="1626"/>
                  <a:pt x="15304" y="-44"/>
                  <a:pt x="12121" y="1"/>
                </a:cubicBezTo>
                <a:lnTo>
                  <a:pt x="4343" y="1"/>
                </a:lnTo>
                <a:close/>
                <a:moveTo>
                  <a:pt x="20144" y="6300"/>
                </a:moveTo>
                <a:cubicBezTo>
                  <a:pt x="19048" y="10755"/>
                  <a:pt x="15458" y="13134"/>
                  <a:pt x="9822" y="13134"/>
                </a:cubicBezTo>
                <a:lnTo>
                  <a:pt x="8044" y="13134"/>
                </a:lnTo>
                <a:cubicBezTo>
                  <a:pt x="7888" y="13134"/>
                  <a:pt x="7735" y="13224"/>
                  <a:pt x="7735" y="13359"/>
                </a:cubicBezTo>
                <a:lnTo>
                  <a:pt x="6267" y="21556"/>
                </a:lnTo>
                <a:lnTo>
                  <a:pt x="9610" y="21556"/>
                </a:lnTo>
                <a:cubicBezTo>
                  <a:pt x="10080" y="21556"/>
                  <a:pt x="10487" y="21244"/>
                  <a:pt x="10539" y="20839"/>
                </a:cubicBezTo>
                <a:cubicBezTo>
                  <a:pt x="10800" y="19309"/>
                  <a:pt x="11126" y="17771"/>
                  <a:pt x="11387" y="16241"/>
                </a:cubicBezTo>
                <a:cubicBezTo>
                  <a:pt x="11439" y="15836"/>
                  <a:pt x="11847" y="15524"/>
                  <a:pt x="12317" y="15524"/>
                </a:cubicBezTo>
                <a:cubicBezTo>
                  <a:pt x="12786" y="15569"/>
                  <a:pt x="16025" y="15926"/>
                  <a:pt x="18530" y="13991"/>
                </a:cubicBezTo>
                <a:cubicBezTo>
                  <a:pt x="20878" y="12192"/>
                  <a:pt x="21553" y="9090"/>
                  <a:pt x="20144" y="63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4" name="Form"/>
          <p:cNvSpPr/>
          <p:nvPr/>
        </p:nvSpPr>
        <p:spPr>
          <a:xfrm>
            <a:off x="25094141" y="32307395"/>
            <a:ext cx="938939" cy="944840"/>
          </a:xfrm>
          <a:custGeom>
            <a:avLst/>
            <a:gdLst/>
            <a:ahLst/>
            <a:cxnLst>
              <a:cxn ang="0">
                <a:pos x="wd2" y="hd2"/>
              </a:cxn>
              <a:cxn ang="5400000">
                <a:pos x="wd2" y="hd2"/>
              </a:cxn>
              <a:cxn ang="10800000">
                <a:pos x="wd2" y="hd2"/>
              </a:cxn>
              <a:cxn ang="16200000">
                <a:pos x="wd2" y="hd2"/>
              </a:cxn>
            </a:cxnLst>
            <a:rect l="0" t="0" r="r" b="b"/>
            <a:pathLst>
              <a:path w="21600" h="21600" extrusionOk="0">
                <a:moveTo>
                  <a:pt x="19291" y="8280"/>
                </a:moveTo>
                <a:cubicBezTo>
                  <a:pt x="18385" y="8280"/>
                  <a:pt x="17615" y="7830"/>
                  <a:pt x="17615" y="6930"/>
                </a:cubicBezTo>
                <a:lnTo>
                  <a:pt x="17615" y="6885"/>
                </a:lnTo>
                <a:cubicBezTo>
                  <a:pt x="17615" y="3915"/>
                  <a:pt x="14491" y="0"/>
                  <a:pt x="10687" y="0"/>
                </a:cubicBezTo>
                <a:lnTo>
                  <a:pt x="6928" y="0"/>
                </a:lnTo>
                <a:cubicBezTo>
                  <a:pt x="3125" y="0"/>
                  <a:pt x="0" y="3105"/>
                  <a:pt x="0" y="6885"/>
                </a:cubicBezTo>
                <a:lnTo>
                  <a:pt x="0" y="14715"/>
                </a:lnTo>
                <a:cubicBezTo>
                  <a:pt x="0" y="18495"/>
                  <a:pt x="3125" y="21600"/>
                  <a:pt x="6928" y="21600"/>
                </a:cubicBezTo>
                <a:lnTo>
                  <a:pt x="10687" y="21600"/>
                </a:lnTo>
                <a:lnTo>
                  <a:pt x="14672" y="21600"/>
                </a:lnTo>
                <a:cubicBezTo>
                  <a:pt x="18475" y="21600"/>
                  <a:pt x="21600" y="18495"/>
                  <a:pt x="21600" y="14715"/>
                </a:cubicBezTo>
                <a:lnTo>
                  <a:pt x="21600" y="9270"/>
                </a:lnTo>
                <a:cubicBezTo>
                  <a:pt x="21600" y="8685"/>
                  <a:pt x="21147" y="8235"/>
                  <a:pt x="20558" y="8235"/>
                </a:cubicBezTo>
                <a:lnTo>
                  <a:pt x="19291" y="8280"/>
                </a:lnTo>
                <a:close/>
                <a:moveTo>
                  <a:pt x="6974" y="5670"/>
                </a:moveTo>
                <a:lnTo>
                  <a:pt x="10777" y="5670"/>
                </a:lnTo>
                <a:cubicBezTo>
                  <a:pt x="11457" y="5670"/>
                  <a:pt x="12045" y="6255"/>
                  <a:pt x="12045" y="6930"/>
                </a:cubicBezTo>
                <a:cubicBezTo>
                  <a:pt x="12045" y="7605"/>
                  <a:pt x="11457" y="8190"/>
                  <a:pt x="10777" y="8190"/>
                </a:cubicBezTo>
                <a:lnTo>
                  <a:pt x="6974" y="8190"/>
                </a:lnTo>
                <a:cubicBezTo>
                  <a:pt x="6294" y="8190"/>
                  <a:pt x="5706" y="7605"/>
                  <a:pt x="5706" y="6930"/>
                </a:cubicBezTo>
                <a:cubicBezTo>
                  <a:pt x="5706" y="6255"/>
                  <a:pt x="6249" y="5670"/>
                  <a:pt x="6974" y="5670"/>
                </a:cubicBezTo>
                <a:close/>
                <a:moveTo>
                  <a:pt x="6974" y="15930"/>
                </a:moveTo>
                <a:cubicBezTo>
                  <a:pt x="6294" y="15930"/>
                  <a:pt x="5706" y="15345"/>
                  <a:pt x="5706" y="14670"/>
                </a:cubicBezTo>
                <a:cubicBezTo>
                  <a:pt x="5706" y="13995"/>
                  <a:pt x="6294" y="13410"/>
                  <a:pt x="6974" y="13410"/>
                </a:cubicBezTo>
                <a:lnTo>
                  <a:pt x="14581" y="13410"/>
                </a:lnTo>
                <a:cubicBezTo>
                  <a:pt x="15260" y="13410"/>
                  <a:pt x="15849" y="13995"/>
                  <a:pt x="15849" y="14670"/>
                </a:cubicBezTo>
                <a:cubicBezTo>
                  <a:pt x="15849" y="15345"/>
                  <a:pt x="15260" y="15930"/>
                  <a:pt x="14581" y="15930"/>
                </a:cubicBezTo>
                <a:lnTo>
                  <a:pt x="6974" y="1593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5" name="Form"/>
          <p:cNvSpPr/>
          <p:nvPr/>
        </p:nvSpPr>
        <p:spPr>
          <a:xfrm>
            <a:off x="27159055" y="34075960"/>
            <a:ext cx="899321" cy="944840"/>
          </a:xfrm>
          <a:custGeom>
            <a:avLst/>
            <a:gdLst/>
            <a:ahLst/>
            <a:cxnLst>
              <a:cxn ang="0">
                <a:pos x="wd2" y="hd2"/>
              </a:cxn>
              <a:cxn ang="5400000">
                <a:pos x="wd2" y="hd2"/>
              </a:cxn>
              <a:cxn ang="10800000">
                <a:pos x="wd2" y="hd2"/>
              </a:cxn>
              <a:cxn ang="16200000">
                <a:pos x="wd2" y="hd2"/>
              </a:cxn>
            </a:cxnLst>
            <a:rect l="0" t="0" r="r" b="b"/>
            <a:pathLst>
              <a:path w="21600" h="21600" extrusionOk="0">
                <a:moveTo>
                  <a:pt x="1566" y="0"/>
                </a:moveTo>
                <a:lnTo>
                  <a:pt x="0" y="3642"/>
                </a:lnTo>
                <a:lnTo>
                  <a:pt x="0" y="18633"/>
                </a:lnTo>
                <a:lnTo>
                  <a:pt x="5481" y="18633"/>
                </a:lnTo>
                <a:lnTo>
                  <a:pt x="5481" y="21600"/>
                </a:lnTo>
                <a:lnTo>
                  <a:pt x="8362" y="21600"/>
                </a:lnTo>
                <a:lnTo>
                  <a:pt x="11494" y="18633"/>
                </a:lnTo>
                <a:lnTo>
                  <a:pt x="16030" y="18633"/>
                </a:lnTo>
                <a:lnTo>
                  <a:pt x="21600" y="13317"/>
                </a:lnTo>
                <a:lnTo>
                  <a:pt x="21600" y="42"/>
                </a:lnTo>
                <a:lnTo>
                  <a:pt x="1566" y="42"/>
                </a:lnTo>
                <a:lnTo>
                  <a:pt x="1566" y="0"/>
                </a:lnTo>
                <a:close/>
                <a:moveTo>
                  <a:pt x="3502" y="1716"/>
                </a:moveTo>
                <a:lnTo>
                  <a:pt x="19857" y="1716"/>
                </a:lnTo>
                <a:lnTo>
                  <a:pt x="19857" y="12066"/>
                </a:lnTo>
                <a:lnTo>
                  <a:pt x="16399" y="15384"/>
                </a:lnTo>
                <a:lnTo>
                  <a:pt x="10918" y="15384"/>
                </a:lnTo>
                <a:lnTo>
                  <a:pt x="7949" y="18183"/>
                </a:lnTo>
                <a:lnTo>
                  <a:pt x="7949" y="15384"/>
                </a:lnTo>
                <a:lnTo>
                  <a:pt x="3502" y="15384"/>
                </a:lnTo>
                <a:lnTo>
                  <a:pt x="3502" y="1716"/>
                </a:lnTo>
                <a:close/>
                <a:moveTo>
                  <a:pt x="8983" y="5400"/>
                </a:moveTo>
                <a:lnTo>
                  <a:pt x="8983" y="10983"/>
                </a:lnTo>
                <a:lnTo>
                  <a:pt x="10918" y="10983"/>
                </a:lnTo>
                <a:lnTo>
                  <a:pt x="10918" y="5400"/>
                </a:lnTo>
                <a:lnTo>
                  <a:pt x="8983" y="5400"/>
                </a:lnTo>
                <a:close/>
                <a:moveTo>
                  <a:pt x="14183" y="5400"/>
                </a:moveTo>
                <a:lnTo>
                  <a:pt x="14183" y="10983"/>
                </a:lnTo>
                <a:lnTo>
                  <a:pt x="16119" y="10983"/>
                </a:lnTo>
                <a:lnTo>
                  <a:pt x="16119" y="5400"/>
                </a:lnTo>
                <a:lnTo>
                  <a:pt x="14183" y="540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6" name="Form"/>
          <p:cNvSpPr/>
          <p:nvPr/>
        </p:nvSpPr>
        <p:spPr>
          <a:xfrm>
            <a:off x="15045949" y="34061021"/>
            <a:ext cx="925155" cy="947042"/>
          </a:xfrm>
          <a:custGeom>
            <a:avLst/>
            <a:gdLst/>
            <a:ahLst/>
            <a:cxnLst>
              <a:cxn ang="0">
                <a:pos x="wd2" y="hd2"/>
              </a:cxn>
              <a:cxn ang="5400000">
                <a:pos x="wd2" y="hd2"/>
              </a:cxn>
              <a:cxn ang="10800000">
                <a:pos x="wd2" y="hd2"/>
              </a:cxn>
              <a:cxn ang="16200000">
                <a:pos x="wd2" y="hd2"/>
              </a:cxn>
            </a:cxnLst>
            <a:rect l="0" t="0" r="r" b="b"/>
            <a:pathLst>
              <a:path w="21600" h="21516" extrusionOk="0">
                <a:moveTo>
                  <a:pt x="13006" y="21337"/>
                </a:moveTo>
                <a:cubicBezTo>
                  <a:pt x="17188" y="21248"/>
                  <a:pt x="20543" y="18251"/>
                  <a:pt x="21416" y="14450"/>
                </a:cubicBezTo>
                <a:cubicBezTo>
                  <a:pt x="21508" y="14137"/>
                  <a:pt x="21600" y="12840"/>
                  <a:pt x="21600" y="12617"/>
                </a:cubicBezTo>
                <a:cubicBezTo>
                  <a:pt x="21600" y="12527"/>
                  <a:pt x="21600" y="12482"/>
                  <a:pt x="21600" y="12482"/>
                </a:cubicBezTo>
                <a:cubicBezTo>
                  <a:pt x="21600" y="12482"/>
                  <a:pt x="21600" y="12304"/>
                  <a:pt x="21600" y="12169"/>
                </a:cubicBezTo>
                <a:cubicBezTo>
                  <a:pt x="21508" y="10291"/>
                  <a:pt x="20865" y="8905"/>
                  <a:pt x="20865" y="8905"/>
                </a:cubicBezTo>
                <a:cubicBezTo>
                  <a:pt x="19762" y="6490"/>
                  <a:pt x="17556" y="5372"/>
                  <a:pt x="16958" y="5059"/>
                </a:cubicBezTo>
                <a:cubicBezTo>
                  <a:pt x="16545" y="4835"/>
                  <a:pt x="16177" y="4701"/>
                  <a:pt x="15947" y="4612"/>
                </a:cubicBezTo>
                <a:cubicBezTo>
                  <a:pt x="16085" y="4388"/>
                  <a:pt x="16177" y="4164"/>
                  <a:pt x="16361" y="3941"/>
                </a:cubicBezTo>
                <a:cubicBezTo>
                  <a:pt x="17004" y="3002"/>
                  <a:pt x="17969" y="2286"/>
                  <a:pt x="19072" y="1928"/>
                </a:cubicBezTo>
                <a:cubicBezTo>
                  <a:pt x="18153" y="1571"/>
                  <a:pt x="17234" y="1258"/>
                  <a:pt x="16269" y="989"/>
                </a:cubicBezTo>
                <a:cubicBezTo>
                  <a:pt x="16269" y="989"/>
                  <a:pt x="12546" y="-84"/>
                  <a:pt x="9100" y="5"/>
                </a:cubicBezTo>
                <a:cubicBezTo>
                  <a:pt x="8686" y="5"/>
                  <a:pt x="8272" y="50"/>
                  <a:pt x="8272" y="50"/>
                </a:cubicBezTo>
                <a:cubicBezTo>
                  <a:pt x="8272" y="50"/>
                  <a:pt x="7675" y="95"/>
                  <a:pt x="7077" y="274"/>
                </a:cubicBezTo>
                <a:cubicBezTo>
                  <a:pt x="4596" y="900"/>
                  <a:pt x="2712" y="2689"/>
                  <a:pt x="2712" y="2689"/>
                </a:cubicBezTo>
                <a:cubicBezTo>
                  <a:pt x="460" y="4925"/>
                  <a:pt x="46" y="7563"/>
                  <a:pt x="0" y="8323"/>
                </a:cubicBezTo>
                <a:cubicBezTo>
                  <a:pt x="0" y="8458"/>
                  <a:pt x="0" y="8636"/>
                  <a:pt x="0" y="8636"/>
                </a:cubicBezTo>
                <a:cubicBezTo>
                  <a:pt x="0" y="10425"/>
                  <a:pt x="551" y="12080"/>
                  <a:pt x="1517" y="13422"/>
                </a:cubicBezTo>
                <a:cubicBezTo>
                  <a:pt x="2344" y="14584"/>
                  <a:pt x="3401" y="15568"/>
                  <a:pt x="4688" y="16239"/>
                </a:cubicBezTo>
                <a:cubicBezTo>
                  <a:pt x="4688" y="16284"/>
                  <a:pt x="4688" y="16284"/>
                  <a:pt x="4688" y="16328"/>
                </a:cubicBezTo>
                <a:cubicBezTo>
                  <a:pt x="4458" y="16686"/>
                  <a:pt x="4182" y="17044"/>
                  <a:pt x="3906" y="17357"/>
                </a:cubicBezTo>
                <a:cubicBezTo>
                  <a:pt x="3355" y="17938"/>
                  <a:pt x="2666" y="18341"/>
                  <a:pt x="1884" y="18654"/>
                </a:cubicBezTo>
                <a:cubicBezTo>
                  <a:pt x="1700" y="18743"/>
                  <a:pt x="1471" y="18788"/>
                  <a:pt x="1287" y="18833"/>
                </a:cubicBezTo>
                <a:cubicBezTo>
                  <a:pt x="2711" y="19504"/>
                  <a:pt x="3952" y="19995"/>
                  <a:pt x="4917" y="20309"/>
                </a:cubicBezTo>
                <a:cubicBezTo>
                  <a:pt x="5929" y="20666"/>
                  <a:pt x="7445" y="21158"/>
                  <a:pt x="9192" y="21382"/>
                </a:cubicBezTo>
                <a:cubicBezTo>
                  <a:pt x="9743" y="21427"/>
                  <a:pt x="10340" y="21516"/>
                  <a:pt x="10938" y="21516"/>
                </a:cubicBezTo>
                <a:cubicBezTo>
                  <a:pt x="11673" y="21382"/>
                  <a:pt x="12408" y="21337"/>
                  <a:pt x="13006" y="21337"/>
                </a:cubicBezTo>
                <a:close/>
                <a:moveTo>
                  <a:pt x="14752" y="18788"/>
                </a:moveTo>
                <a:cubicBezTo>
                  <a:pt x="14660" y="18833"/>
                  <a:pt x="14568" y="18833"/>
                  <a:pt x="14477" y="18877"/>
                </a:cubicBezTo>
                <a:cubicBezTo>
                  <a:pt x="13282" y="19191"/>
                  <a:pt x="12179" y="19325"/>
                  <a:pt x="11076" y="19325"/>
                </a:cubicBezTo>
                <a:cubicBezTo>
                  <a:pt x="9375" y="19325"/>
                  <a:pt x="7767" y="19012"/>
                  <a:pt x="6296" y="18430"/>
                </a:cubicBezTo>
                <a:cubicBezTo>
                  <a:pt x="6250" y="18430"/>
                  <a:pt x="6204" y="18386"/>
                  <a:pt x="6158" y="18341"/>
                </a:cubicBezTo>
                <a:cubicBezTo>
                  <a:pt x="6158" y="18341"/>
                  <a:pt x="6158" y="18341"/>
                  <a:pt x="6158" y="18341"/>
                </a:cubicBezTo>
                <a:cubicBezTo>
                  <a:pt x="6112" y="18296"/>
                  <a:pt x="6066" y="18117"/>
                  <a:pt x="6158" y="17938"/>
                </a:cubicBezTo>
                <a:cubicBezTo>
                  <a:pt x="6296" y="17625"/>
                  <a:pt x="6618" y="17357"/>
                  <a:pt x="6894" y="16954"/>
                </a:cubicBezTo>
                <a:cubicBezTo>
                  <a:pt x="7031" y="16776"/>
                  <a:pt x="7215" y="16418"/>
                  <a:pt x="7215" y="15971"/>
                </a:cubicBezTo>
                <a:cubicBezTo>
                  <a:pt x="7215" y="15702"/>
                  <a:pt x="7077" y="15434"/>
                  <a:pt x="7031" y="15300"/>
                </a:cubicBezTo>
                <a:cubicBezTo>
                  <a:pt x="6985" y="15166"/>
                  <a:pt x="6894" y="14987"/>
                  <a:pt x="6756" y="14629"/>
                </a:cubicBezTo>
                <a:cubicBezTo>
                  <a:pt x="6756" y="14629"/>
                  <a:pt x="6756" y="14584"/>
                  <a:pt x="6710" y="14540"/>
                </a:cubicBezTo>
                <a:cubicBezTo>
                  <a:pt x="6480" y="13869"/>
                  <a:pt x="6388" y="13108"/>
                  <a:pt x="6434" y="12348"/>
                </a:cubicBezTo>
                <a:cubicBezTo>
                  <a:pt x="6572" y="9218"/>
                  <a:pt x="9054" y="6624"/>
                  <a:pt x="12271" y="6266"/>
                </a:cubicBezTo>
                <a:cubicBezTo>
                  <a:pt x="13420" y="6132"/>
                  <a:pt x="14477" y="6311"/>
                  <a:pt x="15442" y="6669"/>
                </a:cubicBezTo>
                <a:cubicBezTo>
                  <a:pt x="16361" y="7027"/>
                  <a:pt x="17142" y="7563"/>
                  <a:pt x="17786" y="8234"/>
                </a:cubicBezTo>
                <a:cubicBezTo>
                  <a:pt x="18797" y="9263"/>
                  <a:pt x="19440" y="10604"/>
                  <a:pt x="19578" y="12080"/>
                </a:cubicBezTo>
                <a:cubicBezTo>
                  <a:pt x="19578" y="12259"/>
                  <a:pt x="19624" y="12438"/>
                  <a:pt x="19624" y="12661"/>
                </a:cubicBezTo>
                <a:cubicBezTo>
                  <a:pt x="19624" y="15523"/>
                  <a:pt x="17740" y="17938"/>
                  <a:pt x="15074" y="18788"/>
                </a:cubicBezTo>
                <a:lnTo>
                  <a:pt x="14752" y="18788"/>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7" name="Form"/>
          <p:cNvSpPr/>
          <p:nvPr/>
        </p:nvSpPr>
        <p:spPr>
          <a:xfrm>
            <a:off x="25160971" y="30608857"/>
            <a:ext cx="799418" cy="951130"/>
          </a:xfrm>
          <a:custGeom>
            <a:avLst/>
            <a:gdLst/>
            <a:ahLst/>
            <a:cxnLst>
              <a:cxn ang="0">
                <a:pos x="wd2" y="hd2"/>
              </a:cxn>
              <a:cxn ang="5400000">
                <a:pos x="wd2" y="hd2"/>
              </a:cxn>
              <a:cxn ang="10800000">
                <a:pos x="wd2" y="hd2"/>
              </a:cxn>
              <a:cxn ang="16200000">
                <a:pos x="wd2" y="hd2"/>
              </a:cxn>
            </a:cxnLst>
            <a:rect l="0" t="0" r="r" b="b"/>
            <a:pathLst>
              <a:path w="21451" h="21561" extrusionOk="0">
                <a:moveTo>
                  <a:pt x="4227" y="0"/>
                </a:moveTo>
                <a:lnTo>
                  <a:pt x="6027" y="4825"/>
                </a:lnTo>
                <a:lnTo>
                  <a:pt x="6027" y="8074"/>
                </a:lnTo>
                <a:lnTo>
                  <a:pt x="7397" y="8074"/>
                </a:lnTo>
                <a:lnTo>
                  <a:pt x="7397" y="4825"/>
                </a:lnTo>
                <a:lnTo>
                  <a:pt x="9146" y="0"/>
                </a:lnTo>
                <a:lnTo>
                  <a:pt x="7710" y="0"/>
                </a:lnTo>
                <a:lnTo>
                  <a:pt x="6703" y="3165"/>
                </a:lnTo>
                <a:lnTo>
                  <a:pt x="5713" y="0"/>
                </a:lnTo>
                <a:lnTo>
                  <a:pt x="4227" y="0"/>
                </a:lnTo>
                <a:close/>
                <a:moveTo>
                  <a:pt x="10929" y="1785"/>
                </a:moveTo>
                <a:cubicBezTo>
                  <a:pt x="10295" y="1785"/>
                  <a:pt x="9727" y="2055"/>
                  <a:pt x="9410" y="2412"/>
                </a:cubicBezTo>
                <a:cubicBezTo>
                  <a:pt x="9093" y="2769"/>
                  <a:pt x="8981" y="3121"/>
                  <a:pt x="8981" y="3835"/>
                </a:cubicBezTo>
                <a:lnTo>
                  <a:pt x="8981" y="5940"/>
                </a:lnTo>
                <a:cubicBezTo>
                  <a:pt x="8981" y="6654"/>
                  <a:pt x="9146" y="7006"/>
                  <a:pt x="9410" y="7363"/>
                </a:cubicBezTo>
                <a:cubicBezTo>
                  <a:pt x="9780" y="7764"/>
                  <a:pt x="10295" y="7990"/>
                  <a:pt x="10929" y="7990"/>
                </a:cubicBezTo>
                <a:cubicBezTo>
                  <a:pt x="11563" y="7990"/>
                  <a:pt x="12147" y="7720"/>
                  <a:pt x="12464" y="7363"/>
                </a:cubicBezTo>
                <a:cubicBezTo>
                  <a:pt x="12781" y="7006"/>
                  <a:pt x="12893" y="6654"/>
                  <a:pt x="12893" y="5940"/>
                </a:cubicBezTo>
                <a:lnTo>
                  <a:pt x="12893" y="3835"/>
                </a:lnTo>
                <a:cubicBezTo>
                  <a:pt x="12893" y="3121"/>
                  <a:pt x="12728" y="2769"/>
                  <a:pt x="12464" y="2412"/>
                </a:cubicBezTo>
                <a:cubicBezTo>
                  <a:pt x="12094" y="2011"/>
                  <a:pt x="11563" y="1785"/>
                  <a:pt x="10929" y="1785"/>
                </a:cubicBezTo>
                <a:close/>
                <a:moveTo>
                  <a:pt x="13735" y="1785"/>
                </a:moveTo>
                <a:lnTo>
                  <a:pt x="13735" y="6470"/>
                </a:lnTo>
                <a:cubicBezTo>
                  <a:pt x="13735" y="7184"/>
                  <a:pt x="13738" y="7405"/>
                  <a:pt x="13950" y="7628"/>
                </a:cubicBezTo>
                <a:cubicBezTo>
                  <a:pt x="14108" y="7806"/>
                  <a:pt x="14375" y="7893"/>
                  <a:pt x="14692" y="7893"/>
                </a:cubicBezTo>
                <a:cubicBezTo>
                  <a:pt x="15221" y="7893"/>
                  <a:pt x="15580" y="7675"/>
                  <a:pt x="16161" y="7140"/>
                </a:cubicBezTo>
                <a:lnTo>
                  <a:pt x="16161" y="7809"/>
                </a:lnTo>
                <a:lnTo>
                  <a:pt x="17383" y="7809"/>
                </a:lnTo>
                <a:lnTo>
                  <a:pt x="17383" y="1785"/>
                </a:lnTo>
                <a:lnTo>
                  <a:pt x="16112" y="1785"/>
                </a:lnTo>
                <a:lnTo>
                  <a:pt x="16112" y="6387"/>
                </a:lnTo>
                <a:cubicBezTo>
                  <a:pt x="15848" y="6699"/>
                  <a:pt x="15584" y="6875"/>
                  <a:pt x="15320" y="6875"/>
                </a:cubicBezTo>
                <a:cubicBezTo>
                  <a:pt x="15214" y="6875"/>
                  <a:pt x="15108" y="6783"/>
                  <a:pt x="15055" y="6693"/>
                </a:cubicBezTo>
                <a:cubicBezTo>
                  <a:pt x="15003" y="6604"/>
                  <a:pt x="15006" y="6562"/>
                  <a:pt x="15006" y="6205"/>
                </a:cubicBezTo>
                <a:lnTo>
                  <a:pt x="15006" y="1785"/>
                </a:lnTo>
                <a:lnTo>
                  <a:pt x="13735" y="1785"/>
                </a:lnTo>
                <a:close/>
                <a:moveTo>
                  <a:pt x="10995" y="2761"/>
                </a:moveTo>
                <a:cubicBezTo>
                  <a:pt x="11417" y="2761"/>
                  <a:pt x="11622" y="3032"/>
                  <a:pt x="11622" y="3612"/>
                </a:cubicBezTo>
                <a:lnTo>
                  <a:pt x="11622" y="6163"/>
                </a:lnTo>
                <a:cubicBezTo>
                  <a:pt x="11622" y="6744"/>
                  <a:pt x="11418" y="7000"/>
                  <a:pt x="10995" y="7000"/>
                </a:cubicBezTo>
                <a:cubicBezTo>
                  <a:pt x="10572" y="7000"/>
                  <a:pt x="10351" y="6744"/>
                  <a:pt x="10351" y="6163"/>
                </a:cubicBezTo>
                <a:lnTo>
                  <a:pt x="10351" y="3612"/>
                </a:lnTo>
                <a:cubicBezTo>
                  <a:pt x="10351" y="3032"/>
                  <a:pt x="10572" y="2761"/>
                  <a:pt x="10995" y="2761"/>
                </a:cubicBezTo>
                <a:close/>
                <a:moveTo>
                  <a:pt x="10731" y="8924"/>
                </a:moveTo>
                <a:cubicBezTo>
                  <a:pt x="7773" y="8924"/>
                  <a:pt x="4911" y="8972"/>
                  <a:pt x="3220" y="9106"/>
                </a:cubicBezTo>
                <a:cubicBezTo>
                  <a:pt x="2111" y="9195"/>
                  <a:pt x="1847" y="9410"/>
                  <a:pt x="1372" y="9677"/>
                </a:cubicBezTo>
                <a:cubicBezTo>
                  <a:pt x="949" y="9945"/>
                  <a:pt x="-51" y="10930"/>
                  <a:pt x="2" y="15213"/>
                </a:cubicBezTo>
                <a:cubicBezTo>
                  <a:pt x="55" y="19720"/>
                  <a:pt x="949" y="20523"/>
                  <a:pt x="1372" y="20791"/>
                </a:cubicBezTo>
                <a:cubicBezTo>
                  <a:pt x="1794" y="21059"/>
                  <a:pt x="2375" y="21288"/>
                  <a:pt x="3220" y="21377"/>
                </a:cubicBezTo>
                <a:cubicBezTo>
                  <a:pt x="5756" y="21600"/>
                  <a:pt x="9041" y="21558"/>
                  <a:pt x="10731" y="21558"/>
                </a:cubicBezTo>
                <a:cubicBezTo>
                  <a:pt x="12421" y="21558"/>
                  <a:pt x="15637" y="21600"/>
                  <a:pt x="18225" y="21377"/>
                </a:cubicBezTo>
                <a:cubicBezTo>
                  <a:pt x="19070" y="21288"/>
                  <a:pt x="19598" y="21104"/>
                  <a:pt x="20073" y="20791"/>
                </a:cubicBezTo>
                <a:cubicBezTo>
                  <a:pt x="20496" y="20523"/>
                  <a:pt x="21391" y="19720"/>
                  <a:pt x="21443" y="15213"/>
                </a:cubicBezTo>
                <a:cubicBezTo>
                  <a:pt x="21549" y="10930"/>
                  <a:pt x="20549" y="9945"/>
                  <a:pt x="20073" y="9677"/>
                </a:cubicBezTo>
                <a:cubicBezTo>
                  <a:pt x="19651" y="9410"/>
                  <a:pt x="19387" y="9195"/>
                  <a:pt x="18225" y="9106"/>
                </a:cubicBezTo>
                <a:cubicBezTo>
                  <a:pt x="16587" y="8972"/>
                  <a:pt x="13689" y="8924"/>
                  <a:pt x="10731" y="8924"/>
                </a:cubicBezTo>
                <a:close/>
                <a:moveTo>
                  <a:pt x="1966" y="11239"/>
                </a:moveTo>
                <a:lnTo>
                  <a:pt x="6340" y="11239"/>
                </a:lnTo>
                <a:lnTo>
                  <a:pt x="6340" y="12355"/>
                </a:lnTo>
                <a:lnTo>
                  <a:pt x="4805" y="12355"/>
                </a:lnTo>
                <a:lnTo>
                  <a:pt x="4805" y="19146"/>
                </a:lnTo>
                <a:lnTo>
                  <a:pt x="3435" y="19146"/>
                </a:lnTo>
                <a:lnTo>
                  <a:pt x="3435" y="12355"/>
                </a:lnTo>
                <a:lnTo>
                  <a:pt x="1966" y="12355"/>
                </a:lnTo>
                <a:lnTo>
                  <a:pt x="1966" y="11239"/>
                </a:lnTo>
                <a:close/>
                <a:moveTo>
                  <a:pt x="11210" y="11295"/>
                </a:moveTo>
                <a:lnTo>
                  <a:pt x="12464" y="11295"/>
                </a:lnTo>
                <a:lnTo>
                  <a:pt x="12464" y="13875"/>
                </a:lnTo>
                <a:cubicBezTo>
                  <a:pt x="12939" y="13384"/>
                  <a:pt x="13309" y="13205"/>
                  <a:pt x="13784" y="13205"/>
                </a:cubicBezTo>
                <a:cubicBezTo>
                  <a:pt x="14207" y="13205"/>
                  <a:pt x="14534" y="13381"/>
                  <a:pt x="14692" y="13693"/>
                </a:cubicBezTo>
                <a:cubicBezTo>
                  <a:pt x="14851" y="14006"/>
                  <a:pt x="14907" y="14285"/>
                  <a:pt x="14907" y="15088"/>
                </a:cubicBezTo>
                <a:lnTo>
                  <a:pt x="14907" y="17361"/>
                </a:lnTo>
                <a:cubicBezTo>
                  <a:pt x="14907" y="18164"/>
                  <a:pt x="14851" y="18429"/>
                  <a:pt x="14692" y="18741"/>
                </a:cubicBezTo>
                <a:cubicBezTo>
                  <a:pt x="14534" y="19054"/>
                  <a:pt x="14154" y="19229"/>
                  <a:pt x="13784" y="19229"/>
                </a:cubicBezTo>
                <a:cubicBezTo>
                  <a:pt x="13309" y="19229"/>
                  <a:pt x="12939" y="19051"/>
                  <a:pt x="12464" y="18560"/>
                </a:cubicBezTo>
                <a:lnTo>
                  <a:pt x="12464" y="19146"/>
                </a:lnTo>
                <a:lnTo>
                  <a:pt x="11210" y="19146"/>
                </a:lnTo>
                <a:lnTo>
                  <a:pt x="11210" y="11295"/>
                </a:lnTo>
                <a:close/>
                <a:moveTo>
                  <a:pt x="17696" y="13164"/>
                </a:moveTo>
                <a:cubicBezTo>
                  <a:pt x="18277" y="13164"/>
                  <a:pt x="18865" y="13392"/>
                  <a:pt x="19182" y="13749"/>
                </a:cubicBezTo>
                <a:cubicBezTo>
                  <a:pt x="19446" y="14062"/>
                  <a:pt x="19545" y="14460"/>
                  <a:pt x="19545" y="15130"/>
                </a:cubicBezTo>
                <a:lnTo>
                  <a:pt x="19545" y="16371"/>
                </a:lnTo>
                <a:lnTo>
                  <a:pt x="17168" y="16371"/>
                </a:lnTo>
                <a:lnTo>
                  <a:pt x="17168" y="17403"/>
                </a:lnTo>
                <a:cubicBezTo>
                  <a:pt x="17168" y="17938"/>
                  <a:pt x="17389" y="18211"/>
                  <a:pt x="17812" y="18211"/>
                </a:cubicBezTo>
                <a:cubicBezTo>
                  <a:pt x="18023" y="18211"/>
                  <a:pt x="18235" y="18111"/>
                  <a:pt x="18340" y="17933"/>
                </a:cubicBezTo>
                <a:cubicBezTo>
                  <a:pt x="18393" y="17799"/>
                  <a:pt x="18390" y="17754"/>
                  <a:pt x="18390" y="17263"/>
                </a:cubicBezTo>
                <a:cubicBezTo>
                  <a:pt x="18390" y="17219"/>
                  <a:pt x="18390" y="17174"/>
                  <a:pt x="18390" y="17040"/>
                </a:cubicBezTo>
                <a:lnTo>
                  <a:pt x="19661" y="17040"/>
                </a:lnTo>
                <a:lnTo>
                  <a:pt x="19661" y="17319"/>
                </a:lnTo>
                <a:cubicBezTo>
                  <a:pt x="19661" y="17988"/>
                  <a:pt x="19595" y="18206"/>
                  <a:pt x="19331" y="18518"/>
                </a:cubicBezTo>
                <a:cubicBezTo>
                  <a:pt x="19014" y="18920"/>
                  <a:pt x="18446" y="19146"/>
                  <a:pt x="17812" y="19146"/>
                </a:cubicBezTo>
                <a:cubicBezTo>
                  <a:pt x="17231" y="19146"/>
                  <a:pt x="16647" y="18917"/>
                  <a:pt x="16277" y="18560"/>
                </a:cubicBezTo>
                <a:cubicBezTo>
                  <a:pt x="15960" y="18248"/>
                  <a:pt x="15848" y="17849"/>
                  <a:pt x="15848" y="17180"/>
                </a:cubicBezTo>
                <a:lnTo>
                  <a:pt x="15848" y="15130"/>
                </a:lnTo>
                <a:cubicBezTo>
                  <a:pt x="15848" y="14460"/>
                  <a:pt x="15963" y="14062"/>
                  <a:pt x="16227" y="13749"/>
                </a:cubicBezTo>
                <a:cubicBezTo>
                  <a:pt x="16544" y="13392"/>
                  <a:pt x="17115" y="13164"/>
                  <a:pt x="17696" y="13164"/>
                </a:cubicBezTo>
                <a:close/>
                <a:moveTo>
                  <a:pt x="6555" y="13247"/>
                </a:moveTo>
                <a:lnTo>
                  <a:pt x="7826" y="13247"/>
                </a:lnTo>
                <a:lnTo>
                  <a:pt x="7826" y="17584"/>
                </a:lnTo>
                <a:cubicBezTo>
                  <a:pt x="7826" y="17941"/>
                  <a:pt x="7822" y="17983"/>
                  <a:pt x="7875" y="18072"/>
                </a:cubicBezTo>
                <a:cubicBezTo>
                  <a:pt x="7928" y="18161"/>
                  <a:pt x="8034" y="18253"/>
                  <a:pt x="8139" y="18253"/>
                </a:cubicBezTo>
                <a:cubicBezTo>
                  <a:pt x="8403" y="18253"/>
                  <a:pt x="8668" y="18122"/>
                  <a:pt x="8932" y="17765"/>
                </a:cubicBezTo>
                <a:lnTo>
                  <a:pt x="8932" y="13303"/>
                </a:lnTo>
                <a:lnTo>
                  <a:pt x="10203" y="13303"/>
                </a:lnTo>
                <a:lnTo>
                  <a:pt x="10203" y="19104"/>
                </a:lnTo>
                <a:lnTo>
                  <a:pt x="10153" y="19104"/>
                </a:lnTo>
                <a:lnTo>
                  <a:pt x="8882" y="19104"/>
                </a:lnTo>
                <a:lnTo>
                  <a:pt x="8882" y="18476"/>
                </a:lnTo>
                <a:cubicBezTo>
                  <a:pt x="8301" y="19012"/>
                  <a:pt x="7921" y="19188"/>
                  <a:pt x="7446" y="19188"/>
                </a:cubicBezTo>
                <a:cubicBezTo>
                  <a:pt x="7129" y="19188"/>
                  <a:pt x="6928" y="19101"/>
                  <a:pt x="6769" y="18923"/>
                </a:cubicBezTo>
                <a:cubicBezTo>
                  <a:pt x="6611" y="18700"/>
                  <a:pt x="6555" y="18521"/>
                  <a:pt x="6555" y="17807"/>
                </a:cubicBezTo>
                <a:lnTo>
                  <a:pt x="6555" y="13247"/>
                </a:lnTo>
                <a:close/>
                <a:moveTo>
                  <a:pt x="12778" y="13833"/>
                </a:moveTo>
                <a:cubicBezTo>
                  <a:pt x="12566" y="13833"/>
                  <a:pt x="12362" y="13919"/>
                  <a:pt x="12150" y="14098"/>
                </a:cubicBezTo>
                <a:lnTo>
                  <a:pt x="12150" y="17668"/>
                </a:lnTo>
                <a:cubicBezTo>
                  <a:pt x="12362" y="17846"/>
                  <a:pt x="12566" y="17933"/>
                  <a:pt x="12778" y="17933"/>
                </a:cubicBezTo>
                <a:cubicBezTo>
                  <a:pt x="12989" y="17933"/>
                  <a:pt x="13154" y="17843"/>
                  <a:pt x="13207" y="17709"/>
                </a:cubicBezTo>
                <a:cubicBezTo>
                  <a:pt x="13312" y="17576"/>
                  <a:pt x="13306" y="17486"/>
                  <a:pt x="13306" y="17040"/>
                </a:cubicBezTo>
                <a:lnTo>
                  <a:pt x="13306" y="14684"/>
                </a:lnTo>
                <a:cubicBezTo>
                  <a:pt x="13306" y="14282"/>
                  <a:pt x="13312" y="14148"/>
                  <a:pt x="13207" y="14014"/>
                </a:cubicBezTo>
                <a:cubicBezTo>
                  <a:pt x="13154" y="13925"/>
                  <a:pt x="12989" y="13833"/>
                  <a:pt x="12778" y="13833"/>
                </a:cubicBezTo>
                <a:close/>
                <a:moveTo>
                  <a:pt x="17531" y="13833"/>
                </a:moveTo>
                <a:cubicBezTo>
                  <a:pt x="17109" y="13833"/>
                  <a:pt x="16904" y="14106"/>
                  <a:pt x="16904" y="14642"/>
                </a:cubicBezTo>
                <a:lnTo>
                  <a:pt x="16904" y="15172"/>
                </a:lnTo>
                <a:lnTo>
                  <a:pt x="18126" y="15172"/>
                </a:lnTo>
                <a:lnTo>
                  <a:pt x="18126" y="14642"/>
                </a:lnTo>
                <a:cubicBezTo>
                  <a:pt x="18178" y="14062"/>
                  <a:pt x="17954" y="13833"/>
                  <a:pt x="17531" y="1383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8" name="Form"/>
          <p:cNvSpPr/>
          <p:nvPr/>
        </p:nvSpPr>
        <p:spPr>
          <a:xfrm>
            <a:off x="27108773" y="32305966"/>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675"/>
                </a:moveTo>
                <a:cubicBezTo>
                  <a:pt x="16380" y="675"/>
                  <a:pt x="20925" y="5220"/>
                  <a:pt x="20925" y="10800"/>
                </a:cubicBezTo>
                <a:cubicBezTo>
                  <a:pt x="20925" y="16380"/>
                  <a:pt x="16380" y="20925"/>
                  <a:pt x="10800" y="20925"/>
                </a:cubicBezTo>
                <a:cubicBezTo>
                  <a:pt x="5220" y="20925"/>
                  <a:pt x="675" y="16380"/>
                  <a:pt x="675" y="10800"/>
                </a:cubicBezTo>
                <a:cubicBezTo>
                  <a:pt x="675" y="5220"/>
                  <a:pt x="5220" y="675"/>
                  <a:pt x="10800" y="675"/>
                </a:cubicBezTo>
                <a:close/>
                <a:moveTo>
                  <a:pt x="10716" y="1800"/>
                </a:moveTo>
                <a:cubicBezTo>
                  <a:pt x="7566" y="1800"/>
                  <a:pt x="4770" y="3417"/>
                  <a:pt x="3150" y="5892"/>
                </a:cubicBezTo>
                <a:lnTo>
                  <a:pt x="6159" y="5892"/>
                </a:lnTo>
                <a:cubicBezTo>
                  <a:pt x="6384" y="5892"/>
                  <a:pt x="6567" y="6075"/>
                  <a:pt x="6567" y="6300"/>
                </a:cubicBezTo>
                <a:cubicBezTo>
                  <a:pt x="6567" y="6525"/>
                  <a:pt x="6384" y="6708"/>
                  <a:pt x="6159" y="6708"/>
                </a:cubicBezTo>
                <a:lnTo>
                  <a:pt x="5217" y="6708"/>
                </a:lnTo>
                <a:lnTo>
                  <a:pt x="8466" y="16200"/>
                </a:lnTo>
                <a:lnTo>
                  <a:pt x="10434" y="10434"/>
                </a:lnTo>
                <a:cubicBezTo>
                  <a:pt x="9714" y="8499"/>
                  <a:pt x="9132" y="6978"/>
                  <a:pt x="9042" y="6708"/>
                </a:cubicBezTo>
                <a:lnTo>
                  <a:pt x="8184" y="6708"/>
                </a:lnTo>
                <a:cubicBezTo>
                  <a:pt x="7959" y="6708"/>
                  <a:pt x="7791" y="6525"/>
                  <a:pt x="7791" y="6300"/>
                </a:cubicBezTo>
                <a:cubicBezTo>
                  <a:pt x="7791" y="6075"/>
                  <a:pt x="7959" y="5892"/>
                  <a:pt x="8184" y="5892"/>
                </a:cubicBezTo>
                <a:lnTo>
                  <a:pt x="12867" y="5892"/>
                </a:lnTo>
                <a:cubicBezTo>
                  <a:pt x="13092" y="5892"/>
                  <a:pt x="13275" y="6075"/>
                  <a:pt x="13275" y="6300"/>
                </a:cubicBezTo>
                <a:cubicBezTo>
                  <a:pt x="13275" y="6525"/>
                  <a:pt x="13092" y="6708"/>
                  <a:pt x="12867" y="6708"/>
                </a:cubicBezTo>
                <a:lnTo>
                  <a:pt x="11925" y="6708"/>
                </a:lnTo>
                <a:lnTo>
                  <a:pt x="15117" y="16158"/>
                </a:lnTo>
                <a:lnTo>
                  <a:pt x="16383" y="11967"/>
                </a:lnTo>
                <a:cubicBezTo>
                  <a:pt x="16383" y="11967"/>
                  <a:pt x="17232" y="9672"/>
                  <a:pt x="15792" y="7692"/>
                </a:cubicBezTo>
                <a:cubicBezTo>
                  <a:pt x="15432" y="7197"/>
                  <a:pt x="15075" y="6576"/>
                  <a:pt x="15075" y="5766"/>
                </a:cubicBezTo>
                <a:cubicBezTo>
                  <a:pt x="15075" y="5316"/>
                  <a:pt x="15210" y="5043"/>
                  <a:pt x="15300" y="4908"/>
                </a:cubicBezTo>
                <a:cubicBezTo>
                  <a:pt x="15525" y="4548"/>
                  <a:pt x="15840" y="4407"/>
                  <a:pt x="15975" y="4317"/>
                </a:cubicBezTo>
                <a:cubicBezTo>
                  <a:pt x="16200" y="4272"/>
                  <a:pt x="16611" y="4224"/>
                  <a:pt x="17016" y="4359"/>
                </a:cubicBezTo>
                <a:cubicBezTo>
                  <a:pt x="15396" y="2784"/>
                  <a:pt x="13146" y="1800"/>
                  <a:pt x="10716" y="1800"/>
                </a:cubicBezTo>
                <a:close/>
                <a:moveTo>
                  <a:pt x="18267" y="6300"/>
                </a:moveTo>
                <a:cubicBezTo>
                  <a:pt x="18447" y="6930"/>
                  <a:pt x="18492" y="7473"/>
                  <a:pt x="18492" y="7608"/>
                </a:cubicBezTo>
                <a:cubicBezTo>
                  <a:pt x="18537" y="8598"/>
                  <a:pt x="18275" y="9228"/>
                  <a:pt x="17916" y="10308"/>
                </a:cubicBezTo>
                <a:cubicBezTo>
                  <a:pt x="17511" y="11523"/>
                  <a:pt x="15525" y="17466"/>
                  <a:pt x="14850" y="19041"/>
                </a:cubicBezTo>
                <a:cubicBezTo>
                  <a:pt x="17685" y="17511"/>
                  <a:pt x="19617" y="14487"/>
                  <a:pt x="19617" y="11067"/>
                </a:cubicBezTo>
                <a:cubicBezTo>
                  <a:pt x="19617" y="9267"/>
                  <a:pt x="19122" y="7650"/>
                  <a:pt x="18267" y="6300"/>
                </a:cubicBezTo>
                <a:close/>
                <a:moveTo>
                  <a:pt x="2616" y="7200"/>
                </a:moveTo>
                <a:cubicBezTo>
                  <a:pt x="2121" y="8325"/>
                  <a:pt x="1800" y="9579"/>
                  <a:pt x="1800" y="10884"/>
                </a:cubicBezTo>
                <a:cubicBezTo>
                  <a:pt x="1800" y="14529"/>
                  <a:pt x="3957" y="17643"/>
                  <a:pt x="7017" y="19083"/>
                </a:cubicBezTo>
                <a:cubicBezTo>
                  <a:pt x="7017" y="19038"/>
                  <a:pt x="6975" y="18984"/>
                  <a:pt x="6975" y="18984"/>
                </a:cubicBezTo>
                <a:cubicBezTo>
                  <a:pt x="6660" y="18489"/>
                  <a:pt x="4911" y="13725"/>
                  <a:pt x="2616" y="7200"/>
                </a:cubicBezTo>
                <a:close/>
                <a:moveTo>
                  <a:pt x="10659" y="11700"/>
                </a:moveTo>
                <a:cubicBezTo>
                  <a:pt x="9849" y="13995"/>
                  <a:pt x="8325" y="18411"/>
                  <a:pt x="8100" y="19041"/>
                </a:cubicBezTo>
                <a:cubicBezTo>
                  <a:pt x="8055" y="19176"/>
                  <a:pt x="7962" y="19398"/>
                  <a:pt x="7692" y="19533"/>
                </a:cubicBezTo>
                <a:cubicBezTo>
                  <a:pt x="7692" y="19533"/>
                  <a:pt x="7650" y="19533"/>
                  <a:pt x="7650" y="19533"/>
                </a:cubicBezTo>
                <a:cubicBezTo>
                  <a:pt x="8550" y="19848"/>
                  <a:pt x="9543" y="20025"/>
                  <a:pt x="10533" y="20025"/>
                </a:cubicBezTo>
                <a:cubicBezTo>
                  <a:pt x="11613" y="20025"/>
                  <a:pt x="12651" y="19851"/>
                  <a:pt x="13641" y="19491"/>
                </a:cubicBezTo>
                <a:cubicBezTo>
                  <a:pt x="13461" y="19311"/>
                  <a:pt x="13405" y="19131"/>
                  <a:pt x="13359" y="19041"/>
                </a:cubicBezTo>
                <a:cubicBezTo>
                  <a:pt x="13134" y="18501"/>
                  <a:pt x="12054" y="15615"/>
                  <a:pt x="10659" y="1170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9" name="Form"/>
          <p:cNvSpPr/>
          <p:nvPr/>
        </p:nvSpPr>
        <p:spPr>
          <a:xfrm>
            <a:off x="17209059" y="30608857"/>
            <a:ext cx="562870" cy="942995"/>
          </a:xfrm>
          <a:custGeom>
            <a:avLst/>
            <a:gdLst/>
            <a:ahLst/>
            <a:cxnLst>
              <a:cxn ang="0">
                <a:pos x="wd2" y="hd2"/>
              </a:cxn>
              <a:cxn ang="5400000">
                <a:pos x="wd2" y="hd2"/>
              </a:cxn>
              <a:cxn ang="10800000">
                <a:pos x="wd2" y="hd2"/>
              </a:cxn>
              <a:cxn ang="16200000">
                <a:pos x="wd2" y="hd2"/>
              </a:cxn>
            </a:cxnLst>
            <a:rect l="0" t="0" r="r" b="b"/>
            <a:pathLst>
              <a:path w="20866" h="21600" extrusionOk="0">
                <a:moveTo>
                  <a:pt x="10434" y="0"/>
                </a:moveTo>
                <a:cubicBezTo>
                  <a:pt x="5472" y="0"/>
                  <a:pt x="1449" y="2486"/>
                  <a:pt x="1450" y="5551"/>
                </a:cubicBezTo>
                <a:cubicBezTo>
                  <a:pt x="1450" y="8617"/>
                  <a:pt x="5472" y="11089"/>
                  <a:pt x="10434" y="11089"/>
                </a:cubicBezTo>
                <a:cubicBezTo>
                  <a:pt x="15396" y="11089"/>
                  <a:pt x="19396" y="8617"/>
                  <a:pt x="19396" y="5551"/>
                </a:cubicBezTo>
                <a:cubicBezTo>
                  <a:pt x="19396" y="2485"/>
                  <a:pt x="15396" y="0"/>
                  <a:pt x="10434" y="0"/>
                </a:cubicBezTo>
                <a:close/>
                <a:moveTo>
                  <a:pt x="10434" y="3156"/>
                </a:moveTo>
                <a:cubicBezTo>
                  <a:pt x="12550" y="3156"/>
                  <a:pt x="14288" y="4244"/>
                  <a:pt x="14288" y="5551"/>
                </a:cubicBezTo>
                <a:cubicBezTo>
                  <a:pt x="14288" y="6859"/>
                  <a:pt x="12550" y="7933"/>
                  <a:pt x="10434" y="7933"/>
                </a:cubicBezTo>
                <a:cubicBezTo>
                  <a:pt x="8318" y="7933"/>
                  <a:pt x="6557" y="6859"/>
                  <a:pt x="6558" y="5551"/>
                </a:cubicBezTo>
                <a:cubicBezTo>
                  <a:pt x="6558" y="4244"/>
                  <a:pt x="8318" y="3156"/>
                  <a:pt x="10434" y="3156"/>
                </a:cubicBezTo>
                <a:close/>
                <a:moveTo>
                  <a:pt x="3000" y="11286"/>
                </a:moveTo>
                <a:cubicBezTo>
                  <a:pt x="2018" y="11193"/>
                  <a:pt x="980" y="11464"/>
                  <a:pt x="378" y="12005"/>
                </a:cubicBezTo>
                <a:cubicBezTo>
                  <a:pt x="-352" y="12726"/>
                  <a:pt x="8" y="13721"/>
                  <a:pt x="1176" y="14217"/>
                </a:cubicBezTo>
                <a:cubicBezTo>
                  <a:pt x="2927" y="14893"/>
                  <a:pt x="4811" y="15386"/>
                  <a:pt x="6854" y="15612"/>
                </a:cubicBezTo>
                <a:lnTo>
                  <a:pt x="1906" y="18669"/>
                </a:lnTo>
                <a:cubicBezTo>
                  <a:pt x="884" y="19301"/>
                  <a:pt x="884" y="20292"/>
                  <a:pt x="1906" y="20924"/>
                </a:cubicBezTo>
                <a:cubicBezTo>
                  <a:pt x="2927" y="21555"/>
                  <a:pt x="4533" y="21555"/>
                  <a:pt x="5554" y="20924"/>
                </a:cubicBezTo>
                <a:lnTo>
                  <a:pt x="10434" y="17908"/>
                </a:lnTo>
                <a:lnTo>
                  <a:pt x="15702" y="21149"/>
                </a:lnTo>
                <a:cubicBezTo>
                  <a:pt x="16213" y="21465"/>
                  <a:pt x="16870" y="21600"/>
                  <a:pt x="17526" y="21600"/>
                </a:cubicBezTo>
                <a:cubicBezTo>
                  <a:pt x="18183" y="21600"/>
                  <a:pt x="18840" y="21465"/>
                  <a:pt x="19351" y="21149"/>
                </a:cubicBezTo>
                <a:cubicBezTo>
                  <a:pt x="20372" y="20518"/>
                  <a:pt x="20372" y="19526"/>
                  <a:pt x="19351" y="18895"/>
                </a:cubicBezTo>
                <a:lnTo>
                  <a:pt x="13946" y="15569"/>
                </a:lnTo>
                <a:cubicBezTo>
                  <a:pt x="15989" y="15299"/>
                  <a:pt x="17873" y="14795"/>
                  <a:pt x="19624" y="14118"/>
                </a:cubicBezTo>
                <a:cubicBezTo>
                  <a:pt x="20865" y="13758"/>
                  <a:pt x="21248" y="12771"/>
                  <a:pt x="20445" y="12005"/>
                </a:cubicBezTo>
                <a:cubicBezTo>
                  <a:pt x="19715" y="11283"/>
                  <a:pt x="18105" y="11061"/>
                  <a:pt x="16865" y="11512"/>
                </a:cubicBezTo>
                <a:cubicBezTo>
                  <a:pt x="14895" y="12278"/>
                  <a:pt x="12701" y="12681"/>
                  <a:pt x="10366" y="12681"/>
                </a:cubicBezTo>
                <a:cubicBezTo>
                  <a:pt x="8104" y="12681"/>
                  <a:pt x="5832" y="12278"/>
                  <a:pt x="3935" y="11512"/>
                </a:cubicBezTo>
                <a:cubicBezTo>
                  <a:pt x="3643" y="11399"/>
                  <a:pt x="3327" y="11317"/>
                  <a:pt x="3000" y="1128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0" name="Form"/>
          <p:cNvSpPr/>
          <p:nvPr/>
        </p:nvSpPr>
        <p:spPr>
          <a:xfrm>
            <a:off x="6930878" y="32385117"/>
            <a:ext cx="948968" cy="815025"/>
          </a:xfrm>
          <a:custGeom>
            <a:avLst/>
            <a:gdLst/>
            <a:ahLst/>
            <a:cxnLst>
              <a:cxn ang="0">
                <a:pos x="wd2" y="hd2"/>
              </a:cxn>
              <a:cxn ang="5400000">
                <a:pos x="wd2" y="hd2"/>
              </a:cxn>
              <a:cxn ang="10800000">
                <a:pos x="wd2" y="hd2"/>
              </a:cxn>
              <a:cxn ang="16200000">
                <a:pos x="wd2" y="hd2"/>
              </a:cxn>
            </a:cxnLst>
            <a:rect l="0" t="0" r="r" b="b"/>
            <a:pathLst>
              <a:path w="21037" h="21093" extrusionOk="0">
                <a:moveTo>
                  <a:pt x="17455" y="3"/>
                </a:moveTo>
                <a:cubicBezTo>
                  <a:pt x="16102" y="-48"/>
                  <a:pt x="15098" y="614"/>
                  <a:pt x="14705" y="869"/>
                </a:cubicBezTo>
                <a:cubicBezTo>
                  <a:pt x="12524" y="2397"/>
                  <a:pt x="12000" y="5250"/>
                  <a:pt x="11913" y="5861"/>
                </a:cubicBezTo>
                <a:cubicBezTo>
                  <a:pt x="12087" y="5709"/>
                  <a:pt x="12698" y="5250"/>
                  <a:pt x="13440" y="5352"/>
                </a:cubicBezTo>
                <a:cubicBezTo>
                  <a:pt x="13658" y="5403"/>
                  <a:pt x="14095" y="5454"/>
                  <a:pt x="14444" y="5861"/>
                </a:cubicBezTo>
                <a:cubicBezTo>
                  <a:pt x="14531" y="6014"/>
                  <a:pt x="14836" y="6422"/>
                  <a:pt x="14793" y="7492"/>
                </a:cubicBezTo>
                <a:cubicBezTo>
                  <a:pt x="14749" y="8307"/>
                  <a:pt x="14269" y="9478"/>
                  <a:pt x="13440" y="11058"/>
                </a:cubicBezTo>
                <a:cubicBezTo>
                  <a:pt x="12611" y="12637"/>
                  <a:pt x="11956" y="13401"/>
                  <a:pt x="11520" y="13401"/>
                </a:cubicBezTo>
                <a:cubicBezTo>
                  <a:pt x="10953" y="13401"/>
                  <a:pt x="10473" y="12178"/>
                  <a:pt x="10036" y="9784"/>
                </a:cubicBezTo>
                <a:cubicBezTo>
                  <a:pt x="9862" y="9071"/>
                  <a:pt x="9600" y="7288"/>
                  <a:pt x="9207" y="4384"/>
                </a:cubicBezTo>
                <a:cubicBezTo>
                  <a:pt x="8815" y="1633"/>
                  <a:pt x="7985" y="1124"/>
                  <a:pt x="7549" y="869"/>
                </a:cubicBezTo>
                <a:cubicBezTo>
                  <a:pt x="6807" y="410"/>
                  <a:pt x="6022" y="512"/>
                  <a:pt x="5716" y="563"/>
                </a:cubicBezTo>
                <a:cubicBezTo>
                  <a:pt x="4800" y="716"/>
                  <a:pt x="4058" y="1327"/>
                  <a:pt x="3098" y="2346"/>
                </a:cubicBezTo>
                <a:cubicBezTo>
                  <a:pt x="2269" y="3212"/>
                  <a:pt x="1178" y="4333"/>
                  <a:pt x="0" y="5810"/>
                </a:cubicBezTo>
                <a:cubicBezTo>
                  <a:pt x="305" y="6269"/>
                  <a:pt x="611" y="6727"/>
                  <a:pt x="960" y="7186"/>
                </a:cubicBezTo>
                <a:cubicBezTo>
                  <a:pt x="1440" y="6626"/>
                  <a:pt x="2095" y="5963"/>
                  <a:pt x="2793" y="6116"/>
                </a:cubicBezTo>
                <a:cubicBezTo>
                  <a:pt x="3535" y="6269"/>
                  <a:pt x="3971" y="7441"/>
                  <a:pt x="4669" y="10192"/>
                </a:cubicBezTo>
                <a:cubicBezTo>
                  <a:pt x="6109" y="16101"/>
                  <a:pt x="5978" y="18292"/>
                  <a:pt x="7724" y="19973"/>
                </a:cubicBezTo>
                <a:cubicBezTo>
                  <a:pt x="8073" y="20278"/>
                  <a:pt x="8684" y="20890"/>
                  <a:pt x="9600" y="21043"/>
                </a:cubicBezTo>
                <a:cubicBezTo>
                  <a:pt x="12175" y="21552"/>
                  <a:pt x="14444" y="18139"/>
                  <a:pt x="16800" y="14726"/>
                </a:cubicBezTo>
                <a:cubicBezTo>
                  <a:pt x="18589" y="12077"/>
                  <a:pt x="21600" y="7543"/>
                  <a:pt x="20945" y="3722"/>
                </a:cubicBezTo>
                <a:cubicBezTo>
                  <a:pt x="20858" y="3110"/>
                  <a:pt x="20596" y="1684"/>
                  <a:pt x="19593" y="767"/>
                </a:cubicBezTo>
                <a:cubicBezTo>
                  <a:pt x="18676" y="54"/>
                  <a:pt x="17847" y="3"/>
                  <a:pt x="17455" y="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1" name="Form"/>
          <p:cNvSpPr/>
          <p:nvPr/>
        </p:nvSpPr>
        <p:spPr>
          <a:xfrm>
            <a:off x="15000419" y="30628542"/>
            <a:ext cx="945055" cy="905723"/>
          </a:xfrm>
          <a:custGeom>
            <a:avLst/>
            <a:gdLst/>
            <a:ahLst/>
            <a:cxnLst>
              <a:cxn ang="0">
                <a:pos x="wd2" y="hd2"/>
              </a:cxn>
              <a:cxn ang="5400000">
                <a:pos x="wd2" y="hd2"/>
              </a:cxn>
              <a:cxn ang="10800000">
                <a:pos x="wd2" y="hd2"/>
              </a:cxn>
              <a:cxn ang="16200000">
                <a:pos x="wd2" y="hd2"/>
              </a:cxn>
            </a:cxnLst>
            <a:rect l="0" t="0" r="r" b="b"/>
            <a:pathLst>
              <a:path w="21560" h="21237" extrusionOk="0">
                <a:moveTo>
                  <a:pt x="21201" y="16160"/>
                </a:moveTo>
                <a:cubicBezTo>
                  <a:pt x="19943" y="15883"/>
                  <a:pt x="18866" y="15099"/>
                  <a:pt x="17967" y="14083"/>
                </a:cubicBezTo>
                <a:cubicBezTo>
                  <a:pt x="17608" y="13714"/>
                  <a:pt x="17294" y="13299"/>
                  <a:pt x="17069" y="12837"/>
                </a:cubicBezTo>
                <a:cubicBezTo>
                  <a:pt x="16845" y="12422"/>
                  <a:pt x="16575" y="11914"/>
                  <a:pt x="16665" y="11406"/>
                </a:cubicBezTo>
                <a:cubicBezTo>
                  <a:pt x="16755" y="10760"/>
                  <a:pt x="17429" y="10622"/>
                  <a:pt x="17923" y="10391"/>
                </a:cubicBezTo>
                <a:cubicBezTo>
                  <a:pt x="18417" y="10206"/>
                  <a:pt x="19225" y="9929"/>
                  <a:pt x="19360" y="9329"/>
                </a:cubicBezTo>
                <a:cubicBezTo>
                  <a:pt x="19404" y="9006"/>
                  <a:pt x="19270" y="8776"/>
                  <a:pt x="19000" y="8637"/>
                </a:cubicBezTo>
                <a:cubicBezTo>
                  <a:pt x="18731" y="8499"/>
                  <a:pt x="18461" y="8545"/>
                  <a:pt x="18192" y="8683"/>
                </a:cubicBezTo>
                <a:cubicBezTo>
                  <a:pt x="17923" y="8822"/>
                  <a:pt x="17608" y="8960"/>
                  <a:pt x="17294" y="8960"/>
                </a:cubicBezTo>
                <a:cubicBezTo>
                  <a:pt x="17024" y="8960"/>
                  <a:pt x="16710" y="8914"/>
                  <a:pt x="16575" y="8637"/>
                </a:cubicBezTo>
                <a:cubicBezTo>
                  <a:pt x="16486" y="8360"/>
                  <a:pt x="16575" y="7991"/>
                  <a:pt x="16575" y="7760"/>
                </a:cubicBezTo>
                <a:cubicBezTo>
                  <a:pt x="16575" y="7345"/>
                  <a:pt x="16620" y="6929"/>
                  <a:pt x="16620" y="6514"/>
                </a:cubicBezTo>
                <a:cubicBezTo>
                  <a:pt x="16620" y="5775"/>
                  <a:pt x="16620" y="4991"/>
                  <a:pt x="16441" y="4252"/>
                </a:cubicBezTo>
                <a:cubicBezTo>
                  <a:pt x="16171" y="2914"/>
                  <a:pt x="15318" y="1852"/>
                  <a:pt x="14240" y="1068"/>
                </a:cubicBezTo>
                <a:cubicBezTo>
                  <a:pt x="12175" y="-363"/>
                  <a:pt x="9345" y="-363"/>
                  <a:pt x="7280" y="1114"/>
                </a:cubicBezTo>
                <a:cubicBezTo>
                  <a:pt x="6741" y="1483"/>
                  <a:pt x="6247" y="1991"/>
                  <a:pt x="5888" y="2499"/>
                </a:cubicBezTo>
                <a:cubicBezTo>
                  <a:pt x="5439" y="3099"/>
                  <a:pt x="5214" y="3699"/>
                  <a:pt x="5079" y="4437"/>
                </a:cubicBezTo>
                <a:cubicBezTo>
                  <a:pt x="4945" y="5222"/>
                  <a:pt x="4945" y="5960"/>
                  <a:pt x="4945" y="6745"/>
                </a:cubicBezTo>
                <a:cubicBezTo>
                  <a:pt x="4945" y="7114"/>
                  <a:pt x="4945" y="7529"/>
                  <a:pt x="4990" y="7899"/>
                </a:cubicBezTo>
                <a:cubicBezTo>
                  <a:pt x="4990" y="8129"/>
                  <a:pt x="5079" y="8452"/>
                  <a:pt x="4945" y="8683"/>
                </a:cubicBezTo>
                <a:cubicBezTo>
                  <a:pt x="4810" y="8914"/>
                  <a:pt x="4451" y="8960"/>
                  <a:pt x="4226" y="8960"/>
                </a:cubicBezTo>
                <a:cubicBezTo>
                  <a:pt x="3912" y="8960"/>
                  <a:pt x="3687" y="8822"/>
                  <a:pt x="3418" y="8683"/>
                </a:cubicBezTo>
                <a:cubicBezTo>
                  <a:pt x="3148" y="8545"/>
                  <a:pt x="2879" y="8499"/>
                  <a:pt x="2609" y="8637"/>
                </a:cubicBezTo>
                <a:cubicBezTo>
                  <a:pt x="2340" y="8775"/>
                  <a:pt x="2160" y="9052"/>
                  <a:pt x="2205" y="9375"/>
                </a:cubicBezTo>
                <a:cubicBezTo>
                  <a:pt x="2250" y="9699"/>
                  <a:pt x="2520" y="9883"/>
                  <a:pt x="2789" y="10022"/>
                </a:cubicBezTo>
                <a:cubicBezTo>
                  <a:pt x="3103" y="10206"/>
                  <a:pt x="3463" y="10345"/>
                  <a:pt x="3777" y="10483"/>
                </a:cubicBezTo>
                <a:cubicBezTo>
                  <a:pt x="4091" y="10622"/>
                  <a:pt x="4451" y="10714"/>
                  <a:pt x="4675" y="10945"/>
                </a:cubicBezTo>
                <a:cubicBezTo>
                  <a:pt x="4855" y="11175"/>
                  <a:pt x="4900" y="11452"/>
                  <a:pt x="4900" y="11729"/>
                </a:cubicBezTo>
                <a:cubicBezTo>
                  <a:pt x="4855" y="12468"/>
                  <a:pt x="4406" y="13114"/>
                  <a:pt x="3957" y="13668"/>
                </a:cubicBezTo>
                <a:cubicBezTo>
                  <a:pt x="3508" y="14222"/>
                  <a:pt x="3014" y="14775"/>
                  <a:pt x="2430" y="15191"/>
                </a:cubicBezTo>
                <a:cubicBezTo>
                  <a:pt x="1846" y="15606"/>
                  <a:pt x="1217" y="15929"/>
                  <a:pt x="499" y="16114"/>
                </a:cubicBezTo>
                <a:cubicBezTo>
                  <a:pt x="229" y="16206"/>
                  <a:pt x="-40" y="16345"/>
                  <a:pt x="5" y="16668"/>
                </a:cubicBezTo>
                <a:cubicBezTo>
                  <a:pt x="50" y="16991"/>
                  <a:pt x="409" y="17129"/>
                  <a:pt x="634" y="17268"/>
                </a:cubicBezTo>
                <a:cubicBezTo>
                  <a:pt x="948" y="17406"/>
                  <a:pt x="1262" y="17452"/>
                  <a:pt x="1532" y="17545"/>
                </a:cubicBezTo>
                <a:cubicBezTo>
                  <a:pt x="1846" y="17637"/>
                  <a:pt x="2205" y="17637"/>
                  <a:pt x="2520" y="17729"/>
                </a:cubicBezTo>
                <a:cubicBezTo>
                  <a:pt x="3103" y="17914"/>
                  <a:pt x="2879" y="18652"/>
                  <a:pt x="3193" y="19022"/>
                </a:cubicBezTo>
                <a:cubicBezTo>
                  <a:pt x="3373" y="19252"/>
                  <a:pt x="3642" y="19160"/>
                  <a:pt x="3912" y="19114"/>
                </a:cubicBezTo>
                <a:cubicBezTo>
                  <a:pt x="4271" y="19068"/>
                  <a:pt x="4630" y="19022"/>
                  <a:pt x="5034" y="18975"/>
                </a:cubicBezTo>
                <a:cubicBezTo>
                  <a:pt x="5394" y="18975"/>
                  <a:pt x="5798" y="18929"/>
                  <a:pt x="6157" y="19022"/>
                </a:cubicBezTo>
                <a:cubicBezTo>
                  <a:pt x="6471" y="19114"/>
                  <a:pt x="6786" y="19299"/>
                  <a:pt x="7100" y="19483"/>
                </a:cubicBezTo>
                <a:cubicBezTo>
                  <a:pt x="7414" y="19668"/>
                  <a:pt x="7729" y="19899"/>
                  <a:pt x="8043" y="20129"/>
                </a:cubicBezTo>
                <a:cubicBezTo>
                  <a:pt x="8313" y="20360"/>
                  <a:pt x="8582" y="20591"/>
                  <a:pt x="8851" y="20775"/>
                </a:cubicBezTo>
                <a:cubicBezTo>
                  <a:pt x="9480" y="21099"/>
                  <a:pt x="10199" y="21237"/>
                  <a:pt x="10872" y="21237"/>
                </a:cubicBezTo>
                <a:cubicBezTo>
                  <a:pt x="11546" y="21237"/>
                  <a:pt x="12309" y="21052"/>
                  <a:pt x="12893" y="20637"/>
                </a:cubicBezTo>
                <a:cubicBezTo>
                  <a:pt x="13162" y="20452"/>
                  <a:pt x="13432" y="20175"/>
                  <a:pt x="13701" y="19991"/>
                </a:cubicBezTo>
                <a:cubicBezTo>
                  <a:pt x="14016" y="19760"/>
                  <a:pt x="14330" y="19575"/>
                  <a:pt x="14644" y="19391"/>
                </a:cubicBezTo>
                <a:cubicBezTo>
                  <a:pt x="14914" y="19206"/>
                  <a:pt x="15228" y="19068"/>
                  <a:pt x="15587" y="19022"/>
                </a:cubicBezTo>
                <a:cubicBezTo>
                  <a:pt x="15947" y="18975"/>
                  <a:pt x="16351" y="19022"/>
                  <a:pt x="16755" y="19022"/>
                </a:cubicBezTo>
                <a:cubicBezTo>
                  <a:pt x="17114" y="19068"/>
                  <a:pt x="17473" y="19114"/>
                  <a:pt x="17833" y="19160"/>
                </a:cubicBezTo>
                <a:cubicBezTo>
                  <a:pt x="18057" y="19206"/>
                  <a:pt x="18282" y="19160"/>
                  <a:pt x="18372" y="18929"/>
                </a:cubicBezTo>
                <a:cubicBezTo>
                  <a:pt x="18506" y="18699"/>
                  <a:pt x="18506" y="18422"/>
                  <a:pt x="18596" y="18191"/>
                </a:cubicBezTo>
                <a:cubicBezTo>
                  <a:pt x="18731" y="17868"/>
                  <a:pt x="18911" y="17775"/>
                  <a:pt x="19225" y="17729"/>
                </a:cubicBezTo>
                <a:cubicBezTo>
                  <a:pt x="19854" y="17637"/>
                  <a:pt x="20572" y="17499"/>
                  <a:pt x="21111" y="17222"/>
                </a:cubicBezTo>
                <a:cubicBezTo>
                  <a:pt x="21335" y="17129"/>
                  <a:pt x="21515" y="16945"/>
                  <a:pt x="21560" y="16714"/>
                </a:cubicBezTo>
                <a:cubicBezTo>
                  <a:pt x="21560" y="16391"/>
                  <a:pt x="21425" y="16206"/>
                  <a:pt x="21201" y="161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2" name="Form"/>
          <p:cNvSpPr/>
          <p:nvPr/>
        </p:nvSpPr>
        <p:spPr>
          <a:xfrm>
            <a:off x="23078929" y="30608857"/>
            <a:ext cx="928312" cy="937459"/>
          </a:xfrm>
          <a:custGeom>
            <a:avLst/>
            <a:gdLst/>
            <a:ahLst/>
            <a:cxnLst>
              <a:cxn ang="0">
                <a:pos x="wd2" y="hd2"/>
              </a:cxn>
              <a:cxn ang="5400000">
                <a:pos x="wd2" y="hd2"/>
              </a:cxn>
              <a:cxn ang="10800000">
                <a:pos x="wd2" y="hd2"/>
              </a:cxn>
              <a:cxn ang="16200000">
                <a:pos x="wd2" y="hd2"/>
              </a:cxn>
            </a:cxnLst>
            <a:rect l="0" t="0" r="r" b="b"/>
            <a:pathLst>
              <a:path w="21593" h="21600" extrusionOk="0">
                <a:moveTo>
                  <a:pt x="2561" y="0"/>
                </a:moveTo>
                <a:cubicBezTo>
                  <a:pt x="1145" y="0"/>
                  <a:pt x="0" y="1134"/>
                  <a:pt x="0" y="2537"/>
                </a:cubicBezTo>
                <a:cubicBezTo>
                  <a:pt x="0" y="3940"/>
                  <a:pt x="1145" y="5074"/>
                  <a:pt x="2561" y="5074"/>
                </a:cubicBezTo>
                <a:cubicBezTo>
                  <a:pt x="3977" y="5074"/>
                  <a:pt x="5122" y="3940"/>
                  <a:pt x="5122" y="2537"/>
                </a:cubicBezTo>
                <a:cubicBezTo>
                  <a:pt x="5122" y="1134"/>
                  <a:pt x="3977" y="0"/>
                  <a:pt x="2561" y="0"/>
                </a:cubicBezTo>
                <a:close/>
                <a:moveTo>
                  <a:pt x="15939" y="6817"/>
                </a:moveTo>
                <a:cubicBezTo>
                  <a:pt x="15069" y="6817"/>
                  <a:pt x="14288" y="7050"/>
                  <a:pt x="13464" y="7413"/>
                </a:cubicBezTo>
                <a:cubicBezTo>
                  <a:pt x="13189" y="7549"/>
                  <a:pt x="12774" y="7809"/>
                  <a:pt x="12362" y="8263"/>
                </a:cubicBezTo>
                <a:cubicBezTo>
                  <a:pt x="12042" y="8626"/>
                  <a:pt x="11810" y="8997"/>
                  <a:pt x="11718" y="9269"/>
                </a:cubicBezTo>
                <a:lnTo>
                  <a:pt x="11718" y="7271"/>
                </a:lnTo>
                <a:lnTo>
                  <a:pt x="7326" y="7271"/>
                </a:lnTo>
                <a:lnTo>
                  <a:pt x="7326" y="21600"/>
                </a:lnTo>
                <a:lnTo>
                  <a:pt x="11904" y="21600"/>
                </a:lnTo>
                <a:lnTo>
                  <a:pt x="11904" y="14074"/>
                </a:lnTo>
                <a:cubicBezTo>
                  <a:pt x="11904" y="12577"/>
                  <a:pt x="12414" y="11222"/>
                  <a:pt x="13421" y="10814"/>
                </a:cubicBezTo>
                <a:cubicBezTo>
                  <a:pt x="14062" y="10587"/>
                  <a:pt x="14792" y="10672"/>
                  <a:pt x="14838" y="10672"/>
                </a:cubicBezTo>
                <a:cubicBezTo>
                  <a:pt x="15066" y="10718"/>
                  <a:pt x="15662" y="10811"/>
                  <a:pt x="16211" y="11310"/>
                </a:cubicBezTo>
                <a:cubicBezTo>
                  <a:pt x="17127" y="12127"/>
                  <a:pt x="16984" y="13082"/>
                  <a:pt x="16984" y="13535"/>
                </a:cubicBezTo>
                <a:lnTo>
                  <a:pt x="16984" y="21600"/>
                </a:lnTo>
                <a:lnTo>
                  <a:pt x="21562" y="21600"/>
                </a:lnTo>
                <a:lnTo>
                  <a:pt x="21562" y="12798"/>
                </a:lnTo>
                <a:cubicBezTo>
                  <a:pt x="21574" y="12742"/>
                  <a:pt x="21600" y="12511"/>
                  <a:pt x="21591" y="12175"/>
                </a:cubicBezTo>
                <a:cubicBezTo>
                  <a:pt x="21564" y="11165"/>
                  <a:pt x="21245" y="9170"/>
                  <a:pt x="19459" y="7809"/>
                </a:cubicBezTo>
                <a:cubicBezTo>
                  <a:pt x="18040" y="6766"/>
                  <a:pt x="16443" y="6772"/>
                  <a:pt x="15939" y="6817"/>
                </a:cubicBezTo>
                <a:close/>
                <a:moveTo>
                  <a:pt x="272" y="7257"/>
                </a:moveTo>
                <a:lnTo>
                  <a:pt x="272" y="21586"/>
                </a:lnTo>
                <a:lnTo>
                  <a:pt x="4850" y="21586"/>
                </a:lnTo>
                <a:lnTo>
                  <a:pt x="4850" y="7257"/>
                </a:lnTo>
                <a:lnTo>
                  <a:pt x="272" y="725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3" name="Form"/>
          <p:cNvSpPr/>
          <p:nvPr/>
        </p:nvSpPr>
        <p:spPr>
          <a:xfrm>
            <a:off x="4914761" y="32321375"/>
            <a:ext cx="946073" cy="945351"/>
          </a:xfrm>
          <a:custGeom>
            <a:avLst/>
            <a:gdLst/>
            <a:ahLst/>
            <a:cxnLst>
              <a:cxn ang="0">
                <a:pos x="wd2" y="hd2"/>
              </a:cxn>
              <a:cxn ang="5400000">
                <a:pos x="wd2" y="hd2"/>
              </a:cxn>
              <a:cxn ang="10800000">
                <a:pos x="wd2" y="hd2"/>
              </a:cxn>
              <a:cxn ang="16200000">
                <a:pos x="wd2" y="hd2"/>
              </a:cxn>
            </a:cxnLst>
            <a:rect l="0" t="0" r="r" b="b"/>
            <a:pathLst>
              <a:path w="21449" h="21478" extrusionOk="0">
                <a:moveTo>
                  <a:pt x="11312" y="12"/>
                </a:moveTo>
                <a:cubicBezTo>
                  <a:pt x="8367" y="-122"/>
                  <a:pt x="5603" y="904"/>
                  <a:pt x="3460" y="2961"/>
                </a:cubicBezTo>
                <a:cubicBezTo>
                  <a:pt x="1318" y="5018"/>
                  <a:pt x="155" y="7752"/>
                  <a:pt x="155" y="10703"/>
                </a:cubicBezTo>
                <a:cubicBezTo>
                  <a:pt x="155" y="12492"/>
                  <a:pt x="604" y="14225"/>
                  <a:pt x="1452" y="15790"/>
                </a:cubicBezTo>
                <a:cubicBezTo>
                  <a:pt x="1452" y="15835"/>
                  <a:pt x="1494" y="15885"/>
                  <a:pt x="1494" y="15930"/>
                </a:cubicBezTo>
                <a:lnTo>
                  <a:pt x="16" y="20891"/>
                </a:lnTo>
                <a:cubicBezTo>
                  <a:pt x="-29" y="21070"/>
                  <a:pt x="21" y="21249"/>
                  <a:pt x="155" y="21338"/>
                </a:cubicBezTo>
                <a:cubicBezTo>
                  <a:pt x="244" y="21428"/>
                  <a:pt x="370" y="21478"/>
                  <a:pt x="504" y="21478"/>
                </a:cubicBezTo>
                <a:cubicBezTo>
                  <a:pt x="548" y="21478"/>
                  <a:pt x="599" y="21478"/>
                  <a:pt x="643" y="21478"/>
                </a:cubicBezTo>
                <a:lnTo>
                  <a:pt x="5636" y="19997"/>
                </a:lnTo>
                <a:cubicBezTo>
                  <a:pt x="6350" y="20399"/>
                  <a:pt x="7120" y="20709"/>
                  <a:pt x="7923" y="20933"/>
                </a:cubicBezTo>
                <a:cubicBezTo>
                  <a:pt x="8860" y="21201"/>
                  <a:pt x="9842" y="21338"/>
                  <a:pt x="10824" y="21338"/>
                </a:cubicBezTo>
                <a:cubicBezTo>
                  <a:pt x="13769" y="21338"/>
                  <a:pt x="16483" y="20173"/>
                  <a:pt x="18536" y="18026"/>
                </a:cubicBezTo>
                <a:cubicBezTo>
                  <a:pt x="20500" y="15880"/>
                  <a:pt x="21571" y="13065"/>
                  <a:pt x="21437" y="10158"/>
                </a:cubicBezTo>
                <a:cubicBezTo>
                  <a:pt x="21169" y="4702"/>
                  <a:pt x="16757" y="280"/>
                  <a:pt x="11312" y="12"/>
                </a:cubicBezTo>
                <a:close/>
                <a:moveTo>
                  <a:pt x="11214" y="1577"/>
                </a:moveTo>
                <a:cubicBezTo>
                  <a:pt x="15811" y="1801"/>
                  <a:pt x="19610" y="5594"/>
                  <a:pt x="19833" y="10200"/>
                </a:cubicBezTo>
                <a:cubicBezTo>
                  <a:pt x="19967" y="12704"/>
                  <a:pt x="19077" y="15075"/>
                  <a:pt x="17337" y="16908"/>
                </a:cubicBezTo>
                <a:cubicBezTo>
                  <a:pt x="15596" y="18742"/>
                  <a:pt x="13267" y="19731"/>
                  <a:pt x="10768" y="19731"/>
                </a:cubicBezTo>
                <a:cubicBezTo>
                  <a:pt x="9920" y="19731"/>
                  <a:pt x="9075" y="19591"/>
                  <a:pt x="8272" y="19368"/>
                </a:cubicBezTo>
                <a:cubicBezTo>
                  <a:pt x="7513" y="19144"/>
                  <a:pt x="6752" y="18834"/>
                  <a:pt x="6082" y="18431"/>
                </a:cubicBezTo>
                <a:lnTo>
                  <a:pt x="5775" y="18250"/>
                </a:lnTo>
                <a:lnTo>
                  <a:pt x="2122" y="19326"/>
                </a:lnTo>
                <a:lnTo>
                  <a:pt x="3140" y="15930"/>
                </a:lnTo>
                <a:lnTo>
                  <a:pt x="3140" y="15525"/>
                </a:lnTo>
                <a:lnTo>
                  <a:pt x="3014" y="15343"/>
                </a:lnTo>
                <a:cubicBezTo>
                  <a:pt x="2925" y="15209"/>
                  <a:pt x="2880" y="15128"/>
                  <a:pt x="2791" y="14994"/>
                </a:cubicBezTo>
                <a:cubicBezTo>
                  <a:pt x="2077" y="13697"/>
                  <a:pt x="1717" y="12168"/>
                  <a:pt x="1717" y="10647"/>
                </a:cubicBezTo>
                <a:cubicBezTo>
                  <a:pt x="1717" y="8143"/>
                  <a:pt x="2691" y="5823"/>
                  <a:pt x="4520" y="4079"/>
                </a:cubicBezTo>
                <a:cubicBezTo>
                  <a:pt x="6350" y="2335"/>
                  <a:pt x="8715" y="1488"/>
                  <a:pt x="11214" y="1577"/>
                </a:cubicBezTo>
                <a:close/>
                <a:moveTo>
                  <a:pt x="7407" y="5365"/>
                </a:moveTo>
                <a:cubicBezTo>
                  <a:pt x="6291" y="5365"/>
                  <a:pt x="5357" y="6301"/>
                  <a:pt x="5357" y="7419"/>
                </a:cubicBezTo>
                <a:cubicBezTo>
                  <a:pt x="5357" y="8850"/>
                  <a:pt x="5709" y="10155"/>
                  <a:pt x="6333" y="11318"/>
                </a:cubicBezTo>
                <a:cubicBezTo>
                  <a:pt x="7360" y="13196"/>
                  <a:pt x="9100" y="14619"/>
                  <a:pt x="11242" y="15245"/>
                </a:cubicBezTo>
                <a:cubicBezTo>
                  <a:pt x="11956" y="15469"/>
                  <a:pt x="12715" y="15567"/>
                  <a:pt x="13474" y="15567"/>
                </a:cubicBezTo>
                <a:cubicBezTo>
                  <a:pt x="14634" y="15567"/>
                  <a:pt x="15538" y="14616"/>
                  <a:pt x="15538" y="13498"/>
                </a:cubicBezTo>
                <a:cubicBezTo>
                  <a:pt x="15538" y="13409"/>
                  <a:pt x="15482" y="13280"/>
                  <a:pt x="15482" y="13191"/>
                </a:cubicBezTo>
                <a:cubicBezTo>
                  <a:pt x="15482" y="13057"/>
                  <a:pt x="15443" y="12962"/>
                  <a:pt x="15398" y="12827"/>
                </a:cubicBezTo>
                <a:lnTo>
                  <a:pt x="12191" y="12073"/>
                </a:lnTo>
                <a:cubicBezTo>
                  <a:pt x="12101" y="12073"/>
                  <a:pt x="12054" y="12112"/>
                  <a:pt x="12009" y="12157"/>
                </a:cubicBezTo>
                <a:lnTo>
                  <a:pt x="11563" y="13051"/>
                </a:lnTo>
                <a:cubicBezTo>
                  <a:pt x="11519" y="13140"/>
                  <a:pt x="11429" y="13194"/>
                  <a:pt x="11340" y="13149"/>
                </a:cubicBezTo>
                <a:cubicBezTo>
                  <a:pt x="9689" y="12478"/>
                  <a:pt x="8395" y="11184"/>
                  <a:pt x="7770" y="9529"/>
                </a:cubicBezTo>
                <a:cubicBezTo>
                  <a:pt x="7770" y="9485"/>
                  <a:pt x="7764" y="9392"/>
                  <a:pt x="7853" y="9348"/>
                </a:cubicBezTo>
                <a:lnTo>
                  <a:pt x="8704" y="8900"/>
                </a:lnTo>
                <a:cubicBezTo>
                  <a:pt x="8793" y="8856"/>
                  <a:pt x="8788" y="8808"/>
                  <a:pt x="8788" y="8719"/>
                </a:cubicBezTo>
                <a:lnTo>
                  <a:pt x="8077" y="5504"/>
                </a:lnTo>
                <a:cubicBezTo>
                  <a:pt x="7987" y="5460"/>
                  <a:pt x="7859" y="5407"/>
                  <a:pt x="7770" y="5407"/>
                </a:cubicBezTo>
                <a:cubicBezTo>
                  <a:pt x="7636" y="5362"/>
                  <a:pt x="7541" y="5365"/>
                  <a:pt x="7407" y="53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4" name="Form"/>
          <p:cNvSpPr/>
          <p:nvPr/>
        </p:nvSpPr>
        <p:spPr>
          <a:xfrm>
            <a:off x="21058527" y="32308272"/>
            <a:ext cx="939835" cy="948780"/>
          </a:xfrm>
          <a:custGeom>
            <a:avLst/>
            <a:gdLst/>
            <a:ahLst/>
            <a:cxnLst>
              <a:cxn ang="0">
                <a:pos x="wd2" y="hd2"/>
              </a:cxn>
              <a:cxn ang="5400000">
                <a:pos x="wd2" y="hd2"/>
              </a:cxn>
              <a:cxn ang="10800000">
                <a:pos x="wd2" y="hd2"/>
              </a:cxn>
              <a:cxn ang="16200000">
                <a:pos x="wd2" y="hd2"/>
              </a:cxn>
            </a:cxnLst>
            <a:rect l="0" t="0" r="r" b="b"/>
            <a:pathLst>
              <a:path w="21220" h="21600" extrusionOk="0">
                <a:moveTo>
                  <a:pt x="9232" y="21600"/>
                </a:moveTo>
                <a:cubicBezTo>
                  <a:pt x="8521" y="21600"/>
                  <a:pt x="7899" y="21152"/>
                  <a:pt x="7677" y="20435"/>
                </a:cubicBezTo>
                <a:lnTo>
                  <a:pt x="6921" y="18105"/>
                </a:lnTo>
                <a:lnTo>
                  <a:pt x="4610" y="18866"/>
                </a:lnTo>
                <a:cubicBezTo>
                  <a:pt x="4432" y="18911"/>
                  <a:pt x="4254" y="18956"/>
                  <a:pt x="4121" y="18956"/>
                </a:cubicBezTo>
                <a:cubicBezTo>
                  <a:pt x="3410" y="18956"/>
                  <a:pt x="2788" y="18508"/>
                  <a:pt x="2566" y="17791"/>
                </a:cubicBezTo>
                <a:cubicBezTo>
                  <a:pt x="2299" y="16939"/>
                  <a:pt x="2743" y="15998"/>
                  <a:pt x="3632" y="15685"/>
                </a:cubicBezTo>
                <a:lnTo>
                  <a:pt x="5943" y="14923"/>
                </a:lnTo>
                <a:lnTo>
                  <a:pt x="4432" y="10262"/>
                </a:lnTo>
                <a:lnTo>
                  <a:pt x="2121" y="11024"/>
                </a:lnTo>
                <a:cubicBezTo>
                  <a:pt x="1943" y="11069"/>
                  <a:pt x="1766" y="11114"/>
                  <a:pt x="1632" y="11114"/>
                </a:cubicBezTo>
                <a:cubicBezTo>
                  <a:pt x="921" y="11114"/>
                  <a:pt x="299" y="10666"/>
                  <a:pt x="77" y="9949"/>
                </a:cubicBezTo>
                <a:cubicBezTo>
                  <a:pt x="-190" y="9097"/>
                  <a:pt x="254" y="8156"/>
                  <a:pt x="1143" y="7842"/>
                </a:cubicBezTo>
                <a:lnTo>
                  <a:pt x="3454" y="7081"/>
                </a:lnTo>
                <a:lnTo>
                  <a:pt x="2699" y="4750"/>
                </a:lnTo>
                <a:cubicBezTo>
                  <a:pt x="2432" y="3899"/>
                  <a:pt x="2877" y="2958"/>
                  <a:pt x="3766" y="2644"/>
                </a:cubicBezTo>
                <a:cubicBezTo>
                  <a:pt x="3943" y="2599"/>
                  <a:pt x="4121" y="2554"/>
                  <a:pt x="4254" y="2554"/>
                </a:cubicBezTo>
                <a:cubicBezTo>
                  <a:pt x="4966" y="2554"/>
                  <a:pt x="5588" y="3003"/>
                  <a:pt x="5810" y="3720"/>
                </a:cubicBezTo>
                <a:lnTo>
                  <a:pt x="6566" y="6050"/>
                </a:lnTo>
                <a:lnTo>
                  <a:pt x="11188" y="4526"/>
                </a:lnTo>
                <a:lnTo>
                  <a:pt x="10432" y="2196"/>
                </a:lnTo>
                <a:cubicBezTo>
                  <a:pt x="10166" y="1344"/>
                  <a:pt x="10610" y="403"/>
                  <a:pt x="11499" y="90"/>
                </a:cubicBezTo>
                <a:cubicBezTo>
                  <a:pt x="11677" y="45"/>
                  <a:pt x="11855" y="0"/>
                  <a:pt x="11988" y="0"/>
                </a:cubicBezTo>
                <a:cubicBezTo>
                  <a:pt x="12699" y="0"/>
                  <a:pt x="13321" y="448"/>
                  <a:pt x="13543" y="1165"/>
                </a:cubicBezTo>
                <a:lnTo>
                  <a:pt x="14299" y="3495"/>
                </a:lnTo>
                <a:lnTo>
                  <a:pt x="16610" y="2734"/>
                </a:lnTo>
                <a:cubicBezTo>
                  <a:pt x="16788" y="2689"/>
                  <a:pt x="16966" y="2644"/>
                  <a:pt x="17099" y="2644"/>
                </a:cubicBezTo>
                <a:cubicBezTo>
                  <a:pt x="17810" y="2644"/>
                  <a:pt x="18432" y="3092"/>
                  <a:pt x="18654" y="3809"/>
                </a:cubicBezTo>
                <a:cubicBezTo>
                  <a:pt x="18921" y="4661"/>
                  <a:pt x="18477" y="5602"/>
                  <a:pt x="17588" y="5915"/>
                </a:cubicBezTo>
                <a:lnTo>
                  <a:pt x="15277" y="6677"/>
                </a:lnTo>
                <a:lnTo>
                  <a:pt x="16788" y="11338"/>
                </a:lnTo>
                <a:lnTo>
                  <a:pt x="19099" y="10576"/>
                </a:lnTo>
                <a:cubicBezTo>
                  <a:pt x="19277" y="10531"/>
                  <a:pt x="19454" y="10486"/>
                  <a:pt x="19588" y="10486"/>
                </a:cubicBezTo>
                <a:cubicBezTo>
                  <a:pt x="20299" y="10486"/>
                  <a:pt x="20921" y="10934"/>
                  <a:pt x="21143" y="11651"/>
                </a:cubicBezTo>
                <a:cubicBezTo>
                  <a:pt x="21410" y="12503"/>
                  <a:pt x="20966" y="13444"/>
                  <a:pt x="20077" y="13758"/>
                </a:cubicBezTo>
                <a:lnTo>
                  <a:pt x="17766" y="14519"/>
                </a:lnTo>
                <a:lnTo>
                  <a:pt x="18521" y="16850"/>
                </a:lnTo>
                <a:cubicBezTo>
                  <a:pt x="18788" y="17701"/>
                  <a:pt x="18343" y="18642"/>
                  <a:pt x="17454" y="18956"/>
                </a:cubicBezTo>
                <a:cubicBezTo>
                  <a:pt x="17277" y="19001"/>
                  <a:pt x="17099" y="19046"/>
                  <a:pt x="16966" y="19046"/>
                </a:cubicBezTo>
                <a:cubicBezTo>
                  <a:pt x="16254" y="19046"/>
                  <a:pt x="15632" y="18597"/>
                  <a:pt x="15410" y="17880"/>
                </a:cubicBezTo>
                <a:lnTo>
                  <a:pt x="14654" y="15550"/>
                </a:lnTo>
                <a:lnTo>
                  <a:pt x="10032" y="17074"/>
                </a:lnTo>
                <a:lnTo>
                  <a:pt x="10788" y="19404"/>
                </a:lnTo>
                <a:cubicBezTo>
                  <a:pt x="11054" y="20256"/>
                  <a:pt x="10610" y="21197"/>
                  <a:pt x="9721" y="21510"/>
                </a:cubicBezTo>
                <a:cubicBezTo>
                  <a:pt x="9588" y="21555"/>
                  <a:pt x="9410" y="21600"/>
                  <a:pt x="9232" y="21600"/>
                </a:cubicBezTo>
                <a:close/>
                <a:moveTo>
                  <a:pt x="7543" y="9232"/>
                </a:moveTo>
                <a:lnTo>
                  <a:pt x="9054" y="13892"/>
                </a:lnTo>
                <a:lnTo>
                  <a:pt x="13677" y="12368"/>
                </a:lnTo>
                <a:lnTo>
                  <a:pt x="12166" y="7708"/>
                </a:lnTo>
                <a:lnTo>
                  <a:pt x="7543" y="923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5" name="Form"/>
          <p:cNvSpPr/>
          <p:nvPr/>
        </p:nvSpPr>
        <p:spPr>
          <a:xfrm>
            <a:off x="23294102" y="34075960"/>
            <a:ext cx="559029" cy="943927"/>
          </a:xfrm>
          <a:custGeom>
            <a:avLst/>
            <a:gdLst/>
            <a:ahLst/>
            <a:cxnLst>
              <a:cxn ang="0">
                <a:pos x="wd2" y="hd2"/>
              </a:cxn>
              <a:cxn ang="5400000">
                <a:pos x="wd2" y="hd2"/>
              </a:cxn>
              <a:cxn ang="10800000">
                <a:pos x="wd2" y="hd2"/>
              </a:cxn>
              <a:cxn ang="16200000">
                <a:pos x="wd2" y="hd2"/>
              </a:cxn>
            </a:cxnLst>
            <a:rect l="0" t="0" r="r" b="b"/>
            <a:pathLst>
              <a:path w="21600" h="21139" extrusionOk="0">
                <a:moveTo>
                  <a:pt x="15135" y="16531"/>
                </a:moveTo>
                <a:cubicBezTo>
                  <a:pt x="14070" y="16266"/>
                  <a:pt x="13462" y="15605"/>
                  <a:pt x="13462" y="14944"/>
                </a:cubicBezTo>
                <a:lnTo>
                  <a:pt x="13462" y="13357"/>
                </a:lnTo>
                <a:lnTo>
                  <a:pt x="13462" y="9125"/>
                </a:lnTo>
                <a:lnTo>
                  <a:pt x="20611" y="9125"/>
                </a:lnTo>
                <a:lnTo>
                  <a:pt x="20611" y="5290"/>
                </a:lnTo>
                <a:lnTo>
                  <a:pt x="13462" y="5290"/>
                </a:lnTo>
                <a:lnTo>
                  <a:pt x="13462" y="0"/>
                </a:lnTo>
                <a:lnTo>
                  <a:pt x="7377" y="0"/>
                </a:lnTo>
                <a:cubicBezTo>
                  <a:pt x="7149" y="1058"/>
                  <a:pt x="6693" y="1984"/>
                  <a:pt x="6085" y="2645"/>
                </a:cubicBezTo>
                <a:cubicBezTo>
                  <a:pt x="5476" y="3350"/>
                  <a:pt x="4639" y="3923"/>
                  <a:pt x="3651" y="4452"/>
                </a:cubicBezTo>
                <a:cubicBezTo>
                  <a:pt x="2662" y="4937"/>
                  <a:pt x="1445" y="5334"/>
                  <a:pt x="0" y="5598"/>
                </a:cubicBezTo>
                <a:lnTo>
                  <a:pt x="0" y="9125"/>
                </a:lnTo>
                <a:lnTo>
                  <a:pt x="3955" y="9125"/>
                </a:lnTo>
                <a:lnTo>
                  <a:pt x="3955" y="15913"/>
                </a:lnTo>
                <a:cubicBezTo>
                  <a:pt x="3955" y="16795"/>
                  <a:pt x="4259" y="18250"/>
                  <a:pt x="6008" y="19440"/>
                </a:cubicBezTo>
                <a:cubicBezTo>
                  <a:pt x="9279" y="21600"/>
                  <a:pt x="15211" y="21335"/>
                  <a:pt x="18634" y="20630"/>
                </a:cubicBezTo>
                <a:cubicBezTo>
                  <a:pt x="19927" y="20366"/>
                  <a:pt x="20915" y="20013"/>
                  <a:pt x="21600" y="19749"/>
                </a:cubicBezTo>
                <a:cubicBezTo>
                  <a:pt x="20915" y="18602"/>
                  <a:pt x="20231" y="17412"/>
                  <a:pt x="19547" y="16266"/>
                </a:cubicBezTo>
                <a:cubicBezTo>
                  <a:pt x="19166" y="16398"/>
                  <a:pt x="18482" y="16575"/>
                  <a:pt x="17721" y="16663"/>
                </a:cubicBezTo>
                <a:cubicBezTo>
                  <a:pt x="17037" y="16707"/>
                  <a:pt x="16124" y="16795"/>
                  <a:pt x="15135" y="16531"/>
                </a:cubicBezTo>
                <a:cubicBezTo>
                  <a:pt x="15135" y="16531"/>
                  <a:pt x="15135" y="16531"/>
                  <a:pt x="15135" y="1653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6" name="Form"/>
          <p:cNvSpPr/>
          <p:nvPr/>
        </p:nvSpPr>
        <p:spPr>
          <a:xfrm>
            <a:off x="8959240" y="34148160"/>
            <a:ext cx="944841" cy="793519"/>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4119"/>
                </a:lnTo>
                <a:lnTo>
                  <a:pt x="5287" y="8121"/>
                </a:lnTo>
                <a:lnTo>
                  <a:pt x="0" y="12156"/>
                </a:lnTo>
                <a:lnTo>
                  <a:pt x="5400" y="16292"/>
                </a:lnTo>
                <a:lnTo>
                  <a:pt x="10800" y="12156"/>
                </a:lnTo>
                <a:lnTo>
                  <a:pt x="5512" y="8121"/>
                </a:lnTo>
                <a:lnTo>
                  <a:pt x="10800" y="4119"/>
                </a:lnTo>
                <a:lnTo>
                  <a:pt x="5400" y="0"/>
                </a:lnTo>
                <a:close/>
                <a:moveTo>
                  <a:pt x="10800" y="4119"/>
                </a:moveTo>
                <a:lnTo>
                  <a:pt x="16088" y="8121"/>
                </a:lnTo>
                <a:lnTo>
                  <a:pt x="10800" y="12156"/>
                </a:lnTo>
                <a:lnTo>
                  <a:pt x="16200" y="16292"/>
                </a:lnTo>
                <a:lnTo>
                  <a:pt x="21600" y="12156"/>
                </a:lnTo>
                <a:lnTo>
                  <a:pt x="16313" y="8121"/>
                </a:lnTo>
                <a:lnTo>
                  <a:pt x="21600" y="4119"/>
                </a:lnTo>
                <a:lnTo>
                  <a:pt x="16200" y="0"/>
                </a:lnTo>
                <a:lnTo>
                  <a:pt x="10800" y="4119"/>
                </a:lnTo>
                <a:close/>
                <a:moveTo>
                  <a:pt x="10800" y="13395"/>
                </a:moveTo>
                <a:lnTo>
                  <a:pt x="5400" y="17514"/>
                </a:lnTo>
                <a:lnTo>
                  <a:pt x="10800" y="21600"/>
                </a:lnTo>
                <a:lnTo>
                  <a:pt x="16200" y="17514"/>
                </a:lnTo>
                <a:lnTo>
                  <a:pt x="10800" y="1339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7" name="Form"/>
          <p:cNvSpPr/>
          <p:nvPr/>
        </p:nvSpPr>
        <p:spPr>
          <a:xfrm>
            <a:off x="15004198" y="32378488"/>
            <a:ext cx="942872" cy="816894"/>
          </a:xfrm>
          <a:custGeom>
            <a:avLst/>
            <a:gdLst/>
            <a:ahLst/>
            <a:cxnLst>
              <a:cxn ang="0">
                <a:pos x="wd2" y="hd2"/>
              </a:cxn>
              <a:cxn ang="5400000">
                <a:pos x="wd2" y="hd2"/>
              </a:cxn>
              <a:cxn ang="10800000">
                <a:pos x="wd2" y="hd2"/>
              </a:cxn>
              <a:cxn ang="16200000">
                <a:pos x="wd2" y="hd2"/>
              </a:cxn>
            </a:cxnLst>
            <a:rect l="0" t="0" r="r" b="b"/>
            <a:pathLst>
              <a:path w="21600" h="21600" extrusionOk="0">
                <a:moveTo>
                  <a:pt x="17810" y="0"/>
                </a:moveTo>
                <a:cubicBezTo>
                  <a:pt x="17088" y="0"/>
                  <a:pt x="16463" y="462"/>
                  <a:pt x="16147" y="1139"/>
                </a:cubicBezTo>
                <a:lnTo>
                  <a:pt x="12484" y="260"/>
                </a:lnTo>
                <a:lnTo>
                  <a:pt x="12399" y="683"/>
                </a:lnTo>
                <a:cubicBezTo>
                  <a:pt x="11993" y="2088"/>
                  <a:pt x="11413" y="4213"/>
                  <a:pt x="11187" y="4993"/>
                </a:cubicBezTo>
                <a:cubicBezTo>
                  <a:pt x="11052" y="4993"/>
                  <a:pt x="10872" y="4993"/>
                  <a:pt x="10737" y="4993"/>
                </a:cubicBezTo>
                <a:cubicBezTo>
                  <a:pt x="8392" y="4993"/>
                  <a:pt x="6126" y="5719"/>
                  <a:pt x="4368" y="7124"/>
                </a:cubicBezTo>
                <a:cubicBezTo>
                  <a:pt x="3872" y="6708"/>
                  <a:pt x="3337" y="6457"/>
                  <a:pt x="2705" y="6457"/>
                </a:cubicBezTo>
                <a:cubicBezTo>
                  <a:pt x="1217" y="6457"/>
                  <a:pt x="0" y="7862"/>
                  <a:pt x="0" y="9580"/>
                </a:cubicBezTo>
                <a:cubicBezTo>
                  <a:pt x="0" y="10673"/>
                  <a:pt x="499" y="11708"/>
                  <a:pt x="1310" y="12280"/>
                </a:cubicBezTo>
                <a:cubicBezTo>
                  <a:pt x="1265" y="12592"/>
                  <a:pt x="1212" y="12960"/>
                  <a:pt x="1212" y="13272"/>
                </a:cubicBezTo>
                <a:cubicBezTo>
                  <a:pt x="1212" y="17853"/>
                  <a:pt x="5450" y="21600"/>
                  <a:pt x="10680" y="21600"/>
                </a:cubicBezTo>
                <a:cubicBezTo>
                  <a:pt x="15910" y="21600"/>
                  <a:pt x="20149" y="17853"/>
                  <a:pt x="20149" y="13272"/>
                </a:cubicBezTo>
                <a:cubicBezTo>
                  <a:pt x="20149" y="12960"/>
                  <a:pt x="20152" y="12654"/>
                  <a:pt x="20106" y="12394"/>
                </a:cubicBezTo>
                <a:cubicBezTo>
                  <a:pt x="21008" y="11821"/>
                  <a:pt x="21600" y="10728"/>
                  <a:pt x="21600" y="9531"/>
                </a:cubicBezTo>
                <a:cubicBezTo>
                  <a:pt x="21600" y="7814"/>
                  <a:pt x="20383" y="6408"/>
                  <a:pt x="18895" y="6408"/>
                </a:cubicBezTo>
                <a:cubicBezTo>
                  <a:pt x="18263" y="6408"/>
                  <a:pt x="17629" y="6656"/>
                  <a:pt x="17133" y="7124"/>
                </a:cubicBezTo>
                <a:cubicBezTo>
                  <a:pt x="15691" y="5927"/>
                  <a:pt x="13887" y="5202"/>
                  <a:pt x="11948" y="4993"/>
                </a:cubicBezTo>
                <a:cubicBezTo>
                  <a:pt x="12084" y="4629"/>
                  <a:pt x="12216" y="4053"/>
                  <a:pt x="12441" y="3220"/>
                </a:cubicBezTo>
                <a:cubicBezTo>
                  <a:pt x="12667" y="2492"/>
                  <a:pt x="12856" y="1718"/>
                  <a:pt x="12991" y="1301"/>
                </a:cubicBezTo>
                <a:lnTo>
                  <a:pt x="15922" y="2033"/>
                </a:lnTo>
                <a:cubicBezTo>
                  <a:pt x="15922" y="2085"/>
                  <a:pt x="15922" y="2127"/>
                  <a:pt x="15922" y="2180"/>
                </a:cubicBezTo>
                <a:cubicBezTo>
                  <a:pt x="15922" y="3377"/>
                  <a:pt x="16773" y="4375"/>
                  <a:pt x="17810" y="4375"/>
                </a:cubicBezTo>
                <a:cubicBezTo>
                  <a:pt x="18847" y="4375"/>
                  <a:pt x="19698" y="3377"/>
                  <a:pt x="19698" y="2180"/>
                </a:cubicBezTo>
                <a:cubicBezTo>
                  <a:pt x="19698" y="982"/>
                  <a:pt x="18847" y="0"/>
                  <a:pt x="17810" y="0"/>
                </a:cubicBezTo>
                <a:close/>
                <a:moveTo>
                  <a:pt x="17768" y="878"/>
                </a:moveTo>
                <a:cubicBezTo>
                  <a:pt x="18354" y="878"/>
                  <a:pt x="18853" y="1454"/>
                  <a:pt x="18852" y="2131"/>
                </a:cubicBezTo>
                <a:cubicBezTo>
                  <a:pt x="18852" y="2807"/>
                  <a:pt x="18354" y="3383"/>
                  <a:pt x="17768" y="3383"/>
                </a:cubicBezTo>
                <a:cubicBezTo>
                  <a:pt x="17181" y="3383"/>
                  <a:pt x="16683" y="2807"/>
                  <a:pt x="16683" y="2131"/>
                </a:cubicBezTo>
                <a:cubicBezTo>
                  <a:pt x="16683" y="1454"/>
                  <a:pt x="17181" y="878"/>
                  <a:pt x="17768" y="878"/>
                </a:cubicBezTo>
                <a:close/>
                <a:moveTo>
                  <a:pt x="10638" y="5774"/>
                </a:moveTo>
                <a:cubicBezTo>
                  <a:pt x="13028" y="5774"/>
                  <a:pt x="15242" y="6561"/>
                  <a:pt x="16866" y="8019"/>
                </a:cubicBezTo>
                <a:lnTo>
                  <a:pt x="17133" y="8279"/>
                </a:lnTo>
                <a:lnTo>
                  <a:pt x="17359" y="7970"/>
                </a:lnTo>
                <a:cubicBezTo>
                  <a:pt x="17720" y="7501"/>
                  <a:pt x="18255" y="7238"/>
                  <a:pt x="18796" y="7238"/>
                </a:cubicBezTo>
                <a:cubicBezTo>
                  <a:pt x="19878" y="7238"/>
                  <a:pt x="20741" y="8217"/>
                  <a:pt x="20741" y="9466"/>
                </a:cubicBezTo>
                <a:cubicBezTo>
                  <a:pt x="20831" y="10455"/>
                  <a:pt x="20295" y="11301"/>
                  <a:pt x="19529" y="11613"/>
                </a:cubicBezTo>
                <a:lnTo>
                  <a:pt x="19205" y="11760"/>
                </a:lnTo>
                <a:lnTo>
                  <a:pt x="19303" y="12134"/>
                </a:lnTo>
                <a:cubicBezTo>
                  <a:pt x="19348" y="12498"/>
                  <a:pt x="19388" y="12859"/>
                  <a:pt x="19388" y="13223"/>
                </a:cubicBezTo>
                <a:cubicBezTo>
                  <a:pt x="19388" y="17283"/>
                  <a:pt x="15505" y="20608"/>
                  <a:pt x="10680" y="20608"/>
                </a:cubicBezTo>
                <a:cubicBezTo>
                  <a:pt x="5901" y="20608"/>
                  <a:pt x="1987" y="17283"/>
                  <a:pt x="1987" y="13223"/>
                </a:cubicBezTo>
                <a:cubicBezTo>
                  <a:pt x="1987" y="12859"/>
                  <a:pt x="2026" y="12433"/>
                  <a:pt x="2071" y="12069"/>
                </a:cubicBezTo>
                <a:lnTo>
                  <a:pt x="2114" y="11711"/>
                </a:lnTo>
                <a:lnTo>
                  <a:pt x="1846" y="11548"/>
                </a:lnTo>
                <a:cubicBezTo>
                  <a:pt x="1169" y="11184"/>
                  <a:pt x="719" y="10416"/>
                  <a:pt x="719" y="9531"/>
                </a:cubicBezTo>
                <a:cubicBezTo>
                  <a:pt x="719" y="8282"/>
                  <a:pt x="1581" y="7287"/>
                  <a:pt x="2663" y="7287"/>
                </a:cubicBezTo>
                <a:cubicBezTo>
                  <a:pt x="3159" y="7287"/>
                  <a:pt x="3655" y="7488"/>
                  <a:pt x="4016" y="7905"/>
                </a:cubicBezTo>
                <a:lnTo>
                  <a:pt x="4241" y="8165"/>
                </a:lnTo>
                <a:lnTo>
                  <a:pt x="4509" y="7970"/>
                </a:lnTo>
                <a:cubicBezTo>
                  <a:pt x="6132" y="6565"/>
                  <a:pt x="8338" y="5774"/>
                  <a:pt x="10638" y="5774"/>
                </a:cubicBezTo>
                <a:close/>
                <a:moveTo>
                  <a:pt x="7256" y="10410"/>
                </a:moveTo>
                <a:cubicBezTo>
                  <a:pt x="6490" y="10410"/>
                  <a:pt x="5861" y="11135"/>
                  <a:pt x="5861" y="12020"/>
                </a:cubicBezTo>
                <a:cubicBezTo>
                  <a:pt x="5861" y="12905"/>
                  <a:pt x="6490" y="13630"/>
                  <a:pt x="7256" y="13630"/>
                </a:cubicBezTo>
                <a:cubicBezTo>
                  <a:pt x="8023" y="13630"/>
                  <a:pt x="8651" y="12905"/>
                  <a:pt x="8651" y="12020"/>
                </a:cubicBezTo>
                <a:cubicBezTo>
                  <a:pt x="8651" y="11135"/>
                  <a:pt x="8023" y="10410"/>
                  <a:pt x="7256" y="10410"/>
                </a:cubicBezTo>
                <a:close/>
                <a:moveTo>
                  <a:pt x="14020" y="10410"/>
                </a:moveTo>
                <a:cubicBezTo>
                  <a:pt x="13253" y="10410"/>
                  <a:pt x="12625" y="11135"/>
                  <a:pt x="12625" y="12020"/>
                </a:cubicBezTo>
                <a:cubicBezTo>
                  <a:pt x="12625" y="12905"/>
                  <a:pt x="13253" y="13630"/>
                  <a:pt x="14020" y="13630"/>
                </a:cubicBezTo>
                <a:cubicBezTo>
                  <a:pt x="14786" y="13630"/>
                  <a:pt x="15414" y="12905"/>
                  <a:pt x="15414" y="12020"/>
                </a:cubicBezTo>
                <a:cubicBezTo>
                  <a:pt x="15414" y="11135"/>
                  <a:pt x="14786" y="10410"/>
                  <a:pt x="14020" y="10410"/>
                </a:cubicBezTo>
                <a:close/>
                <a:moveTo>
                  <a:pt x="7566" y="16135"/>
                </a:moveTo>
                <a:cubicBezTo>
                  <a:pt x="7471" y="16141"/>
                  <a:pt x="7380" y="16193"/>
                  <a:pt x="7313" y="16298"/>
                </a:cubicBezTo>
                <a:cubicBezTo>
                  <a:pt x="7177" y="16506"/>
                  <a:pt x="7175" y="16759"/>
                  <a:pt x="7355" y="16916"/>
                </a:cubicBezTo>
                <a:cubicBezTo>
                  <a:pt x="8302" y="17800"/>
                  <a:pt x="9480" y="18331"/>
                  <a:pt x="10652" y="18331"/>
                </a:cubicBezTo>
                <a:cubicBezTo>
                  <a:pt x="11869" y="18331"/>
                  <a:pt x="13030" y="17800"/>
                  <a:pt x="13977" y="16916"/>
                </a:cubicBezTo>
                <a:cubicBezTo>
                  <a:pt x="14158" y="16760"/>
                  <a:pt x="14169" y="16454"/>
                  <a:pt x="14034" y="16298"/>
                </a:cubicBezTo>
                <a:cubicBezTo>
                  <a:pt x="13898" y="16089"/>
                  <a:pt x="13664" y="16093"/>
                  <a:pt x="13484" y="16249"/>
                </a:cubicBezTo>
                <a:cubicBezTo>
                  <a:pt x="12718" y="17030"/>
                  <a:pt x="11689" y="17436"/>
                  <a:pt x="10652" y="17436"/>
                </a:cubicBezTo>
                <a:cubicBezTo>
                  <a:pt x="9615" y="17436"/>
                  <a:pt x="8615" y="17029"/>
                  <a:pt x="7848" y="16249"/>
                </a:cubicBezTo>
                <a:cubicBezTo>
                  <a:pt x="7758" y="16171"/>
                  <a:pt x="7662" y="16128"/>
                  <a:pt x="7566" y="161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8" name="Form"/>
          <p:cNvSpPr/>
          <p:nvPr/>
        </p:nvSpPr>
        <p:spPr>
          <a:xfrm>
            <a:off x="17020764" y="32325127"/>
            <a:ext cx="945025" cy="920767"/>
          </a:xfrm>
          <a:custGeom>
            <a:avLst/>
            <a:gdLst/>
            <a:ahLst/>
            <a:cxnLst>
              <a:cxn ang="0">
                <a:pos x="wd2" y="hd2"/>
              </a:cxn>
              <a:cxn ang="5400000">
                <a:pos x="wd2" y="hd2"/>
              </a:cxn>
              <a:cxn ang="10800000">
                <a:pos x="wd2" y="hd2"/>
              </a:cxn>
              <a:cxn ang="16200000">
                <a:pos x="wd2" y="hd2"/>
              </a:cxn>
            </a:cxnLst>
            <a:rect l="0" t="0" r="r" b="b"/>
            <a:pathLst>
              <a:path w="21470" h="21361" extrusionOk="0">
                <a:moveTo>
                  <a:pt x="7249" y="21329"/>
                </a:moveTo>
                <a:cubicBezTo>
                  <a:pt x="2956" y="19822"/>
                  <a:pt x="-130" y="15575"/>
                  <a:pt x="4" y="10643"/>
                </a:cubicBezTo>
                <a:cubicBezTo>
                  <a:pt x="183" y="4844"/>
                  <a:pt x="4789" y="186"/>
                  <a:pt x="10469" y="3"/>
                </a:cubicBezTo>
                <a:cubicBezTo>
                  <a:pt x="16506" y="-134"/>
                  <a:pt x="21470" y="4798"/>
                  <a:pt x="21470" y="10963"/>
                </a:cubicBezTo>
                <a:cubicBezTo>
                  <a:pt x="21470" y="15758"/>
                  <a:pt x="18474" y="19822"/>
                  <a:pt x="14270" y="21329"/>
                </a:cubicBezTo>
                <a:cubicBezTo>
                  <a:pt x="13868" y="21466"/>
                  <a:pt x="13465" y="21146"/>
                  <a:pt x="13465" y="20735"/>
                </a:cubicBezTo>
                <a:cubicBezTo>
                  <a:pt x="13465" y="20050"/>
                  <a:pt x="13465" y="19320"/>
                  <a:pt x="13465" y="18680"/>
                </a:cubicBezTo>
                <a:lnTo>
                  <a:pt x="13376" y="17173"/>
                </a:lnTo>
                <a:cubicBezTo>
                  <a:pt x="13376" y="16991"/>
                  <a:pt x="13376" y="16717"/>
                  <a:pt x="13241" y="16351"/>
                </a:cubicBezTo>
                <a:cubicBezTo>
                  <a:pt x="13107" y="15986"/>
                  <a:pt x="12884" y="15758"/>
                  <a:pt x="12750" y="15621"/>
                </a:cubicBezTo>
                <a:cubicBezTo>
                  <a:pt x="13376" y="15621"/>
                  <a:pt x="14583" y="15575"/>
                  <a:pt x="15701" y="14753"/>
                </a:cubicBezTo>
                <a:cubicBezTo>
                  <a:pt x="17490" y="13429"/>
                  <a:pt x="18027" y="10872"/>
                  <a:pt x="17400" y="8999"/>
                </a:cubicBezTo>
                <a:cubicBezTo>
                  <a:pt x="17177" y="8223"/>
                  <a:pt x="16774" y="7675"/>
                  <a:pt x="16506" y="7355"/>
                </a:cubicBezTo>
                <a:cubicBezTo>
                  <a:pt x="16595" y="7036"/>
                  <a:pt x="16730" y="6579"/>
                  <a:pt x="16730" y="5940"/>
                </a:cubicBezTo>
                <a:cubicBezTo>
                  <a:pt x="16730" y="5255"/>
                  <a:pt x="16506" y="4707"/>
                  <a:pt x="16372" y="4387"/>
                </a:cubicBezTo>
                <a:cubicBezTo>
                  <a:pt x="16059" y="4433"/>
                  <a:pt x="15746" y="4478"/>
                  <a:pt x="15388" y="4570"/>
                </a:cubicBezTo>
                <a:cubicBezTo>
                  <a:pt x="14538" y="4798"/>
                  <a:pt x="13868" y="5209"/>
                  <a:pt x="13420" y="5529"/>
                </a:cubicBezTo>
                <a:cubicBezTo>
                  <a:pt x="13063" y="5437"/>
                  <a:pt x="12615" y="5300"/>
                  <a:pt x="12123" y="5255"/>
                </a:cubicBezTo>
                <a:cubicBezTo>
                  <a:pt x="11587" y="5209"/>
                  <a:pt x="11140" y="5163"/>
                  <a:pt x="10737" y="5209"/>
                </a:cubicBezTo>
                <a:cubicBezTo>
                  <a:pt x="10335" y="5209"/>
                  <a:pt x="9887" y="5209"/>
                  <a:pt x="9351" y="5255"/>
                </a:cubicBezTo>
                <a:cubicBezTo>
                  <a:pt x="8859" y="5300"/>
                  <a:pt x="8412" y="5437"/>
                  <a:pt x="8054" y="5529"/>
                </a:cubicBezTo>
                <a:cubicBezTo>
                  <a:pt x="7607" y="5209"/>
                  <a:pt x="6981" y="4798"/>
                  <a:pt x="6086" y="4570"/>
                </a:cubicBezTo>
                <a:cubicBezTo>
                  <a:pt x="5728" y="4478"/>
                  <a:pt x="5371" y="4433"/>
                  <a:pt x="5102" y="4387"/>
                </a:cubicBezTo>
                <a:cubicBezTo>
                  <a:pt x="4968" y="4707"/>
                  <a:pt x="4789" y="5209"/>
                  <a:pt x="4745" y="5940"/>
                </a:cubicBezTo>
                <a:cubicBezTo>
                  <a:pt x="4745" y="6533"/>
                  <a:pt x="4879" y="7036"/>
                  <a:pt x="4968" y="7355"/>
                </a:cubicBezTo>
                <a:cubicBezTo>
                  <a:pt x="4700" y="7721"/>
                  <a:pt x="4297" y="8269"/>
                  <a:pt x="4074" y="8999"/>
                </a:cubicBezTo>
                <a:cubicBezTo>
                  <a:pt x="3492" y="10872"/>
                  <a:pt x="3984" y="13429"/>
                  <a:pt x="5773" y="14753"/>
                </a:cubicBezTo>
                <a:cubicBezTo>
                  <a:pt x="6891" y="15575"/>
                  <a:pt x="8099" y="15666"/>
                  <a:pt x="8725" y="15621"/>
                </a:cubicBezTo>
                <a:cubicBezTo>
                  <a:pt x="8590" y="15758"/>
                  <a:pt x="8367" y="15986"/>
                  <a:pt x="8233" y="16351"/>
                </a:cubicBezTo>
                <a:cubicBezTo>
                  <a:pt x="8099" y="16671"/>
                  <a:pt x="8099" y="16991"/>
                  <a:pt x="8099" y="17173"/>
                </a:cubicBezTo>
                <a:cubicBezTo>
                  <a:pt x="7920" y="17265"/>
                  <a:pt x="7651" y="17310"/>
                  <a:pt x="7383" y="17356"/>
                </a:cubicBezTo>
                <a:cubicBezTo>
                  <a:pt x="6936" y="17447"/>
                  <a:pt x="6578" y="17402"/>
                  <a:pt x="6310" y="17402"/>
                </a:cubicBezTo>
                <a:cubicBezTo>
                  <a:pt x="6131" y="17356"/>
                  <a:pt x="5773" y="17219"/>
                  <a:pt x="5460" y="16945"/>
                </a:cubicBezTo>
                <a:cubicBezTo>
                  <a:pt x="5102" y="16625"/>
                  <a:pt x="4968" y="16260"/>
                  <a:pt x="4923" y="16077"/>
                </a:cubicBezTo>
                <a:cubicBezTo>
                  <a:pt x="4834" y="15940"/>
                  <a:pt x="4387" y="15210"/>
                  <a:pt x="3582" y="15118"/>
                </a:cubicBezTo>
                <a:cubicBezTo>
                  <a:pt x="3269" y="15073"/>
                  <a:pt x="3000" y="15118"/>
                  <a:pt x="2822" y="15210"/>
                </a:cubicBezTo>
                <a:cubicBezTo>
                  <a:pt x="2866" y="15301"/>
                  <a:pt x="2866" y="15392"/>
                  <a:pt x="2956" y="15484"/>
                </a:cubicBezTo>
                <a:cubicBezTo>
                  <a:pt x="3135" y="15803"/>
                  <a:pt x="3448" y="15940"/>
                  <a:pt x="3582" y="15986"/>
                </a:cubicBezTo>
                <a:cubicBezTo>
                  <a:pt x="3671" y="16123"/>
                  <a:pt x="3850" y="16260"/>
                  <a:pt x="3984" y="16488"/>
                </a:cubicBezTo>
                <a:cubicBezTo>
                  <a:pt x="4074" y="16625"/>
                  <a:pt x="4163" y="16762"/>
                  <a:pt x="4297" y="17036"/>
                </a:cubicBezTo>
                <a:cubicBezTo>
                  <a:pt x="4566" y="17584"/>
                  <a:pt x="4610" y="17676"/>
                  <a:pt x="4700" y="17858"/>
                </a:cubicBezTo>
                <a:cubicBezTo>
                  <a:pt x="4834" y="18132"/>
                  <a:pt x="5102" y="18452"/>
                  <a:pt x="5728" y="18680"/>
                </a:cubicBezTo>
                <a:cubicBezTo>
                  <a:pt x="6041" y="18772"/>
                  <a:pt x="6444" y="18863"/>
                  <a:pt x="6981" y="18863"/>
                </a:cubicBezTo>
                <a:cubicBezTo>
                  <a:pt x="7428" y="18863"/>
                  <a:pt x="7830" y="18772"/>
                  <a:pt x="8099" y="18726"/>
                </a:cubicBezTo>
                <a:cubicBezTo>
                  <a:pt x="8099" y="19365"/>
                  <a:pt x="8099" y="20096"/>
                  <a:pt x="8099" y="20781"/>
                </a:cubicBezTo>
                <a:cubicBezTo>
                  <a:pt x="8054" y="21146"/>
                  <a:pt x="7651" y="21466"/>
                  <a:pt x="7249" y="2132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9" name="Form"/>
          <p:cNvSpPr/>
          <p:nvPr/>
        </p:nvSpPr>
        <p:spPr>
          <a:xfrm>
            <a:off x="8950532" y="32395656"/>
            <a:ext cx="944828" cy="791101"/>
          </a:xfrm>
          <a:custGeom>
            <a:avLst/>
            <a:gdLst/>
            <a:ahLst/>
            <a:cxnLst>
              <a:cxn ang="0">
                <a:pos x="wd2" y="hd2"/>
              </a:cxn>
              <a:cxn ang="5400000">
                <a:pos x="wd2" y="hd2"/>
              </a:cxn>
              <a:cxn ang="10800000">
                <a:pos x="wd2" y="hd2"/>
              </a:cxn>
              <a:cxn ang="16200000">
                <a:pos x="wd2" y="hd2"/>
              </a:cxn>
            </a:cxnLst>
            <a:rect l="0" t="0" r="r" b="b"/>
            <a:pathLst>
              <a:path w="21333" h="21070" extrusionOk="0">
                <a:moveTo>
                  <a:pt x="8383" y="13866"/>
                </a:moveTo>
                <a:cubicBezTo>
                  <a:pt x="8294" y="13971"/>
                  <a:pt x="8161" y="17169"/>
                  <a:pt x="8072" y="19371"/>
                </a:cubicBezTo>
                <a:lnTo>
                  <a:pt x="8072" y="19790"/>
                </a:lnTo>
                <a:cubicBezTo>
                  <a:pt x="8250" y="19790"/>
                  <a:pt x="8472" y="19685"/>
                  <a:pt x="8606" y="19580"/>
                </a:cubicBezTo>
                <a:cubicBezTo>
                  <a:pt x="8650" y="19528"/>
                  <a:pt x="8694" y="19476"/>
                  <a:pt x="8739" y="19476"/>
                </a:cubicBezTo>
                <a:lnTo>
                  <a:pt x="11361" y="16487"/>
                </a:lnTo>
                <a:cubicBezTo>
                  <a:pt x="13317" y="18165"/>
                  <a:pt x="15672" y="20210"/>
                  <a:pt x="16383" y="20839"/>
                </a:cubicBezTo>
                <a:cubicBezTo>
                  <a:pt x="16961" y="21363"/>
                  <a:pt x="17850" y="20944"/>
                  <a:pt x="17983" y="20105"/>
                </a:cubicBezTo>
                <a:lnTo>
                  <a:pt x="21317" y="1336"/>
                </a:lnTo>
                <a:cubicBezTo>
                  <a:pt x="21450" y="445"/>
                  <a:pt x="20739" y="-237"/>
                  <a:pt x="20028" y="78"/>
                </a:cubicBezTo>
                <a:lnTo>
                  <a:pt x="428" y="8990"/>
                </a:lnTo>
                <a:cubicBezTo>
                  <a:pt x="-150" y="9252"/>
                  <a:pt x="-150" y="10248"/>
                  <a:pt x="472" y="10458"/>
                </a:cubicBezTo>
                <a:lnTo>
                  <a:pt x="5628" y="12345"/>
                </a:lnTo>
                <a:lnTo>
                  <a:pt x="16917" y="3957"/>
                </a:lnTo>
                <a:cubicBezTo>
                  <a:pt x="17272" y="3695"/>
                  <a:pt x="17806" y="3852"/>
                  <a:pt x="17494" y="4219"/>
                </a:cubicBezTo>
                <a:lnTo>
                  <a:pt x="8383" y="13866"/>
                </a:lnTo>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0" name="Form"/>
          <p:cNvSpPr/>
          <p:nvPr/>
        </p:nvSpPr>
        <p:spPr>
          <a:xfrm>
            <a:off x="10979019" y="34129014"/>
            <a:ext cx="956527" cy="824890"/>
          </a:xfrm>
          <a:custGeom>
            <a:avLst/>
            <a:gdLst/>
            <a:ahLst/>
            <a:cxnLst>
              <a:cxn ang="0">
                <a:pos x="wd2" y="hd2"/>
              </a:cxn>
              <a:cxn ang="5400000">
                <a:pos x="wd2" y="hd2"/>
              </a:cxn>
              <a:cxn ang="10800000">
                <a:pos x="wd2" y="hd2"/>
              </a:cxn>
              <a:cxn ang="16200000">
                <a:pos x="wd2" y="hd2"/>
              </a:cxn>
            </a:cxnLst>
            <a:rect l="0" t="0" r="r" b="b"/>
            <a:pathLst>
              <a:path w="21600" h="21600" extrusionOk="0">
                <a:moveTo>
                  <a:pt x="7112" y="0"/>
                </a:moveTo>
                <a:lnTo>
                  <a:pt x="10932" y="7313"/>
                </a:lnTo>
                <a:lnTo>
                  <a:pt x="14002" y="13240"/>
                </a:lnTo>
                <a:lnTo>
                  <a:pt x="21336" y="13240"/>
                </a:lnTo>
                <a:lnTo>
                  <a:pt x="14752" y="0"/>
                </a:lnTo>
                <a:lnTo>
                  <a:pt x="7112" y="0"/>
                </a:lnTo>
                <a:close/>
                <a:moveTo>
                  <a:pt x="6626" y="1031"/>
                </a:moveTo>
                <a:lnTo>
                  <a:pt x="0" y="14174"/>
                </a:lnTo>
                <a:lnTo>
                  <a:pt x="3820" y="21600"/>
                </a:lnTo>
                <a:lnTo>
                  <a:pt x="10404" y="8344"/>
                </a:lnTo>
                <a:lnTo>
                  <a:pt x="6626" y="1031"/>
                </a:lnTo>
                <a:close/>
                <a:moveTo>
                  <a:pt x="8584" y="13917"/>
                </a:moveTo>
                <a:lnTo>
                  <a:pt x="4890" y="21342"/>
                </a:lnTo>
                <a:lnTo>
                  <a:pt x="17919" y="21342"/>
                </a:lnTo>
                <a:lnTo>
                  <a:pt x="21600" y="13917"/>
                </a:lnTo>
                <a:lnTo>
                  <a:pt x="8584" y="1391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1" name="Form"/>
          <p:cNvSpPr/>
          <p:nvPr/>
        </p:nvSpPr>
        <p:spPr>
          <a:xfrm>
            <a:off x="21291976" y="34053583"/>
            <a:ext cx="586835" cy="9411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42"/>
                </a:lnTo>
                <a:lnTo>
                  <a:pt x="0" y="11379"/>
                </a:lnTo>
                <a:lnTo>
                  <a:pt x="10800" y="15219"/>
                </a:lnTo>
                <a:lnTo>
                  <a:pt x="10800" y="15176"/>
                </a:lnTo>
                <a:lnTo>
                  <a:pt x="21600" y="11336"/>
                </a:lnTo>
                <a:lnTo>
                  <a:pt x="10800" y="0"/>
                </a:lnTo>
                <a:close/>
                <a:moveTo>
                  <a:pt x="21600" y="12198"/>
                </a:moveTo>
                <a:lnTo>
                  <a:pt x="10800" y="16122"/>
                </a:lnTo>
                <a:lnTo>
                  <a:pt x="0" y="12240"/>
                </a:lnTo>
                <a:cubicBezTo>
                  <a:pt x="0" y="12240"/>
                  <a:pt x="10800" y="21510"/>
                  <a:pt x="10800" y="21600"/>
                </a:cubicBezTo>
                <a:cubicBezTo>
                  <a:pt x="10800" y="21600"/>
                  <a:pt x="10800" y="21589"/>
                  <a:pt x="10800" y="21544"/>
                </a:cubicBezTo>
                <a:cubicBezTo>
                  <a:pt x="10800" y="21498"/>
                  <a:pt x="21600" y="12198"/>
                  <a:pt x="21600" y="1219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2" name="Form"/>
          <p:cNvSpPr/>
          <p:nvPr/>
        </p:nvSpPr>
        <p:spPr>
          <a:xfrm>
            <a:off x="17193285" y="34058662"/>
            <a:ext cx="681729" cy="944838"/>
          </a:xfrm>
          <a:custGeom>
            <a:avLst/>
            <a:gdLst/>
            <a:ahLst/>
            <a:cxnLst>
              <a:cxn ang="0">
                <a:pos x="wd2" y="hd2"/>
              </a:cxn>
              <a:cxn ang="5400000">
                <a:pos x="wd2" y="hd2"/>
              </a:cxn>
              <a:cxn ang="10800000">
                <a:pos x="wd2" y="hd2"/>
              </a:cxn>
              <a:cxn ang="16200000">
                <a:pos x="wd2" y="hd2"/>
              </a:cxn>
            </a:cxnLst>
            <a:rect l="0" t="0" r="r" b="b"/>
            <a:pathLst>
              <a:path w="21435" h="21600" extrusionOk="0">
                <a:moveTo>
                  <a:pt x="21291" y="12645"/>
                </a:moveTo>
                <a:cubicBezTo>
                  <a:pt x="20610" y="10575"/>
                  <a:pt x="17453" y="9945"/>
                  <a:pt x="17268" y="9900"/>
                </a:cubicBezTo>
                <a:cubicBezTo>
                  <a:pt x="17577" y="9810"/>
                  <a:pt x="18567" y="9495"/>
                  <a:pt x="19310" y="8730"/>
                </a:cubicBezTo>
                <a:cubicBezTo>
                  <a:pt x="20053" y="7875"/>
                  <a:pt x="19991" y="6975"/>
                  <a:pt x="19929" y="6750"/>
                </a:cubicBezTo>
                <a:cubicBezTo>
                  <a:pt x="19805" y="6300"/>
                  <a:pt x="19558" y="5715"/>
                  <a:pt x="19001" y="5130"/>
                </a:cubicBezTo>
                <a:cubicBezTo>
                  <a:pt x="17144" y="3195"/>
                  <a:pt x="13492" y="3240"/>
                  <a:pt x="13059" y="3285"/>
                </a:cubicBezTo>
                <a:lnTo>
                  <a:pt x="13059" y="0"/>
                </a:lnTo>
                <a:lnTo>
                  <a:pt x="10522" y="0"/>
                </a:lnTo>
                <a:lnTo>
                  <a:pt x="10522" y="3285"/>
                </a:lnTo>
                <a:lnTo>
                  <a:pt x="8046" y="3285"/>
                </a:lnTo>
                <a:lnTo>
                  <a:pt x="8046" y="0"/>
                </a:lnTo>
                <a:lnTo>
                  <a:pt x="5261" y="0"/>
                </a:lnTo>
                <a:lnTo>
                  <a:pt x="5261" y="3285"/>
                </a:lnTo>
                <a:lnTo>
                  <a:pt x="0" y="3285"/>
                </a:lnTo>
                <a:lnTo>
                  <a:pt x="0" y="5355"/>
                </a:lnTo>
                <a:lnTo>
                  <a:pt x="2847" y="5355"/>
                </a:lnTo>
                <a:cubicBezTo>
                  <a:pt x="3218" y="5355"/>
                  <a:pt x="3528" y="5580"/>
                  <a:pt x="3528" y="5850"/>
                </a:cubicBezTo>
                <a:lnTo>
                  <a:pt x="3528" y="15480"/>
                </a:lnTo>
                <a:cubicBezTo>
                  <a:pt x="3528" y="15750"/>
                  <a:pt x="3218" y="15975"/>
                  <a:pt x="2847" y="15975"/>
                </a:cubicBezTo>
                <a:lnTo>
                  <a:pt x="0" y="15975"/>
                </a:lnTo>
                <a:lnTo>
                  <a:pt x="0" y="18315"/>
                </a:lnTo>
                <a:lnTo>
                  <a:pt x="5261" y="18315"/>
                </a:lnTo>
                <a:lnTo>
                  <a:pt x="5261" y="21600"/>
                </a:lnTo>
                <a:lnTo>
                  <a:pt x="8046" y="21600"/>
                </a:lnTo>
                <a:lnTo>
                  <a:pt x="8046" y="18315"/>
                </a:lnTo>
                <a:lnTo>
                  <a:pt x="10274" y="18315"/>
                </a:lnTo>
                <a:lnTo>
                  <a:pt x="10274" y="21600"/>
                </a:lnTo>
                <a:lnTo>
                  <a:pt x="12997" y="21600"/>
                </a:lnTo>
                <a:lnTo>
                  <a:pt x="12997" y="18315"/>
                </a:lnTo>
                <a:cubicBezTo>
                  <a:pt x="13554" y="18315"/>
                  <a:pt x="18382" y="18315"/>
                  <a:pt x="20424" y="15930"/>
                </a:cubicBezTo>
                <a:cubicBezTo>
                  <a:pt x="20672" y="15615"/>
                  <a:pt x="20981" y="15165"/>
                  <a:pt x="21105" y="14625"/>
                </a:cubicBezTo>
                <a:cubicBezTo>
                  <a:pt x="21352" y="14175"/>
                  <a:pt x="21600" y="13455"/>
                  <a:pt x="21291" y="12645"/>
                </a:cubicBezTo>
                <a:close/>
                <a:moveTo>
                  <a:pt x="8170" y="5490"/>
                </a:moveTo>
                <a:cubicBezTo>
                  <a:pt x="11450" y="5265"/>
                  <a:pt x="13987" y="5850"/>
                  <a:pt x="14606" y="6975"/>
                </a:cubicBezTo>
                <a:cubicBezTo>
                  <a:pt x="14730" y="7155"/>
                  <a:pt x="14730" y="7380"/>
                  <a:pt x="14730" y="7695"/>
                </a:cubicBezTo>
                <a:cubicBezTo>
                  <a:pt x="14730" y="7875"/>
                  <a:pt x="14668" y="8055"/>
                  <a:pt x="14544" y="8190"/>
                </a:cubicBezTo>
                <a:cubicBezTo>
                  <a:pt x="13554" y="9900"/>
                  <a:pt x="8603" y="9675"/>
                  <a:pt x="8170" y="9675"/>
                </a:cubicBezTo>
                <a:cubicBezTo>
                  <a:pt x="8170" y="9630"/>
                  <a:pt x="8108" y="5580"/>
                  <a:pt x="8170" y="5490"/>
                </a:cubicBezTo>
                <a:close/>
                <a:moveTo>
                  <a:pt x="15720" y="14535"/>
                </a:moveTo>
                <a:cubicBezTo>
                  <a:pt x="15040" y="15525"/>
                  <a:pt x="13121" y="15795"/>
                  <a:pt x="11388" y="15975"/>
                </a:cubicBezTo>
                <a:cubicBezTo>
                  <a:pt x="10645" y="16065"/>
                  <a:pt x="9531" y="16155"/>
                  <a:pt x="8170" y="16065"/>
                </a:cubicBezTo>
                <a:cubicBezTo>
                  <a:pt x="8170" y="16065"/>
                  <a:pt x="8108" y="11610"/>
                  <a:pt x="8170" y="11520"/>
                </a:cubicBezTo>
                <a:cubicBezTo>
                  <a:pt x="9222" y="11520"/>
                  <a:pt x="10150" y="11565"/>
                  <a:pt x="10831" y="11565"/>
                </a:cubicBezTo>
                <a:cubicBezTo>
                  <a:pt x="13183" y="11655"/>
                  <a:pt x="13864" y="11880"/>
                  <a:pt x="14421" y="12105"/>
                </a:cubicBezTo>
                <a:cubicBezTo>
                  <a:pt x="14916" y="12330"/>
                  <a:pt x="15225" y="12555"/>
                  <a:pt x="15473" y="12735"/>
                </a:cubicBezTo>
                <a:cubicBezTo>
                  <a:pt x="15658" y="12960"/>
                  <a:pt x="15782" y="13140"/>
                  <a:pt x="15844" y="13275"/>
                </a:cubicBezTo>
                <a:cubicBezTo>
                  <a:pt x="15906" y="13590"/>
                  <a:pt x="15968" y="14085"/>
                  <a:pt x="15720" y="145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3" name="Form"/>
          <p:cNvSpPr/>
          <p:nvPr/>
        </p:nvSpPr>
        <p:spPr>
          <a:xfrm>
            <a:off x="4997541" y="22312743"/>
            <a:ext cx="944841" cy="9443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4" name="Form"/>
          <p:cNvSpPr/>
          <p:nvPr/>
        </p:nvSpPr>
        <p:spPr>
          <a:xfrm>
            <a:off x="7017962" y="22312743"/>
            <a:ext cx="944840" cy="944341"/>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5" name="Form"/>
          <p:cNvSpPr/>
          <p:nvPr/>
        </p:nvSpPr>
        <p:spPr>
          <a:xfrm>
            <a:off x="11058804" y="22312743"/>
            <a:ext cx="944840" cy="9443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49"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0857" y="5557"/>
                </a:moveTo>
                <a:cubicBezTo>
                  <a:pt x="8407" y="5557"/>
                  <a:pt x="6839" y="7460"/>
                  <a:pt x="6766" y="9216"/>
                </a:cubicBezTo>
                <a:cubicBezTo>
                  <a:pt x="6693" y="10277"/>
                  <a:pt x="7095" y="11233"/>
                  <a:pt x="7863" y="11526"/>
                </a:cubicBezTo>
                <a:cubicBezTo>
                  <a:pt x="7899" y="11563"/>
                  <a:pt x="8002" y="11599"/>
                  <a:pt x="8149" y="11526"/>
                </a:cubicBezTo>
                <a:cubicBezTo>
                  <a:pt x="8222" y="11453"/>
                  <a:pt x="8295" y="11041"/>
                  <a:pt x="8331" y="10931"/>
                </a:cubicBezTo>
                <a:cubicBezTo>
                  <a:pt x="8368" y="10785"/>
                  <a:pt x="8338" y="10675"/>
                  <a:pt x="8229" y="10566"/>
                </a:cubicBezTo>
                <a:cubicBezTo>
                  <a:pt x="7973" y="10273"/>
                  <a:pt x="7863" y="9948"/>
                  <a:pt x="7863" y="9399"/>
                </a:cubicBezTo>
                <a:cubicBezTo>
                  <a:pt x="7863" y="7862"/>
                  <a:pt x="9179" y="6440"/>
                  <a:pt x="10971" y="6586"/>
                </a:cubicBezTo>
                <a:cubicBezTo>
                  <a:pt x="12581" y="6696"/>
                  <a:pt x="13314" y="7602"/>
                  <a:pt x="13314" y="8919"/>
                </a:cubicBezTo>
                <a:cubicBezTo>
                  <a:pt x="13278" y="10529"/>
                  <a:pt x="12619" y="12029"/>
                  <a:pt x="11486" y="12029"/>
                </a:cubicBezTo>
                <a:cubicBezTo>
                  <a:pt x="11010" y="12029"/>
                  <a:pt x="10718" y="11887"/>
                  <a:pt x="10571" y="11595"/>
                </a:cubicBezTo>
                <a:cubicBezTo>
                  <a:pt x="10462" y="11375"/>
                  <a:pt x="10421" y="11119"/>
                  <a:pt x="10457" y="10863"/>
                </a:cubicBezTo>
                <a:cubicBezTo>
                  <a:pt x="10567" y="10168"/>
                  <a:pt x="11045" y="9395"/>
                  <a:pt x="10971" y="8736"/>
                </a:cubicBezTo>
                <a:cubicBezTo>
                  <a:pt x="10935" y="8260"/>
                  <a:pt x="10754" y="7901"/>
                  <a:pt x="10206" y="7901"/>
                </a:cubicBezTo>
                <a:cubicBezTo>
                  <a:pt x="9547" y="7901"/>
                  <a:pt x="8955" y="8446"/>
                  <a:pt x="9029" y="9434"/>
                </a:cubicBezTo>
                <a:cubicBezTo>
                  <a:pt x="9029" y="9690"/>
                  <a:pt x="9102" y="10092"/>
                  <a:pt x="9211" y="10348"/>
                </a:cubicBezTo>
                <a:cubicBezTo>
                  <a:pt x="9248" y="10568"/>
                  <a:pt x="9182" y="10607"/>
                  <a:pt x="9109" y="10863"/>
                </a:cubicBezTo>
                <a:cubicBezTo>
                  <a:pt x="8926" y="11668"/>
                  <a:pt x="8519" y="13310"/>
                  <a:pt x="8446" y="13676"/>
                </a:cubicBezTo>
                <a:cubicBezTo>
                  <a:pt x="8226" y="14664"/>
                  <a:pt x="8409" y="15876"/>
                  <a:pt x="8446" y="15986"/>
                </a:cubicBezTo>
                <a:cubicBezTo>
                  <a:pt x="8446" y="16059"/>
                  <a:pt x="8558" y="16056"/>
                  <a:pt x="8594" y="16020"/>
                </a:cubicBezTo>
                <a:cubicBezTo>
                  <a:pt x="8667" y="15947"/>
                  <a:pt x="9435" y="14993"/>
                  <a:pt x="9691" y="14042"/>
                </a:cubicBezTo>
                <a:cubicBezTo>
                  <a:pt x="9765" y="13786"/>
                  <a:pt x="10126" y="12361"/>
                  <a:pt x="10126" y="12361"/>
                </a:cubicBezTo>
                <a:cubicBezTo>
                  <a:pt x="10455" y="12800"/>
                  <a:pt x="11045" y="13093"/>
                  <a:pt x="11703" y="13093"/>
                </a:cubicBezTo>
                <a:cubicBezTo>
                  <a:pt x="13714" y="13056"/>
                  <a:pt x="14846" y="11297"/>
                  <a:pt x="14846" y="8919"/>
                </a:cubicBezTo>
                <a:cubicBezTo>
                  <a:pt x="14846" y="7126"/>
                  <a:pt x="13307" y="5557"/>
                  <a:pt x="10857" y="555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6" name="Form"/>
          <p:cNvSpPr/>
          <p:nvPr/>
        </p:nvSpPr>
        <p:spPr>
          <a:xfrm>
            <a:off x="23174380" y="25756728"/>
            <a:ext cx="944841" cy="945530"/>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13"/>
                  <a:pt x="16790" y="18421"/>
                </a:cubicBezTo>
                <a:cubicBezTo>
                  <a:pt x="20638" y="14236"/>
                  <a:pt x="20638" y="7389"/>
                  <a:pt x="16790" y="3168"/>
                </a:cubicBezTo>
                <a:cubicBezTo>
                  <a:pt x="14883" y="1057"/>
                  <a:pt x="12373" y="0"/>
                  <a:pt x="9853" y="0"/>
                </a:cubicBezTo>
                <a:close/>
                <a:moveTo>
                  <a:pt x="9853" y="1003"/>
                </a:moveTo>
                <a:cubicBezTo>
                  <a:pt x="12122" y="1003"/>
                  <a:pt x="14431" y="1980"/>
                  <a:pt x="16174" y="3856"/>
                </a:cubicBezTo>
                <a:cubicBezTo>
                  <a:pt x="19660" y="7679"/>
                  <a:pt x="19660" y="13875"/>
                  <a:pt x="16174" y="17699"/>
                </a:cubicBezTo>
                <a:cubicBezTo>
                  <a:pt x="12688" y="21523"/>
                  <a:pt x="7029" y="21523"/>
                  <a:pt x="3543" y="17699"/>
                </a:cubicBezTo>
                <a:cubicBezTo>
                  <a:pt x="58" y="13875"/>
                  <a:pt x="58" y="7680"/>
                  <a:pt x="3543" y="3856"/>
                </a:cubicBezTo>
                <a:cubicBezTo>
                  <a:pt x="5286" y="1944"/>
                  <a:pt x="7584" y="1003"/>
                  <a:pt x="9853" y="1003"/>
                </a:cubicBezTo>
                <a:close/>
                <a:moveTo>
                  <a:pt x="8815" y="5411"/>
                </a:moveTo>
                <a:cubicBezTo>
                  <a:pt x="8750" y="5952"/>
                  <a:pt x="8651" y="6381"/>
                  <a:pt x="8487" y="6742"/>
                </a:cubicBezTo>
                <a:cubicBezTo>
                  <a:pt x="8322" y="7102"/>
                  <a:pt x="8123" y="7391"/>
                  <a:pt x="7860" y="7643"/>
                </a:cubicBezTo>
                <a:cubicBezTo>
                  <a:pt x="7597" y="7896"/>
                  <a:pt x="7266" y="8085"/>
                  <a:pt x="6904" y="8230"/>
                </a:cubicBezTo>
                <a:lnTo>
                  <a:pt x="6904" y="9988"/>
                </a:lnTo>
                <a:lnTo>
                  <a:pt x="7921" y="9988"/>
                </a:lnTo>
                <a:lnTo>
                  <a:pt x="7921" y="13348"/>
                </a:lnTo>
                <a:cubicBezTo>
                  <a:pt x="7921" y="13781"/>
                  <a:pt x="7993" y="14507"/>
                  <a:pt x="8487" y="15084"/>
                </a:cubicBezTo>
                <a:cubicBezTo>
                  <a:pt x="9342" y="16166"/>
                  <a:pt x="10887" y="16020"/>
                  <a:pt x="11775" y="15659"/>
                </a:cubicBezTo>
                <a:cubicBezTo>
                  <a:pt x="12104" y="15515"/>
                  <a:pt x="12359" y="15364"/>
                  <a:pt x="12556" y="15219"/>
                </a:cubicBezTo>
                <a:cubicBezTo>
                  <a:pt x="12359" y="14642"/>
                  <a:pt x="12199" y="14072"/>
                  <a:pt x="12001" y="13494"/>
                </a:cubicBezTo>
                <a:cubicBezTo>
                  <a:pt x="11903" y="13567"/>
                  <a:pt x="11738" y="13639"/>
                  <a:pt x="11508" y="13675"/>
                </a:cubicBezTo>
                <a:cubicBezTo>
                  <a:pt x="11311" y="13675"/>
                  <a:pt x="11083" y="13704"/>
                  <a:pt x="10819" y="13596"/>
                </a:cubicBezTo>
                <a:cubicBezTo>
                  <a:pt x="10556" y="13452"/>
                  <a:pt x="10388" y="13167"/>
                  <a:pt x="10388" y="12807"/>
                </a:cubicBezTo>
                <a:lnTo>
                  <a:pt x="10388" y="12018"/>
                </a:lnTo>
                <a:lnTo>
                  <a:pt x="10388" y="9921"/>
                </a:lnTo>
                <a:lnTo>
                  <a:pt x="12268" y="9921"/>
                </a:lnTo>
                <a:lnTo>
                  <a:pt x="12268" y="8004"/>
                </a:lnTo>
                <a:lnTo>
                  <a:pt x="10388" y="8004"/>
                </a:lnTo>
                <a:lnTo>
                  <a:pt x="10388" y="5411"/>
                </a:lnTo>
                <a:lnTo>
                  <a:pt x="8815" y="541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7" name="Form"/>
          <p:cNvSpPr/>
          <p:nvPr/>
        </p:nvSpPr>
        <p:spPr>
          <a:xfrm>
            <a:off x="27222164" y="22312743"/>
            <a:ext cx="944841" cy="945334"/>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37" y="20513"/>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03"/>
                </a:moveTo>
                <a:cubicBezTo>
                  <a:pt x="13307" y="1003"/>
                  <a:pt x="15841" y="1980"/>
                  <a:pt x="17754" y="3856"/>
                </a:cubicBezTo>
                <a:cubicBezTo>
                  <a:pt x="21580" y="7679"/>
                  <a:pt x="21580" y="13875"/>
                  <a:pt x="17754" y="17699"/>
                </a:cubicBezTo>
                <a:cubicBezTo>
                  <a:pt x="13928" y="21523"/>
                  <a:pt x="7717" y="21523"/>
                  <a:pt x="3891" y="17699"/>
                </a:cubicBezTo>
                <a:cubicBezTo>
                  <a:pt x="65" y="13875"/>
                  <a:pt x="65" y="7679"/>
                  <a:pt x="3891" y="3856"/>
                </a:cubicBezTo>
                <a:cubicBezTo>
                  <a:pt x="5804" y="1944"/>
                  <a:pt x="8326" y="1003"/>
                  <a:pt x="10817" y="1003"/>
                </a:cubicBezTo>
                <a:close/>
                <a:moveTo>
                  <a:pt x="8990" y="7576"/>
                </a:moveTo>
                <a:cubicBezTo>
                  <a:pt x="7149" y="7576"/>
                  <a:pt x="5628" y="9059"/>
                  <a:pt x="5628" y="10935"/>
                </a:cubicBezTo>
                <a:cubicBezTo>
                  <a:pt x="5628" y="12775"/>
                  <a:pt x="7113" y="14283"/>
                  <a:pt x="8990" y="14284"/>
                </a:cubicBezTo>
                <a:cubicBezTo>
                  <a:pt x="10867" y="14284"/>
                  <a:pt x="12340" y="12811"/>
                  <a:pt x="12340" y="10935"/>
                </a:cubicBezTo>
                <a:lnTo>
                  <a:pt x="12306" y="10281"/>
                </a:lnTo>
                <a:lnTo>
                  <a:pt x="8990" y="10281"/>
                </a:lnTo>
                <a:lnTo>
                  <a:pt x="8990" y="11612"/>
                </a:lnTo>
                <a:lnTo>
                  <a:pt x="10862" y="11612"/>
                </a:lnTo>
                <a:cubicBezTo>
                  <a:pt x="10573" y="12405"/>
                  <a:pt x="9856" y="12953"/>
                  <a:pt x="8990" y="12953"/>
                </a:cubicBezTo>
                <a:cubicBezTo>
                  <a:pt x="7871" y="12953"/>
                  <a:pt x="6959" y="12054"/>
                  <a:pt x="6959" y="10935"/>
                </a:cubicBezTo>
                <a:cubicBezTo>
                  <a:pt x="6959" y="9817"/>
                  <a:pt x="7871" y="8906"/>
                  <a:pt x="8990" y="8906"/>
                </a:cubicBezTo>
                <a:cubicBezTo>
                  <a:pt x="9531" y="8906"/>
                  <a:pt x="10027" y="9132"/>
                  <a:pt x="10388" y="9492"/>
                </a:cubicBezTo>
                <a:lnTo>
                  <a:pt x="11336" y="8545"/>
                </a:lnTo>
                <a:cubicBezTo>
                  <a:pt x="10722" y="7932"/>
                  <a:pt x="9892" y="7576"/>
                  <a:pt x="8990" y="7576"/>
                </a:cubicBezTo>
                <a:close/>
                <a:moveTo>
                  <a:pt x="13896" y="9019"/>
                </a:moveTo>
                <a:lnTo>
                  <a:pt x="13896" y="10067"/>
                </a:lnTo>
                <a:lnTo>
                  <a:pt x="12847" y="10067"/>
                </a:lnTo>
                <a:lnTo>
                  <a:pt x="12847" y="11116"/>
                </a:lnTo>
                <a:lnTo>
                  <a:pt x="13896" y="11116"/>
                </a:lnTo>
                <a:lnTo>
                  <a:pt x="13896" y="12153"/>
                </a:lnTo>
                <a:lnTo>
                  <a:pt x="14945" y="12153"/>
                </a:lnTo>
                <a:lnTo>
                  <a:pt x="14945" y="11116"/>
                </a:lnTo>
                <a:lnTo>
                  <a:pt x="15983" y="11116"/>
                </a:lnTo>
                <a:lnTo>
                  <a:pt x="15983" y="10067"/>
                </a:lnTo>
                <a:lnTo>
                  <a:pt x="14945" y="10067"/>
                </a:lnTo>
                <a:lnTo>
                  <a:pt x="14945" y="9019"/>
                </a:lnTo>
                <a:lnTo>
                  <a:pt x="13896" y="9019"/>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8" name="Form"/>
          <p:cNvSpPr/>
          <p:nvPr/>
        </p:nvSpPr>
        <p:spPr>
          <a:xfrm>
            <a:off x="23181326" y="22312743"/>
            <a:ext cx="944840" cy="944444"/>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6586" y="5808"/>
                </a:moveTo>
                <a:cubicBezTo>
                  <a:pt x="6057" y="5808"/>
                  <a:pt x="5625" y="6282"/>
                  <a:pt x="5625" y="6863"/>
                </a:cubicBezTo>
                <a:cubicBezTo>
                  <a:pt x="5625" y="7445"/>
                  <a:pt x="6057" y="7918"/>
                  <a:pt x="6586" y="7918"/>
                </a:cubicBezTo>
                <a:cubicBezTo>
                  <a:pt x="7116" y="7918"/>
                  <a:pt x="7547" y="7445"/>
                  <a:pt x="7547" y="6863"/>
                </a:cubicBezTo>
                <a:cubicBezTo>
                  <a:pt x="7547" y="6282"/>
                  <a:pt x="7116" y="5808"/>
                  <a:pt x="6586" y="5808"/>
                </a:cubicBezTo>
                <a:close/>
                <a:moveTo>
                  <a:pt x="5956" y="8713"/>
                </a:moveTo>
                <a:lnTo>
                  <a:pt x="5956" y="14668"/>
                </a:lnTo>
                <a:lnTo>
                  <a:pt x="7671" y="14668"/>
                </a:lnTo>
                <a:lnTo>
                  <a:pt x="7671" y="8713"/>
                </a:lnTo>
                <a:lnTo>
                  <a:pt x="5956" y="8713"/>
                </a:lnTo>
                <a:close/>
                <a:moveTo>
                  <a:pt x="11846" y="8713"/>
                </a:moveTo>
                <a:cubicBezTo>
                  <a:pt x="11515" y="8713"/>
                  <a:pt x="11213" y="8783"/>
                  <a:pt x="10916" y="8928"/>
                </a:cubicBezTo>
                <a:cubicBezTo>
                  <a:pt x="10783" y="9001"/>
                  <a:pt x="10647" y="9110"/>
                  <a:pt x="10482" y="9291"/>
                </a:cubicBezTo>
                <a:cubicBezTo>
                  <a:pt x="10349" y="9436"/>
                  <a:pt x="10287" y="9579"/>
                  <a:pt x="10254" y="9688"/>
                </a:cubicBezTo>
                <a:lnTo>
                  <a:pt x="10254" y="8860"/>
                </a:lnTo>
                <a:lnTo>
                  <a:pt x="8601" y="8860"/>
                </a:lnTo>
                <a:lnTo>
                  <a:pt x="8601" y="14816"/>
                </a:lnTo>
                <a:lnTo>
                  <a:pt x="10316" y="14816"/>
                </a:lnTo>
                <a:lnTo>
                  <a:pt x="10316" y="11685"/>
                </a:lnTo>
                <a:cubicBezTo>
                  <a:pt x="10316" y="11068"/>
                  <a:pt x="10521" y="10528"/>
                  <a:pt x="10885" y="10346"/>
                </a:cubicBezTo>
                <a:cubicBezTo>
                  <a:pt x="11116" y="10237"/>
                  <a:pt x="11412" y="10278"/>
                  <a:pt x="11412" y="10278"/>
                </a:cubicBezTo>
                <a:cubicBezTo>
                  <a:pt x="11478" y="10278"/>
                  <a:pt x="11709" y="10310"/>
                  <a:pt x="11908" y="10528"/>
                </a:cubicBezTo>
                <a:cubicBezTo>
                  <a:pt x="12271" y="10891"/>
                  <a:pt x="12207" y="11288"/>
                  <a:pt x="12207" y="11469"/>
                </a:cubicBezTo>
                <a:lnTo>
                  <a:pt x="12207" y="14816"/>
                </a:lnTo>
                <a:lnTo>
                  <a:pt x="13923" y="14816"/>
                </a:lnTo>
                <a:lnTo>
                  <a:pt x="13923" y="11140"/>
                </a:lnTo>
                <a:cubicBezTo>
                  <a:pt x="13923" y="11031"/>
                  <a:pt x="14028" y="9833"/>
                  <a:pt x="13168" y="9144"/>
                </a:cubicBezTo>
                <a:cubicBezTo>
                  <a:pt x="12639" y="8672"/>
                  <a:pt x="12044" y="8713"/>
                  <a:pt x="11846" y="871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9" name="Form"/>
          <p:cNvSpPr/>
          <p:nvPr/>
        </p:nvSpPr>
        <p:spPr>
          <a:xfrm>
            <a:off x="15099644" y="22312743"/>
            <a:ext cx="944840" cy="944445"/>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9707" y="5808"/>
                </a:moveTo>
                <a:cubicBezTo>
                  <a:pt x="9165" y="5813"/>
                  <a:pt x="8624" y="5981"/>
                  <a:pt x="8177" y="6308"/>
                </a:cubicBezTo>
                <a:cubicBezTo>
                  <a:pt x="7946" y="6489"/>
                  <a:pt x="7712" y="6711"/>
                  <a:pt x="7547" y="6966"/>
                </a:cubicBezTo>
                <a:cubicBezTo>
                  <a:pt x="7349" y="7256"/>
                  <a:pt x="7252" y="7546"/>
                  <a:pt x="7185" y="7873"/>
                </a:cubicBezTo>
                <a:cubicBezTo>
                  <a:pt x="7119" y="8236"/>
                  <a:pt x="7123" y="8599"/>
                  <a:pt x="7123" y="8962"/>
                </a:cubicBezTo>
                <a:cubicBezTo>
                  <a:pt x="7123" y="9144"/>
                  <a:pt x="7121" y="9325"/>
                  <a:pt x="7154" y="9507"/>
                </a:cubicBezTo>
                <a:cubicBezTo>
                  <a:pt x="7154" y="9616"/>
                  <a:pt x="7188" y="9761"/>
                  <a:pt x="7154" y="9870"/>
                </a:cubicBezTo>
                <a:cubicBezTo>
                  <a:pt x="7088" y="9979"/>
                  <a:pt x="6956" y="10019"/>
                  <a:pt x="6824" y="9983"/>
                </a:cubicBezTo>
                <a:cubicBezTo>
                  <a:pt x="6692" y="9983"/>
                  <a:pt x="6594" y="9908"/>
                  <a:pt x="6462" y="9836"/>
                </a:cubicBezTo>
                <a:cubicBezTo>
                  <a:pt x="6330" y="9763"/>
                  <a:pt x="6222" y="9729"/>
                  <a:pt x="6090" y="9802"/>
                </a:cubicBezTo>
                <a:cubicBezTo>
                  <a:pt x="5958" y="9874"/>
                  <a:pt x="5892" y="9974"/>
                  <a:pt x="5925" y="10119"/>
                </a:cubicBezTo>
                <a:cubicBezTo>
                  <a:pt x="5958" y="10265"/>
                  <a:pt x="6061" y="10342"/>
                  <a:pt x="6193" y="10414"/>
                </a:cubicBezTo>
                <a:cubicBezTo>
                  <a:pt x="6326" y="10487"/>
                  <a:pt x="6495" y="10557"/>
                  <a:pt x="6627" y="10630"/>
                </a:cubicBezTo>
                <a:cubicBezTo>
                  <a:pt x="6760" y="10702"/>
                  <a:pt x="6921" y="10736"/>
                  <a:pt x="7020" y="10845"/>
                </a:cubicBezTo>
                <a:cubicBezTo>
                  <a:pt x="7119" y="10954"/>
                  <a:pt x="7123" y="11100"/>
                  <a:pt x="7123" y="11208"/>
                </a:cubicBezTo>
                <a:cubicBezTo>
                  <a:pt x="7090" y="11535"/>
                  <a:pt x="6888" y="11862"/>
                  <a:pt x="6689" y="12116"/>
                </a:cubicBezTo>
                <a:cubicBezTo>
                  <a:pt x="6491" y="12370"/>
                  <a:pt x="6260" y="12624"/>
                  <a:pt x="6028" y="12842"/>
                </a:cubicBezTo>
                <a:cubicBezTo>
                  <a:pt x="5764" y="13060"/>
                  <a:pt x="5501" y="13212"/>
                  <a:pt x="5171" y="13284"/>
                </a:cubicBezTo>
                <a:cubicBezTo>
                  <a:pt x="5071" y="13321"/>
                  <a:pt x="4941" y="13389"/>
                  <a:pt x="4974" y="13534"/>
                </a:cubicBezTo>
                <a:cubicBezTo>
                  <a:pt x="5007" y="13679"/>
                  <a:pt x="5131" y="13756"/>
                  <a:pt x="5264" y="13829"/>
                </a:cubicBezTo>
                <a:cubicBezTo>
                  <a:pt x="5396" y="13902"/>
                  <a:pt x="5534" y="13895"/>
                  <a:pt x="5666" y="13931"/>
                </a:cubicBezTo>
                <a:cubicBezTo>
                  <a:pt x="5799" y="13967"/>
                  <a:pt x="5958" y="13972"/>
                  <a:pt x="6090" y="14045"/>
                </a:cubicBezTo>
                <a:cubicBezTo>
                  <a:pt x="6355" y="14117"/>
                  <a:pt x="6258" y="14476"/>
                  <a:pt x="6390" y="14657"/>
                </a:cubicBezTo>
                <a:cubicBezTo>
                  <a:pt x="6456" y="14766"/>
                  <a:pt x="6590" y="14739"/>
                  <a:pt x="6689" y="14703"/>
                </a:cubicBezTo>
                <a:cubicBezTo>
                  <a:pt x="6855" y="14666"/>
                  <a:pt x="7020" y="14659"/>
                  <a:pt x="7185" y="14623"/>
                </a:cubicBezTo>
                <a:cubicBezTo>
                  <a:pt x="7351" y="14623"/>
                  <a:pt x="7516" y="14587"/>
                  <a:pt x="7681" y="14623"/>
                </a:cubicBezTo>
                <a:cubicBezTo>
                  <a:pt x="7814" y="14659"/>
                  <a:pt x="7942" y="14766"/>
                  <a:pt x="8074" y="14839"/>
                </a:cubicBezTo>
                <a:cubicBezTo>
                  <a:pt x="8206" y="14911"/>
                  <a:pt x="8376" y="15025"/>
                  <a:pt x="8508" y="15134"/>
                </a:cubicBezTo>
                <a:cubicBezTo>
                  <a:pt x="8640" y="15243"/>
                  <a:pt x="8737" y="15356"/>
                  <a:pt x="8870" y="15429"/>
                </a:cubicBezTo>
                <a:cubicBezTo>
                  <a:pt x="9134" y="15574"/>
                  <a:pt x="9471" y="15644"/>
                  <a:pt x="9769" y="15644"/>
                </a:cubicBezTo>
                <a:cubicBezTo>
                  <a:pt x="10066" y="15644"/>
                  <a:pt x="10393" y="15567"/>
                  <a:pt x="10657" y="15349"/>
                </a:cubicBezTo>
                <a:cubicBezTo>
                  <a:pt x="10790" y="15240"/>
                  <a:pt x="10887" y="15138"/>
                  <a:pt x="11019" y="15066"/>
                </a:cubicBezTo>
                <a:cubicBezTo>
                  <a:pt x="11151" y="14957"/>
                  <a:pt x="11288" y="14879"/>
                  <a:pt x="11453" y="14771"/>
                </a:cubicBezTo>
                <a:cubicBezTo>
                  <a:pt x="11585" y="14698"/>
                  <a:pt x="11713" y="14625"/>
                  <a:pt x="11846" y="14589"/>
                </a:cubicBezTo>
                <a:cubicBezTo>
                  <a:pt x="12011" y="14553"/>
                  <a:pt x="12176" y="14589"/>
                  <a:pt x="12342" y="14589"/>
                </a:cubicBezTo>
                <a:cubicBezTo>
                  <a:pt x="12507" y="14589"/>
                  <a:pt x="12672" y="14621"/>
                  <a:pt x="12838" y="14657"/>
                </a:cubicBezTo>
                <a:cubicBezTo>
                  <a:pt x="12937" y="14657"/>
                  <a:pt x="13040" y="14664"/>
                  <a:pt x="13106" y="14555"/>
                </a:cubicBezTo>
                <a:cubicBezTo>
                  <a:pt x="13172" y="14446"/>
                  <a:pt x="13166" y="14301"/>
                  <a:pt x="13199" y="14192"/>
                </a:cubicBezTo>
                <a:cubicBezTo>
                  <a:pt x="13265" y="14047"/>
                  <a:pt x="13336" y="14013"/>
                  <a:pt x="13468" y="13976"/>
                </a:cubicBezTo>
                <a:cubicBezTo>
                  <a:pt x="13732" y="13940"/>
                  <a:pt x="14063" y="13861"/>
                  <a:pt x="14295" y="13716"/>
                </a:cubicBezTo>
                <a:cubicBezTo>
                  <a:pt x="14394" y="13679"/>
                  <a:pt x="14458" y="13611"/>
                  <a:pt x="14491" y="13466"/>
                </a:cubicBezTo>
                <a:cubicBezTo>
                  <a:pt x="14458" y="13539"/>
                  <a:pt x="14394" y="13423"/>
                  <a:pt x="14295" y="13387"/>
                </a:cubicBezTo>
                <a:cubicBezTo>
                  <a:pt x="13732" y="13241"/>
                  <a:pt x="13232" y="12883"/>
                  <a:pt x="12869" y="12411"/>
                </a:cubicBezTo>
                <a:cubicBezTo>
                  <a:pt x="12703" y="12229"/>
                  <a:pt x="12575" y="12050"/>
                  <a:pt x="12476" y="11832"/>
                </a:cubicBezTo>
                <a:cubicBezTo>
                  <a:pt x="12377" y="11651"/>
                  <a:pt x="12278" y="11394"/>
                  <a:pt x="12311" y="11140"/>
                </a:cubicBezTo>
                <a:cubicBezTo>
                  <a:pt x="12344" y="10850"/>
                  <a:pt x="12637" y="10773"/>
                  <a:pt x="12869" y="10664"/>
                </a:cubicBezTo>
                <a:cubicBezTo>
                  <a:pt x="13067" y="10555"/>
                  <a:pt x="13466" y="10455"/>
                  <a:pt x="13499" y="10165"/>
                </a:cubicBezTo>
                <a:cubicBezTo>
                  <a:pt x="13532" y="10019"/>
                  <a:pt x="13466" y="9908"/>
                  <a:pt x="13334" y="9836"/>
                </a:cubicBezTo>
                <a:cubicBezTo>
                  <a:pt x="13201" y="9763"/>
                  <a:pt x="13104" y="9797"/>
                  <a:pt x="12972" y="9870"/>
                </a:cubicBezTo>
                <a:cubicBezTo>
                  <a:pt x="12840" y="9942"/>
                  <a:pt x="12711" y="10017"/>
                  <a:pt x="12579" y="10017"/>
                </a:cubicBezTo>
                <a:cubicBezTo>
                  <a:pt x="12480" y="10017"/>
                  <a:pt x="12313" y="9979"/>
                  <a:pt x="12280" y="9870"/>
                </a:cubicBezTo>
                <a:cubicBezTo>
                  <a:pt x="12247" y="9761"/>
                  <a:pt x="12280" y="9584"/>
                  <a:pt x="12280" y="9439"/>
                </a:cubicBezTo>
                <a:cubicBezTo>
                  <a:pt x="12280" y="9257"/>
                  <a:pt x="12277" y="9030"/>
                  <a:pt x="12311" y="8849"/>
                </a:cubicBezTo>
                <a:cubicBezTo>
                  <a:pt x="12311" y="8486"/>
                  <a:pt x="12315" y="8132"/>
                  <a:pt x="12249" y="7805"/>
                </a:cubicBezTo>
                <a:cubicBezTo>
                  <a:pt x="12116" y="7188"/>
                  <a:pt x="11753" y="6634"/>
                  <a:pt x="11257" y="6308"/>
                </a:cubicBezTo>
                <a:cubicBezTo>
                  <a:pt x="10794" y="5963"/>
                  <a:pt x="10248" y="5804"/>
                  <a:pt x="9707" y="580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0" name="Form"/>
          <p:cNvSpPr/>
          <p:nvPr/>
        </p:nvSpPr>
        <p:spPr>
          <a:xfrm>
            <a:off x="25201746" y="22293060"/>
            <a:ext cx="944841" cy="945334"/>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73" y="20549"/>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37"/>
                </a:moveTo>
                <a:cubicBezTo>
                  <a:pt x="13343" y="1037"/>
                  <a:pt x="15832" y="2013"/>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8200" y="5535"/>
                </a:moveTo>
                <a:lnTo>
                  <a:pt x="8956" y="7880"/>
                </a:lnTo>
                <a:lnTo>
                  <a:pt x="8956" y="9470"/>
                </a:lnTo>
                <a:lnTo>
                  <a:pt x="9531" y="9470"/>
                </a:lnTo>
                <a:lnTo>
                  <a:pt x="9531" y="7880"/>
                </a:lnTo>
                <a:lnTo>
                  <a:pt x="10253" y="5535"/>
                </a:lnTo>
                <a:lnTo>
                  <a:pt x="9644" y="5535"/>
                </a:lnTo>
                <a:lnTo>
                  <a:pt x="9249" y="7091"/>
                </a:lnTo>
                <a:lnTo>
                  <a:pt x="8809" y="5535"/>
                </a:lnTo>
                <a:lnTo>
                  <a:pt x="8200" y="5535"/>
                </a:lnTo>
                <a:close/>
                <a:moveTo>
                  <a:pt x="10794" y="6618"/>
                </a:moveTo>
                <a:cubicBezTo>
                  <a:pt x="10542" y="6618"/>
                  <a:pt x="10330" y="6730"/>
                  <a:pt x="10185" y="6911"/>
                </a:cubicBezTo>
                <a:cubicBezTo>
                  <a:pt x="10041" y="7055"/>
                  <a:pt x="10005" y="7226"/>
                  <a:pt x="10005" y="7587"/>
                </a:cubicBezTo>
                <a:lnTo>
                  <a:pt x="10005" y="8602"/>
                </a:lnTo>
                <a:cubicBezTo>
                  <a:pt x="10005" y="8926"/>
                  <a:pt x="10077" y="9109"/>
                  <a:pt x="10185" y="9289"/>
                </a:cubicBezTo>
                <a:cubicBezTo>
                  <a:pt x="10330" y="9470"/>
                  <a:pt x="10542" y="9571"/>
                  <a:pt x="10794" y="9571"/>
                </a:cubicBezTo>
                <a:cubicBezTo>
                  <a:pt x="11047" y="9571"/>
                  <a:pt x="11270" y="9470"/>
                  <a:pt x="11415" y="9289"/>
                </a:cubicBezTo>
                <a:cubicBezTo>
                  <a:pt x="11559" y="9145"/>
                  <a:pt x="11595" y="8962"/>
                  <a:pt x="11595" y="8602"/>
                </a:cubicBezTo>
                <a:lnTo>
                  <a:pt x="11595" y="7587"/>
                </a:lnTo>
                <a:cubicBezTo>
                  <a:pt x="11595" y="7262"/>
                  <a:pt x="11523" y="7091"/>
                  <a:pt x="11415" y="6911"/>
                </a:cubicBezTo>
                <a:cubicBezTo>
                  <a:pt x="11270" y="6730"/>
                  <a:pt x="11047" y="6618"/>
                  <a:pt x="10794" y="6618"/>
                </a:cubicBezTo>
                <a:close/>
                <a:moveTo>
                  <a:pt x="11810" y="6618"/>
                </a:moveTo>
                <a:lnTo>
                  <a:pt x="11810" y="8929"/>
                </a:lnTo>
                <a:cubicBezTo>
                  <a:pt x="11809" y="9253"/>
                  <a:pt x="11850" y="9362"/>
                  <a:pt x="11922" y="9470"/>
                </a:cubicBezTo>
                <a:cubicBezTo>
                  <a:pt x="11994" y="9578"/>
                  <a:pt x="12060" y="9616"/>
                  <a:pt x="12204" y="9616"/>
                </a:cubicBezTo>
                <a:cubicBezTo>
                  <a:pt x="12421" y="9616"/>
                  <a:pt x="12572" y="9544"/>
                  <a:pt x="12825" y="9256"/>
                </a:cubicBezTo>
                <a:lnTo>
                  <a:pt x="12825" y="9571"/>
                </a:lnTo>
                <a:lnTo>
                  <a:pt x="13321" y="9571"/>
                </a:lnTo>
                <a:lnTo>
                  <a:pt x="13321" y="6618"/>
                </a:lnTo>
                <a:lnTo>
                  <a:pt x="12780" y="6618"/>
                </a:lnTo>
                <a:lnTo>
                  <a:pt x="12780" y="8850"/>
                </a:lnTo>
                <a:cubicBezTo>
                  <a:pt x="12671" y="9030"/>
                  <a:pt x="12572" y="9109"/>
                  <a:pt x="12464" y="9109"/>
                </a:cubicBezTo>
                <a:cubicBezTo>
                  <a:pt x="12428" y="9109"/>
                  <a:pt x="12351" y="9066"/>
                  <a:pt x="12351" y="9030"/>
                </a:cubicBezTo>
                <a:cubicBezTo>
                  <a:pt x="12351" y="8994"/>
                  <a:pt x="12351" y="8962"/>
                  <a:pt x="12351" y="8782"/>
                </a:cubicBezTo>
                <a:lnTo>
                  <a:pt x="12351" y="6618"/>
                </a:lnTo>
                <a:lnTo>
                  <a:pt x="11810" y="6618"/>
                </a:lnTo>
                <a:close/>
                <a:moveTo>
                  <a:pt x="10794" y="7091"/>
                </a:moveTo>
                <a:cubicBezTo>
                  <a:pt x="10975" y="7091"/>
                  <a:pt x="11054" y="7197"/>
                  <a:pt x="11054" y="7486"/>
                </a:cubicBezTo>
                <a:lnTo>
                  <a:pt x="11054" y="8714"/>
                </a:lnTo>
                <a:cubicBezTo>
                  <a:pt x="11054" y="9003"/>
                  <a:pt x="10975" y="9109"/>
                  <a:pt x="10794" y="9109"/>
                </a:cubicBezTo>
                <a:cubicBezTo>
                  <a:pt x="10614" y="9109"/>
                  <a:pt x="10546" y="9003"/>
                  <a:pt x="10546" y="8714"/>
                </a:cubicBezTo>
                <a:lnTo>
                  <a:pt x="10546" y="7486"/>
                </a:lnTo>
                <a:cubicBezTo>
                  <a:pt x="10546" y="7197"/>
                  <a:pt x="10614" y="7091"/>
                  <a:pt x="10794" y="7091"/>
                </a:cubicBezTo>
                <a:close/>
                <a:moveTo>
                  <a:pt x="10839" y="9864"/>
                </a:moveTo>
                <a:cubicBezTo>
                  <a:pt x="9612" y="9864"/>
                  <a:pt x="8412" y="9860"/>
                  <a:pt x="7726" y="9932"/>
                </a:cubicBezTo>
                <a:cubicBezTo>
                  <a:pt x="7257" y="9968"/>
                  <a:pt x="7151" y="10081"/>
                  <a:pt x="6971" y="10225"/>
                </a:cubicBezTo>
                <a:cubicBezTo>
                  <a:pt x="6790" y="10369"/>
                  <a:pt x="6395" y="10838"/>
                  <a:pt x="6395" y="12931"/>
                </a:cubicBezTo>
                <a:cubicBezTo>
                  <a:pt x="6431" y="15131"/>
                  <a:pt x="6790" y="15526"/>
                  <a:pt x="6971" y="15670"/>
                </a:cubicBezTo>
                <a:cubicBezTo>
                  <a:pt x="7151" y="15814"/>
                  <a:pt x="7365" y="15927"/>
                  <a:pt x="7726" y="15963"/>
                </a:cubicBezTo>
                <a:cubicBezTo>
                  <a:pt x="8773" y="16071"/>
                  <a:pt x="10118" y="16067"/>
                  <a:pt x="10839" y="16031"/>
                </a:cubicBezTo>
                <a:cubicBezTo>
                  <a:pt x="11525" y="16031"/>
                  <a:pt x="12859" y="16072"/>
                  <a:pt x="13941" y="15963"/>
                </a:cubicBezTo>
                <a:cubicBezTo>
                  <a:pt x="14266" y="15927"/>
                  <a:pt x="14517" y="15814"/>
                  <a:pt x="14697" y="15670"/>
                </a:cubicBezTo>
                <a:cubicBezTo>
                  <a:pt x="14877" y="15526"/>
                  <a:pt x="15236" y="15167"/>
                  <a:pt x="15272" y="12931"/>
                </a:cubicBezTo>
                <a:cubicBezTo>
                  <a:pt x="15272" y="10838"/>
                  <a:pt x="14878" y="10369"/>
                  <a:pt x="14697" y="10225"/>
                </a:cubicBezTo>
                <a:cubicBezTo>
                  <a:pt x="14517" y="10081"/>
                  <a:pt x="14410" y="9968"/>
                  <a:pt x="13941" y="9932"/>
                </a:cubicBezTo>
                <a:cubicBezTo>
                  <a:pt x="13256" y="9860"/>
                  <a:pt x="12067" y="9864"/>
                  <a:pt x="10839" y="9864"/>
                </a:cubicBezTo>
                <a:close/>
                <a:moveTo>
                  <a:pt x="7185" y="10980"/>
                </a:moveTo>
                <a:lnTo>
                  <a:pt x="8990" y="10980"/>
                </a:lnTo>
                <a:lnTo>
                  <a:pt x="8990" y="11522"/>
                </a:lnTo>
                <a:lnTo>
                  <a:pt x="8381" y="11522"/>
                </a:lnTo>
                <a:lnTo>
                  <a:pt x="8381" y="14847"/>
                </a:lnTo>
                <a:lnTo>
                  <a:pt x="7805" y="14847"/>
                </a:lnTo>
                <a:lnTo>
                  <a:pt x="7805" y="11522"/>
                </a:lnTo>
                <a:lnTo>
                  <a:pt x="7185" y="11522"/>
                </a:lnTo>
                <a:lnTo>
                  <a:pt x="7185" y="10980"/>
                </a:lnTo>
                <a:close/>
                <a:moveTo>
                  <a:pt x="11020" y="10980"/>
                </a:moveTo>
                <a:lnTo>
                  <a:pt x="11516" y="10980"/>
                </a:lnTo>
                <a:lnTo>
                  <a:pt x="11516" y="12243"/>
                </a:lnTo>
                <a:cubicBezTo>
                  <a:pt x="11697" y="12027"/>
                  <a:pt x="11841" y="11916"/>
                  <a:pt x="12058" y="11916"/>
                </a:cubicBezTo>
                <a:cubicBezTo>
                  <a:pt x="12238" y="11916"/>
                  <a:pt x="12346" y="11997"/>
                  <a:pt x="12419" y="12142"/>
                </a:cubicBezTo>
                <a:cubicBezTo>
                  <a:pt x="12491" y="12286"/>
                  <a:pt x="12531" y="12421"/>
                  <a:pt x="12531" y="12818"/>
                </a:cubicBezTo>
                <a:lnTo>
                  <a:pt x="12531" y="13979"/>
                </a:lnTo>
                <a:cubicBezTo>
                  <a:pt x="12531" y="14376"/>
                  <a:pt x="12527" y="14486"/>
                  <a:pt x="12419" y="14667"/>
                </a:cubicBezTo>
                <a:cubicBezTo>
                  <a:pt x="12346" y="14811"/>
                  <a:pt x="12202" y="14881"/>
                  <a:pt x="12058" y="14881"/>
                </a:cubicBezTo>
                <a:cubicBezTo>
                  <a:pt x="11877" y="14881"/>
                  <a:pt x="11697" y="14807"/>
                  <a:pt x="11516" y="14554"/>
                </a:cubicBezTo>
                <a:lnTo>
                  <a:pt x="11516" y="14847"/>
                </a:lnTo>
                <a:lnTo>
                  <a:pt x="11020" y="14847"/>
                </a:lnTo>
                <a:lnTo>
                  <a:pt x="11020" y="10980"/>
                </a:lnTo>
                <a:close/>
                <a:moveTo>
                  <a:pt x="10039" y="11916"/>
                </a:moveTo>
                <a:lnTo>
                  <a:pt x="10546" y="11916"/>
                </a:lnTo>
                <a:lnTo>
                  <a:pt x="10546" y="14847"/>
                </a:lnTo>
                <a:lnTo>
                  <a:pt x="10072" y="14847"/>
                </a:lnTo>
                <a:lnTo>
                  <a:pt x="10072" y="14520"/>
                </a:lnTo>
                <a:cubicBezTo>
                  <a:pt x="9820" y="14773"/>
                  <a:pt x="9678" y="14881"/>
                  <a:pt x="9497" y="14881"/>
                </a:cubicBezTo>
                <a:cubicBezTo>
                  <a:pt x="9353" y="14881"/>
                  <a:pt x="9287" y="14843"/>
                  <a:pt x="9215" y="14734"/>
                </a:cubicBezTo>
                <a:cubicBezTo>
                  <a:pt x="9143" y="14626"/>
                  <a:pt x="9102" y="14518"/>
                  <a:pt x="9102" y="14193"/>
                </a:cubicBezTo>
                <a:lnTo>
                  <a:pt x="9102" y="11961"/>
                </a:lnTo>
                <a:lnTo>
                  <a:pt x="9610" y="11961"/>
                </a:lnTo>
                <a:lnTo>
                  <a:pt x="9610" y="14047"/>
                </a:lnTo>
                <a:cubicBezTo>
                  <a:pt x="9610" y="14227"/>
                  <a:pt x="9610" y="14234"/>
                  <a:pt x="9610" y="14306"/>
                </a:cubicBezTo>
                <a:cubicBezTo>
                  <a:pt x="9610" y="14342"/>
                  <a:pt x="9675" y="14374"/>
                  <a:pt x="9712" y="14374"/>
                </a:cubicBezTo>
                <a:cubicBezTo>
                  <a:pt x="9820" y="14374"/>
                  <a:pt x="9930" y="14306"/>
                  <a:pt x="10039" y="14126"/>
                </a:cubicBezTo>
                <a:lnTo>
                  <a:pt x="10039" y="11916"/>
                </a:lnTo>
                <a:close/>
                <a:moveTo>
                  <a:pt x="13727" y="11916"/>
                </a:moveTo>
                <a:cubicBezTo>
                  <a:pt x="13980" y="11916"/>
                  <a:pt x="14192" y="12029"/>
                  <a:pt x="14336" y="12209"/>
                </a:cubicBezTo>
                <a:cubicBezTo>
                  <a:pt x="14444" y="12353"/>
                  <a:pt x="14483" y="12572"/>
                  <a:pt x="14483" y="12897"/>
                </a:cubicBezTo>
                <a:lnTo>
                  <a:pt x="14483" y="13506"/>
                </a:lnTo>
                <a:lnTo>
                  <a:pt x="13468" y="13506"/>
                </a:lnTo>
                <a:lnTo>
                  <a:pt x="13468" y="14013"/>
                </a:lnTo>
                <a:cubicBezTo>
                  <a:pt x="13468" y="14302"/>
                  <a:pt x="13547" y="14408"/>
                  <a:pt x="13727" y="14408"/>
                </a:cubicBezTo>
                <a:cubicBezTo>
                  <a:pt x="13835" y="14408"/>
                  <a:pt x="13905" y="14369"/>
                  <a:pt x="13941" y="14261"/>
                </a:cubicBezTo>
                <a:cubicBezTo>
                  <a:pt x="13977" y="14189"/>
                  <a:pt x="13975" y="14198"/>
                  <a:pt x="13975" y="13945"/>
                </a:cubicBezTo>
                <a:cubicBezTo>
                  <a:pt x="13975" y="13945"/>
                  <a:pt x="13975" y="13905"/>
                  <a:pt x="13975" y="13833"/>
                </a:cubicBezTo>
                <a:lnTo>
                  <a:pt x="14517" y="13833"/>
                </a:lnTo>
                <a:lnTo>
                  <a:pt x="14517" y="13979"/>
                </a:lnTo>
                <a:cubicBezTo>
                  <a:pt x="14517" y="14304"/>
                  <a:pt x="14478" y="14410"/>
                  <a:pt x="14370" y="14554"/>
                </a:cubicBezTo>
                <a:cubicBezTo>
                  <a:pt x="14226" y="14734"/>
                  <a:pt x="14014" y="14881"/>
                  <a:pt x="13761" y="14881"/>
                </a:cubicBezTo>
                <a:cubicBezTo>
                  <a:pt x="13508" y="14881"/>
                  <a:pt x="13249" y="14768"/>
                  <a:pt x="13140" y="14588"/>
                </a:cubicBezTo>
                <a:cubicBezTo>
                  <a:pt x="13032" y="14444"/>
                  <a:pt x="12960" y="14225"/>
                  <a:pt x="12960" y="13900"/>
                </a:cubicBezTo>
                <a:lnTo>
                  <a:pt x="12960" y="12897"/>
                </a:lnTo>
                <a:cubicBezTo>
                  <a:pt x="12960" y="12572"/>
                  <a:pt x="12998" y="12390"/>
                  <a:pt x="13107" y="12209"/>
                </a:cubicBezTo>
                <a:cubicBezTo>
                  <a:pt x="13251" y="12029"/>
                  <a:pt x="13474" y="11916"/>
                  <a:pt x="13727" y="11916"/>
                </a:cubicBezTo>
                <a:close/>
                <a:moveTo>
                  <a:pt x="11697" y="12390"/>
                </a:moveTo>
                <a:cubicBezTo>
                  <a:pt x="11625" y="12390"/>
                  <a:pt x="11521" y="12428"/>
                  <a:pt x="11449" y="12536"/>
                </a:cubicBezTo>
                <a:lnTo>
                  <a:pt x="11449" y="14261"/>
                </a:lnTo>
                <a:cubicBezTo>
                  <a:pt x="11557" y="14333"/>
                  <a:pt x="11625" y="14408"/>
                  <a:pt x="11697" y="14408"/>
                </a:cubicBezTo>
                <a:cubicBezTo>
                  <a:pt x="11769" y="14408"/>
                  <a:pt x="11841" y="14378"/>
                  <a:pt x="11877" y="14306"/>
                </a:cubicBezTo>
                <a:cubicBezTo>
                  <a:pt x="11913" y="14234"/>
                  <a:pt x="11922" y="14196"/>
                  <a:pt x="11922" y="13979"/>
                </a:cubicBezTo>
                <a:lnTo>
                  <a:pt x="11922" y="12818"/>
                </a:lnTo>
                <a:cubicBezTo>
                  <a:pt x="11922" y="12602"/>
                  <a:pt x="11913" y="12574"/>
                  <a:pt x="11877" y="12502"/>
                </a:cubicBezTo>
                <a:cubicBezTo>
                  <a:pt x="11841" y="12466"/>
                  <a:pt x="11769" y="12390"/>
                  <a:pt x="11697" y="12390"/>
                </a:cubicBezTo>
                <a:close/>
                <a:moveTo>
                  <a:pt x="13501" y="12390"/>
                </a:moveTo>
                <a:cubicBezTo>
                  <a:pt x="13321" y="12390"/>
                  <a:pt x="13253" y="12532"/>
                  <a:pt x="13253" y="12784"/>
                </a:cubicBezTo>
                <a:lnTo>
                  <a:pt x="13253" y="13043"/>
                </a:lnTo>
                <a:lnTo>
                  <a:pt x="13761" y="13043"/>
                </a:lnTo>
                <a:lnTo>
                  <a:pt x="13761" y="12784"/>
                </a:lnTo>
                <a:cubicBezTo>
                  <a:pt x="13761" y="12532"/>
                  <a:pt x="13682" y="12390"/>
                  <a:pt x="13501" y="1239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1" name="Form"/>
          <p:cNvSpPr/>
          <p:nvPr/>
        </p:nvSpPr>
        <p:spPr>
          <a:xfrm>
            <a:off x="13079224" y="22293060"/>
            <a:ext cx="944841" cy="944939"/>
          </a:xfrm>
          <a:custGeom>
            <a:avLst/>
            <a:gdLst/>
            <a:ahLst/>
            <a:cxnLst>
              <a:cxn ang="0">
                <a:pos x="wd2" y="hd2"/>
              </a:cxn>
              <a:cxn ang="5400000">
                <a:pos x="wd2" y="hd2"/>
              </a:cxn>
              <a:cxn ang="10800000">
                <a:pos x="wd2" y="hd2"/>
              </a:cxn>
              <a:cxn ang="16200000">
                <a:pos x="wd2" y="hd2"/>
              </a:cxn>
            </a:cxnLst>
            <a:rect l="0" t="0" r="r" b="b"/>
            <a:pathLst>
              <a:path w="20594" h="21600" extrusionOk="0">
                <a:moveTo>
                  <a:pt x="10296" y="0"/>
                </a:moveTo>
                <a:cubicBezTo>
                  <a:pt x="7665" y="0"/>
                  <a:pt x="5031" y="1057"/>
                  <a:pt x="3019" y="3168"/>
                </a:cubicBezTo>
                <a:cubicBezTo>
                  <a:pt x="-1006" y="7353"/>
                  <a:pt x="-1006" y="14200"/>
                  <a:pt x="3019" y="18421"/>
                </a:cubicBezTo>
                <a:cubicBezTo>
                  <a:pt x="5048" y="20549"/>
                  <a:pt x="7658" y="21600"/>
                  <a:pt x="10307" y="21600"/>
                </a:cubicBezTo>
                <a:cubicBezTo>
                  <a:pt x="12955" y="21600"/>
                  <a:pt x="15568" y="20558"/>
                  <a:pt x="17563" y="18466"/>
                </a:cubicBezTo>
                <a:cubicBezTo>
                  <a:pt x="19523" y="16410"/>
                  <a:pt x="20594" y="13697"/>
                  <a:pt x="20594" y="10811"/>
                </a:cubicBezTo>
                <a:cubicBezTo>
                  <a:pt x="20594" y="7925"/>
                  <a:pt x="19523" y="5224"/>
                  <a:pt x="17563" y="3168"/>
                </a:cubicBezTo>
                <a:cubicBezTo>
                  <a:pt x="15550" y="1057"/>
                  <a:pt x="12927" y="0"/>
                  <a:pt x="10296" y="0"/>
                </a:cubicBezTo>
                <a:close/>
                <a:moveTo>
                  <a:pt x="10307" y="1037"/>
                </a:moveTo>
                <a:cubicBezTo>
                  <a:pt x="12715" y="1037"/>
                  <a:pt x="15086" y="2016"/>
                  <a:pt x="16875" y="3856"/>
                </a:cubicBezTo>
                <a:cubicBezTo>
                  <a:pt x="18629" y="5731"/>
                  <a:pt x="19594" y="8180"/>
                  <a:pt x="19594" y="10777"/>
                </a:cubicBezTo>
                <a:cubicBezTo>
                  <a:pt x="19594" y="13411"/>
                  <a:pt x="18629" y="15860"/>
                  <a:pt x="16875" y="17699"/>
                </a:cubicBezTo>
                <a:cubicBezTo>
                  <a:pt x="13263" y="21523"/>
                  <a:pt x="7353" y="21523"/>
                  <a:pt x="3707" y="17699"/>
                </a:cubicBezTo>
                <a:cubicBezTo>
                  <a:pt x="60" y="13911"/>
                  <a:pt x="60" y="7713"/>
                  <a:pt x="3707" y="3889"/>
                </a:cubicBezTo>
                <a:cubicBezTo>
                  <a:pt x="5530" y="1977"/>
                  <a:pt x="7933" y="1037"/>
                  <a:pt x="10307" y="1037"/>
                </a:cubicBezTo>
                <a:close/>
                <a:moveTo>
                  <a:pt x="10178" y="7215"/>
                </a:moveTo>
                <a:cubicBezTo>
                  <a:pt x="8802" y="7215"/>
                  <a:pt x="7465" y="7256"/>
                  <a:pt x="6673" y="7328"/>
                </a:cubicBezTo>
                <a:cubicBezTo>
                  <a:pt x="6157" y="7400"/>
                  <a:pt x="6020" y="7508"/>
                  <a:pt x="5813" y="7689"/>
                </a:cubicBezTo>
                <a:cubicBezTo>
                  <a:pt x="5607" y="7869"/>
                  <a:pt x="5123" y="8401"/>
                  <a:pt x="5158" y="10890"/>
                </a:cubicBezTo>
                <a:cubicBezTo>
                  <a:pt x="5192" y="13524"/>
                  <a:pt x="5607" y="13957"/>
                  <a:pt x="5813" y="14137"/>
                </a:cubicBezTo>
                <a:cubicBezTo>
                  <a:pt x="6020" y="14281"/>
                  <a:pt x="6295" y="14428"/>
                  <a:pt x="6673" y="14464"/>
                </a:cubicBezTo>
                <a:cubicBezTo>
                  <a:pt x="7877" y="14608"/>
                  <a:pt x="9387" y="14577"/>
                  <a:pt x="10178" y="14577"/>
                </a:cubicBezTo>
                <a:cubicBezTo>
                  <a:pt x="10969" y="14577"/>
                  <a:pt x="12489" y="14608"/>
                  <a:pt x="13693" y="14464"/>
                </a:cubicBezTo>
                <a:cubicBezTo>
                  <a:pt x="14071" y="14428"/>
                  <a:pt x="14346" y="14281"/>
                  <a:pt x="14553" y="14137"/>
                </a:cubicBezTo>
                <a:cubicBezTo>
                  <a:pt x="14759" y="13993"/>
                  <a:pt x="15174" y="13524"/>
                  <a:pt x="15209" y="10890"/>
                </a:cubicBezTo>
                <a:cubicBezTo>
                  <a:pt x="15243" y="8401"/>
                  <a:pt x="14759" y="7869"/>
                  <a:pt x="14553" y="7689"/>
                </a:cubicBezTo>
                <a:cubicBezTo>
                  <a:pt x="14346" y="7508"/>
                  <a:pt x="14209" y="7400"/>
                  <a:pt x="13693" y="7328"/>
                </a:cubicBezTo>
                <a:cubicBezTo>
                  <a:pt x="12936" y="7256"/>
                  <a:pt x="11554" y="7215"/>
                  <a:pt x="10178" y="7215"/>
                </a:cubicBezTo>
                <a:close/>
                <a:moveTo>
                  <a:pt x="9221" y="9380"/>
                </a:moveTo>
                <a:cubicBezTo>
                  <a:pt x="9221" y="9380"/>
                  <a:pt x="11868" y="10969"/>
                  <a:pt x="11833" y="10969"/>
                </a:cubicBezTo>
                <a:cubicBezTo>
                  <a:pt x="11799" y="10933"/>
                  <a:pt x="9221" y="12514"/>
                  <a:pt x="9221" y="12514"/>
                </a:cubicBezTo>
                <a:lnTo>
                  <a:pt x="9221" y="93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2" name="Form"/>
          <p:cNvSpPr/>
          <p:nvPr/>
        </p:nvSpPr>
        <p:spPr>
          <a:xfrm>
            <a:off x="19140485" y="22293060"/>
            <a:ext cx="944841" cy="94484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30" y="0"/>
                  <a:pt x="5270" y="1056"/>
                  <a:pt x="3163" y="3163"/>
                </a:cubicBezTo>
                <a:cubicBezTo>
                  <a:pt x="1056" y="5270"/>
                  <a:pt x="0" y="8041"/>
                  <a:pt x="0" y="10806"/>
                </a:cubicBezTo>
                <a:cubicBezTo>
                  <a:pt x="0" y="13571"/>
                  <a:pt x="1056" y="16330"/>
                  <a:pt x="3163" y="18437"/>
                </a:cubicBezTo>
                <a:cubicBezTo>
                  <a:pt x="5252" y="20562"/>
                  <a:pt x="8021" y="21600"/>
                  <a:pt x="10794" y="21600"/>
                </a:cubicBezTo>
                <a:cubicBezTo>
                  <a:pt x="13568" y="21600"/>
                  <a:pt x="16348" y="20562"/>
                  <a:pt x="18437" y="18437"/>
                </a:cubicBezTo>
                <a:cubicBezTo>
                  <a:pt x="20544" y="16330"/>
                  <a:pt x="21600" y="13559"/>
                  <a:pt x="21600" y="10794"/>
                </a:cubicBezTo>
                <a:cubicBezTo>
                  <a:pt x="21600" y="8029"/>
                  <a:pt x="20544" y="5270"/>
                  <a:pt x="18437" y="3163"/>
                </a:cubicBezTo>
                <a:cubicBezTo>
                  <a:pt x="16330" y="1056"/>
                  <a:pt x="13559" y="0"/>
                  <a:pt x="10794" y="0"/>
                </a:cubicBezTo>
                <a:close/>
                <a:moveTo>
                  <a:pt x="10794" y="1036"/>
                </a:moveTo>
                <a:cubicBezTo>
                  <a:pt x="13316" y="1036"/>
                  <a:pt x="15808" y="1974"/>
                  <a:pt x="17717" y="3883"/>
                </a:cubicBezTo>
                <a:cubicBezTo>
                  <a:pt x="21535" y="7701"/>
                  <a:pt x="21535" y="13899"/>
                  <a:pt x="17717" y="17717"/>
                </a:cubicBezTo>
                <a:cubicBezTo>
                  <a:pt x="13899" y="21535"/>
                  <a:pt x="7701" y="21535"/>
                  <a:pt x="3883" y="17717"/>
                </a:cubicBezTo>
                <a:cubicBezTo>
                  <a:pt x="65" y="13899"/>
                  <a:pt x="65" y="7701"/>
                  <a:pt x="3883" y="3883"/>
                </a:cubicBezTo>
                <a:cubicBezTo>
                  <a:pt x="5792" y="1974"/>
                  <a:pt x="8273" y="1036"/>
                  <a:pt x="10794" y="1036"/>
                </a:cubicBezTo>
                <a:close/>
                <a:moveTo>
                  <a:pt x="13237" y="6607"/>
                </a:moveTo>
                <a:cubicBezTo>
                  <a:pt x="13057" y="6607"/>
                  <a:pt x="12877" y="6605"/>
                  <a:pt x="12697" y="6641"/>
                </a:cubicBezTo>
                <a:cubicBezTo>
                  <a:pt x="12517" y="6677"/>
                  <a:pt x="12368" y="6864"/>
                  <a:pt x="12404" y="7080"/>
                </a:cubicBezTo>
                <a:cubicBezTo>
                  <a:pt x="12440" y="7260"/>
                  <a:pt x="12627" y="7397"/>
                  <a:pt x="12843" y="7361"/>
                </a:cubicBezTo>
                <a:cubicBezTo>
                  <a:pt x="12987" y="7325"/>
                  <a:pt x="13093" y="7328"/>
                  <a:pt x="13237" y="7328"/>
                </a:cubicBezTo>
                <a:cubicBezTo>
                  <a:pt x="14354" y="7328"/>
                  <a:pt x="15285" y="8224"/>
                  <a:pt x="15285" y="9376"/>
                </a:cubicBezTo>
                <a:cubicBezTo>
                  <a:pt x="15285" y="9556"/>
                  <a:pt x="15290" y="9781"/>
                  <a:pt x="15218" y="9961"/>
                </a:cubicBezTo>
                <a:cubicBezTo>
                  <a:pt x="15146" y="10178"/>
                  <a:pt x="15285" y="10351"/>
                  <a:pt x="15466" y="10423"/>
                </a:cubicBezTo>
                <a:cubicBezTo>
                  <a:pt x="15502" y="10423"/>
                  <a:pt x="15542" y="10423"/>
                  <a:pt x="15578" y="10423"/>
                </a:cubicBezTo>
                <a:cubicBezTo>
                  <a:pt x="15722" y="10423"/>
                  <a:pt x="15866" y="10317"/>
                  <a:pt x="15938" y="10209"/>
                </a:cubicBezTo>
                <a:cubicBezTo>
                  <a:pt x="16010" y="9957"/>
                  <a:pt x="16051" y="9709"/>
                  <a:pt x="16051" y="9421"/>
                </a:cubicBezTo>
                <a:cubicBezTo>
                  <a:pt x="16051" y="7872"/>
                  <a:pt x="14786" y="6607"/>
                  <a:pt x="13237" y="6607"/>
                </a:cubicBezTo>
                <a:close/>
                <a:moveTo>
                  <a:pt x="9579" y="7710"/>
                </a:moveTo>
                <a:cubicBezTo>
                  <a:pt x="8756" y="7862"/>
                  <a:pt x="7656" y="8620"/>
                  <a:pt x="6900" y="9511"/>
                </a:cubicBezTo>
                <a:cubicBezTo>
                  <a:pt x="6396" y="10124"/>
                  <a:pt x="5243" y="11454"/>
                  <a:pt x="5639" y="12787"/>
                </a:cubicBezTo>
                <a:cubicBezTo>
                  <a:pt x="5891" y="13579"/>
                  <a:pt x="6576" y="14045"/>
                  <a:pt x="6900" y="14261"/>
                </a:cubicBezTo>
                <a:cubicBezTo>
                  <a:pt x="7152" y="14441"/>
                  <a:pt x="7771" y="14806"/>
                  <a:pt x="8960" y="14914"/>
                </a:cubicBezTo>
                <a:cubicBezTo>
                  <a:pt x="9536" y="14986"/>
                  <a:pt x="12523" y="15231"/>
                  <a:pt x="14036" y="13394"/>
                </a:cubicBezTo>
                <a:cubicBezTo>
                  <a:pt x="14324" y="13142"/>
                  <a:pt x="14894" y="12426"/>
                  <a:pt x="14678" y="11706"/>
                </a:cubicBezTo>
                <a:cubicBezTo>
                  <a:pt x="14570" y="11382"/>
                  <a:pt x="14248" y="10837"/>
                  <a:pt x="13743" y="10693"/>
                </a:cubicBezTo>
                <a:cubicBezTo>
                  <a:pt x="13527" y="10621"/>
                  <a:pt x="13309" y="10657"/>
                  <a:pt x="13237" y="10513"/>
                </a:cubicBezTo>
                <a:cubicBezTo>
                  <a:pt x="13129" y="10333"/>
                  <a:pt x="13383" y="10153"/>
                  <a:pt x="13383" y="9793"/>
                </a:cubicBezTo>
                <a:cubicBezTo>
                  <a:pt x="13383" y="9613"/>
                  <a:pt x="13313" y="9329"/>
                  <a:pt x="13169" y="9185"/>
                </a:cubicBezTo>
                <a:cubicBezTo>
                  <a:pt x="12773" y="8789"/>
                  <a:pt x="11839" y="8971"/>
                  <a:pt x="11335" y="9151"/>
                </a:cubicBezTo>
                <a:cubicBezTo>
                  <a:pt x="11010" y="9259"/>
                  <a:pt x="10824" y="9403"/>
                  <a:pt x="10716" y="9331"/>
                </a:cubicBezTo>
                <a:cubicBezTo>
                  <a:pt x="10535" y="9187"/>
                  <a:pt x="10934" y="8606"/>
                  <a:pt x="10682" y="8138"/>
                </a:cubicBezTo>
                <a:cubicBezTo>
                  <a:pt x="10574" y="7922"/>
                  <a:pt x="10396" y="7814"/>
                  <a:pt x="10288" y="7778"/>
                </a:cubicBezTo>
                <a:cubicBezTo>
                  <a:pt x="10099" y="7679"/>
                  <a:pt x="9853" y="7660"/>
                  <a:pt x="9579" y="7710"/>
                </a:cubicBezTo>
                <a:close/>
                <a:moveTo>
                  <a:pt x="13304" y="8048"/>
                </a:moveTo>
                <a:cubicBezTo>
                  <a:pt x="13232" y="8048"/>
                  <a:pt x="13129" y="8082"/>
                  <a:pt x="13057" y="8082"/>
                </a:cubicBezTo>
                <a:cubicBezTo>
                  <a:pt x="12877" y="8118"/>
                  <a:pt x="12728" y="8305"/>
                  <a:pt x="12764" y="8521"/>
                </a:cubicBezTo>
                <a:cubicBezTo>
                  <a:pt x="12800" y="8701"/>
                  <a:pt x="12987" y="8838"/>
                  <a:pt x="13203" y="8802"/>
                </a:cubicBezTo>
                <a:cubicBezTo>
                  <a:pt x="13239" y="8802"/>
                  <a:pt x="13268" y="8802"/>
                  <a:pt x="13304" y="8802"/>
                </a:cubicBezTo>
                <a:cubicBezTo>
                  <a:pt x="13665" y="8802"/>
                  <a:pt x="13957" y="9095"/>
                  <a:pt x="13957" y="9455"/>
                </a:cubicBezTo>
                <a:cubicBezTo>
                  <a:pt x="13957" y="9527"/>
                  <a:pt x="13924" y="9563"/>
                  <a:pt x="13924" y="9635"/>
                </a:cubicBezTo>
                <a:cubicBezTo>
                  <a:pt x="13851" y="9851"/>
                  <a:pt x="13991" y="10024"/>
                  <a:pt x="14171" y="10097"/>
                </a:cubicBezTo>
                <a:cubicBezTo>
                  <a:pt x="14207" y="10097"/>
                  <a:pt x="14248" y="10097"/>
                  <a:pt x="14284" y="10097"/>
                </a:cubicBezTo>
                <a:cubicBezTo>
                  <a:pt x="14464" y="10097"/>
                  <a:pt x="14610" y="9995"/>
                  <a:pt x="14610" y="9815"/>
                </a:cubicBezTo>
                <a:cubicBezTo>
                  <a:pt x="14646" y="9671"/>
                  <a:pt x="14678" y="9565"/>
                  <a:pt x="14678" y="9421"/>
                </a:cubicBezTo>
                <a:cubicBezTo>
                  <a:pt x="14678" y="8665"/>
                  <a:pt x="14061" y="8048"/>
                  <a:pt x="13304" y="8048"/>
                </a:cubicBezTo>
                <a:close/>
                <a:moveTo>
                  <a:pt x="9534" y="10265"/>
                </a:moveTo>
                <a:cubicBezTo>
                  <a:pt x="11299" y="10049"/>
                  <a:pt x="12814" y="10837"/>
                  <a:pt x="12922" y="11954"/>
                </a:cubicBezTo>
                <a:cubicBezTo>
                  <a:pt x="13030" y="13070"/>
                  <a:pt x="11724" y="14194"/>
                  <a:pt x="9995" y="14374"/>
                </a:cubicBezTo>
                <a:cubicBezTo>
                  <a:pt x="8230" y="14590"/>
                  <a:pt x="6726" y="13791"/>
                  <a:pt x="6618" y="12674"/>
                </a:cubicBezTo>
                <a:cubicBezTo>
                  <a:pt x="6474" y="11558"/>
                  <a:pt x="7805" y="10481"/>
                  <a:pt x="9534" y="10265"/>
                </a:cubicBezTo>
                <a:close/>
                <a:moveTo>
                  <a:pt x="9624" y="10929"/>
                </a:moveTo>
                <a:cubicBezTo>
                  <a:pt x="9409" y="10919"/>
                  <a:pt x="9185" y="10945"/>
                  <a:pt x="8960" y="11008"/>
                </a:cubicBezTo>
                <a:cubicBezTo>
                  <a:pt x="8059" y="11296"/>
                  <a:pt x="7550" y="12120"/>
                  <a:pt x="7767" y="12877"/>
                </a:cubicBezTo>
                <a:cubicBezTo>
                  <a:pt x="8019" y="13633"/>
                  <a:pt x="8926" y="13996"/>
                  <a:pt x="9826" y="13743"/>
                </a:cubicBezTo>
                <a:cubicBezTo>
                  <a:pt x="10727" y="13455"/>
                  <a:pt x="11260" y="12631"/>
                  <a:pt x="11008" y="11875"/>
                </a:cubicBezTo>
                <a:cubicBezTo>
                  <a:pt x="10819" y="11308"/>
                  <a:pt x="10269" y="10960"/>
                  <a:pt x="9624" y="10929"/>
                </a:cubicBezTo>
                <a:close/>
                <a:moveTo>
                  <a:pt x="9680" y="11976"/>
                </a:moveTo>
                <a:cubicBezTo>
                  <a:pt x="9788" y="11904"/>
                  <a:pt x="9901" y="11949"/>
                  <a:pt x="9973" y="12021"/>
                </a:cubicBezTo>
                <a:cubicBezTo>
                  <a:pt x="10009" y="12093"/>
                  <a:pt x="9932" y="12197"/>
                  <a:pt x="9860" y="12269"/>
                </a:cubicBezTo>
                <a:cubicBezTo>
                  <a:pt x="9752" y="12341"/>
                  <a:pt x="9639" y="12307"/>
                  <a:pt x="9567" y="12235"/>
                </a:cubicBezTo>
                <a:cubicBezTo>
                  <a:pt x="9531" y="12163"/>
                  <a:pt x="9572" y="12012"/>
                  <a:pt x="9680" y="11976"/>
                </a:cubicBezTo>
                <a:close/>
                <a:moveTo>
                  <a:pt x="9072" y="12156"/>
                </a:moveTo>
                <a:cubicBezTo>
                  <a:pt x="9207" y="12170"/>
                  <a:pt x="9315" y="12228"/>
                  <a:pt x="9387" y="12336"/>
                </a:cubicBezTo>
                <a:cubicBezTo>
                  <a:pt x="9531" y="12553"/>
                  <a:pt x="9426" y="12922"/>
                  <a:pt x="9174" y="13102"/>
                </a:cubicBezTo>
                <a:cubicBezTo>
                  <a:pt x="8885" y="13282"/>
                  <a:pt x="8564" y="13239"/>
                  <a:pt x="8419" y="13023"/>
                </a:cubicBezTo>
                <a:cubicBezTo>
                  <a:pt x="8275" y="12807"/>
                  <a:pt x="8345" y="12449"/>
                  <a:pt x="8633" y="12269"/>
                </a:cubicBezTo>
                <a:cubicBezTo>
                  <a:pt x="8777" y="12179"/>
                  <a:pt x="8937" y="12143"/>
                  <a:pt x="9072" y="1215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3" name="Form"/>
          <p:cNvSpPr/>
          <p:nvPr/>
        </p:nvSpPr>
        <p:spPr>
          <a:xfrm>
            <a:off x="21160905" y="22293060"/>
            <a:ext cx="944840" cy="945039"/>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62"/>
                  <a:pt x="16800" y="18437"/>
                </a:cubicBezTo>
                <a:cubicBezTo>
                  <a:pt x="20640" y="14223"/>
                  <a:pt x="20640" y="7377"/>
                  <a:pt x="16800" y="3163"/>
                </a:cubicBezTo>
                <a:cubicBezTo>
                  <a:pt x="14879" y="1056"/>
                  <a:pt x="12354" y="0"/>
                  <a:pt x="9835" y="0"/>
                </a:cubicBezTo>
                <a:close/>
                <a:moveTo>
                  <a:pt x="9835" y="1036"/>
                </a:moveTo>
                <a:cubicBezTo>
                  <a:pt x="12133" y="1036"/>
                  <a:pt x="14404" y="1974"/>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37" y="1036"/>
                  <a:pt x="9835" y="1036"/>
                </a:cubicBezTo>
                <a:close/>
                <a:moveTo>
                  <a:pt x="5199" y="7935"/>
                </a:moveTo>
                <a:cubicBezTo>
                  <a:pt x="5100" y="7935"/>
                  <a:pt x="4965" y="7938"/>
                  <a:pt x="4932" y="8082"/>
                </a:cubicBezTo>
                <a:cubicBezTo>
                  <a:pt x="4899" y="8154"/>
                  <a:pt x="4940" y="8269"/>
                  <a:pt x="4973" y="8341"/>
                </a:cubicBezTo>
                <a:cubicBezTo>
                  <a:pt x="5170" y="9313"/>
                  <a:pt x="5498" y="10214"/>
                  <a:pt x="5958" y="11042"/>
                </a:cubicBezTo>
                <a:cubicBezTo>
                  <a:pt x="6384" y="11798"/>
                  <a:pt x="6873" y="12514"/>
                  <a:pt x="7496" y="13091"/>
                </a:cubicBezTo>
                <a:cubicBezTo>
                  <a:pt x="7759" y="13343"/>
                  <a:pt x="8050" y="13597"/>
                  <a:pt x="8378" y="13777"/>
                </a:cubicBezTo>
                <a:cubicBezTo>
                  <a:pt x="8772" y="13957"/>
                  <a:pt x="9174" y="14068"/>
                  <a:pt x="9568" y="14104"/>
                </a:cubicBezTo>
                <a:cubicBezTo>
                  <a:pt x="9798" y="14140"/>
                  <a:pt x="10026" y="14137"/>
                  <a:pt x="10255" y="14137"/>
                </a:cubicBezTo>
                <a:cubicBezTo>
                  <a:pt x="10354" y="14137"/>
                  <a:pt x="10446" y="14133"/>
                  <a:pt x="10512" y="14025"/>
                </a:cubicBezTo>
                <a:cubicBezTo>
                  <a:pt x="10578" y="13917"/>
                  <a:pt x="10553" y="13773"/>
                  <a:pt x="10553" y="13665"/>
                </a:cubicBezTo>
                <a:cubicBezTo>
                  <a:pt x="10553" y="13376"/>
                  <a:pt x="10553" y="13086"/>
                  <a:pt x="10553" y="12798"/>
                </a:cubicBezTo>
                <a:cubicBezTo>
                  <a:pt x="10553" y="12618"/>
                  <a:pt x="10584" y="12444"/>
                  <a:pt x="10748" y="12336"/>
                </a:cubicBezTo>
                <a:cubicBezTo>
                  <a:pt x="10879" y="12264"/>
                  <a:pt x="11006" y="12330"/>
                  <a:pt x="11138" y="12438"/>
                </a:cubicBezTo>
                <a:cubicBezTo>
                  <a:pt x="11334" y="12618"/>
                  <a:pt x="11505" y="12843"/>
                  <a:pt x="11702" y="13023"/>
                </a:cubicBezTo>
                <a:cubicBezTo>
                  <a:pt x="11899" y="13203"/>
                  <a:pt x="12059" y="13417"/>
                  <a:pt x="12256" y="13597"/>
                </a:cubicBezTo>
                <a:cubicBezTo>
                  <a:pt x="12354" y="13705"/>
                  <a:pt x="12455" y="13770"/>
                  <a:pt x="12553" y="13878"/>
                </a:cubicBezTo>
                <a:cubicBezTo>
                  <a:pt x="12619" y="13951"/>
                  <a:pt x="12711" y="14104"/>
                  <a:pt x="12810" y="14104"/>
                </a:cubicBezTo>
                <a:cubicBezTo>
                  <a:pt x="12974" y="14104"/>
                  <a:pt x="13107" y="14101"/>
                  <a:pt x="13271" y="14137"/>
                </a:cubicBezTo>
                <a:cubicBezTo>
                  <a:pt x="13501" y="14137"/>
                  <a:pt x="13770" y="14137"/>
                  <a:pt x="13999" y="14137"/>
                </a:cubicBezTo>
                <a:cubicBezTo>
                  <a:pt x="14196" y="14137"/>
                  <a:pt x="14393" y="14095"/>
                  <a:pt x="14492" y="13878"/>
                </a:cubicBezTo>
                <a:cubicBezTo>
                  <a:pt x="14590" y="13662"/>
                  <a:pt x="14520" y="13449"/>
                  <a:pt x="14389" y="13304"/>
                </a:cubicBezTo>
                <a:cubicBezTo>
                  <a:pt x="14291" y="13160"/>
                  <a:pt x="14159" y="13021"/>
                  <a:pt x="14061" y="12877"/>
                </a:cubicBezTo>
                <a:cubicBezTo>
                  <a:pt x="13733" y="12480"/>
                  <a:pt x="13404" y="12080"/>
                  <a:pt x="13076" y="11684"/>
                </a:cubicBezTo>
                <a:cubicBezTo>
                  <a:pt x="13011" y="11576"/>
                  <a:pt x="12916" y="11510"/>
                  <a:pt x="12851" y="11402"/>
                </a:cubicBezTo>
                <a:cubicBezTo>
                  <a:pt x="12719" y="11258"/>
                  <a:pt x="12844" y="11107"/>
                  <a:pt x="12943" y="10963"/>
                </a:cubicBezTo>
                <a:cubicBezTo>
                  <a:pt x="13107" y="10711"/>
                  <a:pt x="13242" y="10493"/>
                  <a:pt x="13374" y="10277"/>
                </a:cubicBezTo>
                <a:cubicBezTo>
                  <a:pt x="13636" y="9808"/>
                  <a:pt x="13893" y="9340"/>
                  <a:pt x="14122" y="8836"/>
                </a:cubicBezTo>
                <a:cubicBezTo>
                  <a:pt x="14188" y="8728"/>
                  <a:pt x="14221" y="8584"/>
                  <a:pt x="14287" y="8476"/>
                </a:cubicBezTo>
                <a:cubicBezTo>
                  <a:pt x="14319" y="8404"/>
                  <a:pt x="14358" y="8336"/>
                  <a:pt x="14358" y="8228"/>
                </a:cubicBezTo>
                <a:cubicBezTo>
                  <a:pt x="14326" y="7976"/>
                  <a:pt x="14155" y="7935"/>
                  <a:pt x="13958" y="7935"/>
                </a:cubicBezTo>
                <a:cubicBezTo>
                  <a:pt x="13696" y="7935"/>
                  <a:pt x="13441" y="7935"/>
                  <a:pt x="13179" y="7935"/>
                </a:cubicBezTo>
                <a:cubicBezTo>
                  <a:pt x="13048" y="7935"/>
                  <a:pt x="12910" y="7935"/>
                  <a:pt x="12779" y="7935"/>
                </a:cubicBezTo>
                <a:cubicBezTo>
                  <a:pt x="12680" y="7935"/>
                  <a:pt x="12619" y="7940"/>
                  <a:pt x="12553" y="8048"/>
                </a:cubicBezTo>
                <a:cubicBezTo>
                  <a:pt x="12422" y="8264"/>
                  <a:pt x="12354" y="8518"/>
                  <a:pt x="12256" y="8735"/>
                </a:cubicBezTo>
                <a:cubicBezTo>
                  <a:pt x="12157" y="8915"/>
                  <a:pt x="12087" y="9095"/>
                  <a:pt x="11989" y="9275"/>
                </a:cubicBezTo>
                <a:cubicBezTo>
                  <a:pt x="11890" y="9491"/>
                  <a:pt x="11761" y="9669"/>
                  <a:pt x="11630" y="9849"/>
                </a:cubicBezTo>
                <a:cubicBezTo>
                  <a:pt x="11531" y="9993"/>
                  <a:pt x="11472" y="10133"/>
                  <a:pt x="11373" y="10277"/>
                </a:cubicBezTo>
                <a:cubicBezTo>
                  <a:pt x="11308" y="10421"/>
                  <a:pt x="11205" y="10608"/>
                  <a:pt x="11107" y="10716"/>
                </a:cubicBezTo>
                <a:cubicBezTo>
                  <a:pt x="11008" y="10824"/>
                  <a:pt x="10777" y="11040"/>
                  <a:pt x="10645" y="10896"/>
                </a:cubicBezTo>
                <a:cubicBezTo>
                  <a:pt x="10547" y="10824"/>
                  <a:pt x="10584" y="10677"/>
                  <a:pt x="10584" y="10569"/>
                </a:cubicBezTo>
                <a:cubicBezTo>
                  <a:pt x="10584" y="10425"/>
                  <a:pt x="10584" y="10286"/>
                  <a:pt x="10584" y="10142"/>
                </a:cubicBezTo>
                <a:cubicBezTo>
                  <a:pt x="10584" y="9565"/>
                  <a:pt x="10584" y="9018"/>
                  <a:pt x="10584" y="8442"/>
                </a:cubicBezTo>
                <a:cubicBezTo>
                  <a:pt x="10584" y="8262"/>
                  <a:pt x="10619" y="7935"/>
                  <a:pt x="10389" y="7935"/>
                </a:cubicBezTo>
                <a:cubicBezTo>
                  <a:pt x="10323" y="7935"/>
                  <a:pt x="10288" y="7935"/>
                  <a:pt x="10255" y="7935"/>
                </a:cubicBezTo>
                <a:cubicBezTo>
                  <a:pt x="10058" y="7935"/>
                  <a:pt x="9827" y="7935"/>
                  <a:pt x="9630" y="7935"/>
                </a:cubicBezTo>
                <a:cubicBezTo>
                  <a:pt x="9367" y="7935"/>
                  <a:pt x="9133" y="7935"/>
                  <a:pt x="8871" y="7935"/>
                </a:cubicBezTo>
                <a:cubicBezTo>
                  <a:pt x="8739" y="7935"/>
                  <a:pt x="8610" y="7899"/>
                  <a:pt x="8512" y="7935"/>
                </a:cubicBezTo>
                <a:cubicBezTo>
                  <a:pt x="8380" y="7935"/>
                  <a:pt x="8251" y="8151"/>
                  <a:pt x="8317" y="8296"/>
                </a:cubicBezTo>
                <a:cubicBezTo>
                  <a:pt x="8350" y="8368"/>
                  <a:pt x="8417" y="8449"/>
                  <a:pt x="8450" y="8521"/>
                </a:cubicBezTo>
                <a:cubicBezTo>
                  <a:pt x="8516" y="8629"/>
                  <a:pt x="8676" y="8802"/>
                  <a:pt x="8676" y="8982"/>
                </a:cubicBezTo>
                <a:cubicBezTo>
                  <a:pt x="8676" y="9450"/>
                  <a:pt x="8676" y="9921"/>
                  <a:pt x="8676" y="10389"/>
                </a:cubicBezTo>
                <a:cubicBezTo>
                  <a:pt x="8676" y="10533"/>
                  <a:pt x="8676" y="10673"/>
                  <a:pt x="8676" y="10817"/>
                </a:cubicBezTo>
                <a:cubicBezTo>
                  <a:pt x="8676" y="10961"/>
                  <a:pt x="8748" y="11321"/>
                  <a:pt x="8583" y="11357"/>
                </a:cubicBezTo>
                <a:cubicBezTo>
                  <a:pt x="8419" y="11393"/>
                  <a:pt x="8220" y="11105"/>
                  <a:pt x="8122" y="10997"/>
                </a:cubicBezTo>
                <a:cubicBezTo>
                  <a:pt x="7826" y="10673"/>
                  <a:pt x="7662" y="10281"/>
                  <a:pt x="7465" y="9849"/>
                </a:cubicBezTo>
                <a:cubicBezTo>
                  <a:pt x="7301" y="9417"/>
                  <a:pt x="7106" y="9020"/>
                  <a:pt x="6942" y="8588"/>
                </a:cubicBezTo>
                <a:cubicBezTo>
                  <a:pt x="6909" y="8480"/>
                  <a:pt x="6873" y="8370"/>
                  <a:pt x="6840" y="8262"/>
                </a:cubicBezTo>
                <a:cubicBezTo>
                  <a:pt x="6807" y="8190"/>
                  <a:pt x="6772" y="8052"/>
                  <a:pt x="6706" y="7980"/>
                </a:cubicBezTo>
                <a:cubicBezTo>
                  <a:pt x="6608" y="7908"/>
                  <a:pt x="6477" y="7935"/>
                  <a:pt x="6378" y="7935"/>
                </a:cubicBezTo>
                <a:cubicBezTo>
                  <a:pt x="6247" y="7935"/>
                  <a:pt x="6120" y="7935"/>
                  <a:pt x="5988" y="7935"/>
                </a:cubicBezTo>
                <a:cubicBezTo>
                  <a:pt x="5726" y="7935"/>
                  <a:pt x="5461" y="7935"/>
                  <a:pt x="5199" y="79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4" name="Form"/>
          <p:cNvSpPr/>
          <p:nvPr/>
        </p:nvSpPr>
        <p:spPr>
          <a:xfrm>
            <a:off x="27215222" y="25756728"/>
            <a:ext cx="944840" cy="944943"/>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24"/>
                </a:moveTo>
                <a:cubicBezTo>
                  <a:pt x="12143" y="1024"/>
                  <a:pt x="14432" y="1962"/>
                  <a:pt x="16157" y="3892"/>
                </a:cubicBezTo>
                <a:cubicBezTo>
                  <a:pt x="19641" y="7716"/>
                  <a:pt x="19641" y="13907"/>
                  <a:pt x="16157" y="17731"/>
                </a:cubicBezTo>
                <a:cubicBezTo>
                  <a:pt x="12674" y="21554"/>
                  <a:pt x="7034" y="21554"/>
                  <a:pt x="3550" y="17731"/>
                </a:cubicBezTo>
                <a:cubicBezTo>
                  <a:pt x="66" y="13907"/>
                  <a:pt x="66" y="7716"/>
                  <a:pt x="3550" y="3892"/>
                </a:cubicBezTo>
                <a:cubicBezTo>
                  <a:pt x="5308" y="1962"/>
                  <a:pt x="7564" y="1024"/>
                  <a:pt x="9854" y="1024"/>
                </a:cubicBezTo>
                <a:close/>
                <a:moveTo>
                  <a:pt x="5976" y="5463"/>
                </a:moveTo>
                <a:lnTo>
                  <a:pt x="5313" y="7215"/>
                </a:lnTo>
                <a:lnTo>
                  <a:pt x="5313" y="14499"/>
                </a:lnTo>
                <a:lnTo>
                  <a:pt x="7604" y="14499"/>
                </a:lnTo>
                <a:lnTo>
                  <a:pt x="7604" y="15955"/>
                </a:lnTo>
                <a:lnTo>
                  <a:pt x="8827" y="15955"/>
                </a:lnTo>
                <a:lnTo>
                  <a:pt x="10123" y="14499"/>
                </a:lnTo>
                <a:lnTo>
                  <a:pt x="12010" y="14499"/>
                </a:lnTo>
                <a:lnTo>
                  <a:pt x="14332" y="11904"/>
                </a:lnTo>
                <a:lnTo>
                  <a:pt x="14332" y="5463"/>
                </a:lnTo>
                <a:lnTo>
                  <a:pt x="5976" y="5463"/>
                </a:lnTo>
                <a:close/>
                <a:moveTo>
                  <a:pt x="6774" y="6339"/>
                </a:moveTo>
                <a:lnTo>
                  <a:pt x="13638" y="6339"/>
                </a:lnTo>
                <a:lnTo>
                  <a:pt x="13638" y="11323"/>
                </a:lnTo>
                <a:lnTo>
                  <a:pt x="12176" y="12962"/>
                </a:lnTo>
                <a:lnTo>
                  <a:pt x="9895" y="12962"/>
                </a:lnTo>
                <a:lnTo>
                  <a:pt x="8630" y="14317"/>
                </a:lnTo>
                <a:lnTo>
                  <a:pt x="8630" y="12962"/>
                </a:lnTo>
                <a:lnTo>
                  <a:pt x="6774" y="12962"/>
                </a:lnTo>
                <a:lnTo>
                  <a:pt x="6774" y="6339"/>
                </a:lnTo>
                <a:close/>
                <a:moveTo>
                  <a:pt x="8962" y="8376"/>
                </a:moveTo>
                <a:lnTo>
                  <a:pt x="8962" y="11073"/>
                </a:lnTo>
                <a:lnTo>
                  <a:pt x="9760" y="11073"/>
                </a:lnTo>
                <a:lnTo>
                  <a:pt x="9760" y="8376"/>
                </a:lnTo>
                <a:lnTo>
                  <a:pt x="8962" y="8376"/>
                </a:lnTo>
                <a:close/>
                <a:moveTo>
                  <a:pt x="11284" y="8376"/>
                </a:moveTo>
                <a:lnTo>
                  <a:pt x="11284" y="11073"/>
                </a:lnTo>
                <a:lnTo>
                  <a:pt x="12083" y="11073"/>
                </a:lnTo>
                <a:lnTo>
                  <a:pt x="12083" y="8376"/>
                </a:lnTo>
                <a:lnTo>
                  <a:pt x="11284" y="837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5" name="Form"/>
          <p:cNvSpPr/>
          <p:nvPr/>
        </p:nvSpPr>
        <p:spPr>
          <a:xfrm>
            <a:off x="25194801" y="25756728"/>
            <a:ext cx="944841" cy="944841"/>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6" name="Form"/>
          <p:cNvSpPr/>
          <p:nvPr/>
        </p:nvSpPr>
        <p:spPr>
          <a:xfrm>
            <a:off x="17120065" y="22293060"/>
            <a:ext cx="944840" cy="945039"/>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817" y="20562"/>
                  <a:pt x="7307" y="21600"/>
                  <a:pt x="9835" y="21600"/>
                </a:cubicBezTo>
                <a:cubicBezTo>
                  <a:pt x="12329" y="21600"/>
                  <a:pt x="14863" y="20526"/>
                  <a:pt x="16800" y="18437"/>
                </a:cubicBezTo>
                <a:cubicBezTo>
                  <a:pt x="20640" y="14223"/>
                  <a:pt x="20640" y="7377"/>
                  <a:pt x="16800" y="3163"/>
                </a:cubicBezTo>
                <a:cubicBezTo>
                  <a:pt x="14879" y="1056"/>
                  <a:pt x="12354" y="0"/>
                  <a:pt x="9835" y="0"/>
                </a:cubicBezTo>
                <a:close/>
                <a:moveTo>
                  <a:pt x="9835" y="1036"/>
                </a:moveTo>
                <a:cubicBezTo>
                  <a:pt x="12100" y="1036"/>
                  <a:pt x="14404" y="2010"/>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70" y="1036"/>
                  <a:pt x="9835" y="1036"/>
                </a:cubicBezTo>
                <a:close/>
                <a:moveTo>
                  <a:pt x="9681" y="5763"/>
                </a:moveTo>
                <a:cubicBezTo>
                  <a:pt x="8335" y="5763"/>
                  <a:pt x="7219" y="6952"/>
                  <a:pt x="7219" y="8464"/>
                </a:cubicBezTo>
                <a:cubicBezTo>
                  <a:pt x="7252" y="9977"/>
                  <a:pt x="8335" y="11166"/>
                  <a:pt x="9681" y="11166"/>
                </a:cubicBezTo>
                <a:cubicBezTo>
                  <a:pt x="11027" y="11166"/>
                  <a:pt x="12143" y="9977"/>
                  <a:pt x="12143" y="8464"/>
                </a:cubicBezTo>
                <a:cubicBezTo>
                  <a:pt x="12143" y="6988"/>
                  <a:pt x="11060" y="5763"/>
                  <a:pt x="9681" y="5763"/>
                </a:cubicBezTo>
                <a:close/>
                <a:moveTo>
                  <a:pt x="9681" y="7350"/>
                </a:moveTo>
                <a:cubicBezTo>
                  <a:pt x="10272" y="7350"/>
                  <a:pt x="10727" y="7850"/>
                  <a:pt x="10727" y="8498"/>
                </a:cubicBezTo>
                <a:cubicBezTo>
                  <a:pt x="10727" y="9147"/>
                  <a:pt x="10272" y="9658"/>
                  <a:pt x="9681" y="9658"/>
                </a:cubicBezTo>
                <a:cubicBezTo>
                  <a:pt x="9090" y="9658"/>
                  <a:pt x="8635" y="9147"/>
                  <a:pt x="8635" y="8498"/>
                </a:cubicBezTo>
                <a:cubicBezTo>
                  <a:pt x="8635" y="7850"/>
                  <a:pt x="9123" y="7350"/>
                  <a:pt x="9681" y="7350"/>
                </a:cubicBezTo>
                <a:close/>
                <a:moveTo>
                  <a:pt x="11999" y="11188"/>
                </a:moveTo>
                <a:cubicBezTo>
                  <a:pt x="11823" y="11143"/>
                  <a:pt x="11634" y="11170"/>
                  <a:pt x="11486" y="11278"/>
                </a:cubicBezTo>
                <a:cubicBezTo>
                  <a:pt x="10961" y="11639"/>
                  <a:pt x="10335" y="11852"/>
                  <a:pt x="9712" y="11852"/>
                </a:cubicBezTo>
                <a:cubicBezTo>
                  <a:pt x="9088" y="11852"/>
                  <a:pt x="8473" y="11672"/>
                  <a:pt x="7948" y="11312"/>
                </a:cubicBezTo>
                <a:cubicBezTo>
                  <a:pt x="7619" y="11096"/>
                  <a:pt x="7191" y="11200"/>
                  <a:pt x="6994" y="11560"/>
                </a:cubicBezTo>
                <a:cubicBezTo>
                  <a:pt x="6797" y="11920"/>
                  <a:pt x="6891" y="12390"/>
                  <a:pt x="7219" y="12607"/>
                </a:cubicBezTo>
                <a:cubicBezTo>
                  <a:pt x="7679" y="12931"/>
                  <a:pt x="8210" y="13185"/>
                  <a:pt x="8768" y="13293"/>
                </a:cubicBezTo>
                <a:lnTo>
                  <a:pt x="7414" y="14768"/>
                </a:lnTo>
                <a:cubicBezTo>
                  <a:pt x="7152" y="15056"/>
                  <a:pt x="7152" y="15560"/>
                  <a:pt x="7414" y="15848"/>
                </a:cubicBezTo>
                <a:cubicBezTo>
                  <a:pt x="7677" y="16136"/>
                  <a:pt x="8136" y="16136"/>
                  <a:pt x="8399" y="15848"/>
                </a:cubicBezTo>
                <a:lnTo>
                  <a:pt x="9712" y="14408"/>
                </a:lnTo>
                <a:lnTo>
                  <a:pt x="11158" y="15995"/>
                </a:lnTo>
                <a:cubicBezTo>
                  <a:pt x="11289" y="16139"/>
                  <a:pt x="11486" y="16208"/>
                  <a:pt x="11650" y="16208"/>
                </a:cubicBezTo>
                <a:cubicBezTo>
                  <a:pt x="11815" y="16208"/>
                  <a:pt x="12012" y="16139"/>
                  <a:pt x="12143" y="15995"/>
                </a:cubicBezTo>
                <a:cubicBezTo>
                  <a:pt x="12405" y="15706"/>
                  <a:pt x="12405" y="15202"/>
                  <a:pt x="12143" y="14914"/>
                </a:cubicBezTo>
                <a:lnTo>
                  <a:pt x="10666" y="13293"/>
                </a:lnTo>
                <a:cubicBezTo>
                  <a:pt x="11224" y="13149"/>
                  <a:pt x="11755" y="12931"/>
                  <a:pt x="12215" y="12607"/>
                </a:cubicBezTo>
                <a:cubicBezTo>
                  <a:pt x="12576" y="12354"/>
                  <a:pt x="12670" y="11886"/>
                  <a:pt x="12440" y="11526"/>
                </a:cubicBezTo>
                <a:cubicBezTo>
                  <a:pt x="12342" y="11346"/>
                  <a:pt x="12176" y="11233"/>
                  <a:pt x="11999" y="1118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7" name="Form"/>
          <p:cNvSpPr/>
          <p:nvPr/>
        </p:nvSpPr>
        <p:spPr>
          <a:xfrm>
            <a:off x="17080695" y="24064634"/>
            <a:ext cx="944840" cy="944841"/>
          </a:xfrm>
          <a:custGeom>
            <a:avLst/>
            <a:gdLst/>
            <a:ahLst/>
            <a:cxnLst>
              <a:cxn ang="0">
                <a:pos x="wd2" y="hd2"/>
              </a:cxn>
              <a:cxn ang="5400000">
                <a:pos x="wd2" y="hd2"/>
              </a:cxn>
              <a:cxn ang="10800000">
                <a:pos x="wd2" y="hd2"/>
              </a:cxn>
              <a:cxn ang="16200000">
                <a:pos x="wd2" y="hd2"/>
              </a:cxn>
            </a:cxnLst>
            <a:rect l="0" t="0" r="r" b="b"/>
            <a:pathLst>
              <a:path w="21600" h="21600" extrusionOk="0">
                <a:moveTo>
                  <a:pt x="10811" y="0"/>
                </a:moveTo>
                <a:cubicBezTo>
                  <a:pt x="8048" y="0"/>
                  <a:pt x="5276" y="1052"/>
                  <a:pt x="3164" y="3164"/>
                </a:cubicBezTo>
                <a:cubicBezTo>
                  <a:pt x="1052" y="5258"/>
                  <a:pt x="0" y="8014"/>
                  <a:pt x="0" y="10777"/>
                </a:cubicBezTo>
                <a:cubicBezTo>
                  <a:pt x="0" y="13541"/>
                  <a:pt x="1052" y="16313"/>
                  <a:pt x="3164" y="18425"/>
                </a:cubicBezTo>
                <a:cubicBezTo>
                  <a:pt x="5276" y="20537"/>
                  <a:pt x="8044" y="21600"/>
                  <a:pt x="10811" y="21600"/>
                </a:cubicBezTo>
                <a:cubicBezTo>
                  <a:pt x="13579" y="21600"/>
                  <a:pt x="16349" y="20537"/>
                  <a:pt x="18425" y="18425"/>
                </a:cubicBezTo>
                <a:cubicBezTo>
                  <a:pt x="20537" y="16331"/>
                  <a:pt x="21600" y="13575"/>
                  <a:pt x="21600" y="10811"/>
                </a:cubicBezTo>
                <a:cubicBezTo>
                  <a:pt x="21600" y="8048"/>
                  <a:pt x="20537" y="5276"/>
                  <a:pt x="18425" y="3164"/>
                </a:cubicBezTo>
                <a:cubicBezTo>
                  <a:pt x="16331" y="1052"/>
                  <a:pt x="13574" y="0"/>
                  <a:pt x="10811" y="0"/>
                </a:cubicBezTo>
                <a:close/>
                <a:moveTo>
                  <a:pt x="10811" y="1024"/>
                </a:moveTo>
                <a:cubicBezTo>
                  <a:pt x="13324" y="1024"/>
                  <a:pt x="15837" y="1962"/>
                  <a:pt x="17731" y="3892"/>
                </a:cubicBezTo>
                <a:cubicBezTo>
                  <a:pt x="21554" y="7716"/>
                  <a:pt x="21554" y="13907"/>
                  <a:pt x="17731" y="17731"/>
                </a:cubicBezTo>
                <a:cubicBezTo>
                  <a:pt x="13907" y="21554"/>
                  <a:pt x="7716" y="21554"/>
                  <a:pt x="3892" y="17731"/>
                </a:cubicBezTo>
                <a:cubicBezTo>
                  <a:pt x="68" y="13907"/>
                  <a:pt x="68" y="7716"/>
                  <a:pt x="3892" y="3892"/>
                </a:cubicBezTo>
                <a:cubicBezTo>
                  <a:pt x="5822" y="1962"/>
                  <a:pt x="8299" y="1024"/>
                  <a:pt x="10811" y="1024"/>
                </a:cubicBezTo>
                <a:close/>
                <a:moveTo>
                  <a:pt x="10800" y="5690"/>
                </a:moveTo>
                <a:cubicBezTo>
                  <a:pt x="8032" y="5727"/>
                  <a:pt x="5774" y="7987"/>
                  <a:pt x="5702" y="10754"/>
                </a:cubicBezTo>
                <a:cubicBezTo>
                  <a:pt x="5629" y="13158"/>
                  <a:pt x="7129" y="15159"/>
                  <a:pt x="9241" y="15887"/>
                </a:cubicBezTo>
                <a:cubicBezTo>
                  <a:pt x="9423" y="15960"/>
                  <a:pt x="9639" y="15821"/>
                  <a:pt x="9639" y="15603"/>
                </a:cubicBezTo>
                <a:cubicBezTo>
                  <a:pt x="9639" y="15275"/>
                  <a:pt x="9639" y="14904"/>
                  <a:pt x="9639" y="14612"/>
                </a:cubicBezTo>
                <a:cubicBezTo>
                  <a:pt x="9493" y="14649"/>
                  <a:pt x="9311" y="14692"/>
                  <a:pt x="9093" y="14692"/>
                </a:cubicBezTo>
                <a:cubicBezTo>
                  <a:pt x="8838" y="14692"/>
                  <a:pt x="8613" y="14649"/>
                  <a:pt x="8467" y="14612"/>
                </a:cubicBezTo>
                <a:cubicBezTo>
                  <a:pt x="8176" y="14503"/>
                  <a:pt x="8039" y="14323"/>
                  <a:pt x="7966" y="14214"/>
                </a:cubicBezTo>
                <a:cubicBezTo>
                  <a:pt x="7930" y="14105"/>
                  <a:pt x="7930" y="14071"/>
                  <a:pt x="7784" y="13816"/>
                </a:cubicBezTo>
                <a:cubicBezTo>
                  <a:pt x="7711" y="13670"/>
                  <a:pt x="7673" y="13627"/>
                  <a:pt x="7636" y="13554"/>
                </a:cubicBezTo>
                <a:cubicBezTo>
                  <a:pt x="7563" y="13445"/>
                  <a:pt x="7456" y="13377"/>
                  <a:pt x="7420" y="13304"/>
                </a:cubicBezTo>
                <a:cubicBezTo>
                  <a:pt x="7347" y="13304"/>
                  <a:pt x="7233" y="13233"/>
                  <a:pt x="7124" y="13087"/>
                </a:cubicBezTo>
                <a:cubicBezTo>
                  <a:pt x="7088" y="13015"/>
                  <a:pt x="7056" y="12976"/>
                  <a:pt x="7056" y="12940"/>
                </a:cubicBezTo>
                <a:cubicBezTo>
                  <a:pt x="7129" y="12903"/>
                  <a:pt x="7274" y="12869"/>
                  <a:pt x="7420" y="12905"/>
                </a:cubicBezTo>
                <a:cubicBezTo>
                  <a:pt x="7821" y="12978"/>
                  <a:pt x="8032" y="13299"/>
                  <a:pt x="8069" y="13372"/>
                </a:cubicBezTo>
                <a:cubicBezTo>
                  <a:pt x="8069" y="13445"/>
                  <a:pt x="8148" y="13636"/>
                  <a:pt x="8330" y="13782"/>
                </a:cubicBezTo>
                <a:cubicBezTo>
                  <a:pt x="8513" y="13927"/>
                  <a:pt x="8690" y="13961"/>
                  <a:pt x="8763" y="13998"/>
                </a:cubicBezTo>
                <a:cubicBezTo>
                  <a:pt x="8872" y="14034"/>
                  <a:pt x="9056" y="14034"/>
                  <a:pt x="9275" y="13998"/>
                </a:cubicBezTo>
                <a:cubicBezTo>
                  <a:pt x="9421" y="13961"/>
                  <a:pt x="9530" y="13921"/>
                  <a:pt x="9639" y="13884"/>
                </a:cubicBezTo>
                <a:cubicBezTo>
                  <a:pt x="9639" y="13775"/>
                  <a:pt x="9635" y="13631"/>
                  <a:pt x="9707" y="13486"/>
                </a:cubicBezTo>
                <a:cubicBezTo>
                  <a:pt x="9780" y="13340"/>
                  <a:pt x="9896" y="13229"/>
                  <a:pt x="9969" y="13156"/>
                </a:cubicBezTo>
                <a:cubicBezTo>
                  <a:pt x="9641" y="13156"/>
                  <a:pt x="9059" y="13124"/>
                  <a:pt x="8513" y="12723"/>
                </a:cubicBezTo>
                <a:cubicBezTo>
                  <a:pt x="7639" y="12068"/>
                  <a:pt x="7379" y="10868"/>
                  <a:pt x="7670" y="9958"/>
                </a:cubicBezTo>
                <a:cubicBezTo>
                  <a:pt x="7780" y="9594"/>
                  <a:pt x="7957" y="9332"/>
                  <a:pt x="8103" y="9150"/>
                </a:cubicBezTo>
                <a:cubicBezTo>
                  <a:pt x="8066" y="9041"/>
                  <a:pt x="8000" y="8793"/>
                  <a:pt x="8000" y="8501"/>
                </a:cubicBezTo>
                <a:cubicBezTo>
                  <a:pt x="8037" y="8173"/>
                  <a:pt x="8110" y="7918"/>
                  <a:pt x="8182" y="7773"/>
                </a:cubicBezTo>
                <a:cubicBezTo>
                  <a:pt x="8328" y="7773"/>
                  <a:pt x="8467" y="7805"/>
                  <a:pt x="8649" y="7841"/>
                </a:cubicBezTo>
                <a:cubicBezTo>
                  <a:pt x="9050" y="7950"/>
                  <a:pt x="9387" y="8173"/>
                  <a:pt x="9605" y="8319"/>
                </a:cubicBezTo>
                <a:cubicBezTo>
                  <a:pt x="9787" y="8246"/>
                  <a:pt x="9965" y="8208"/>
                  <a:pt x="10220" y="8171"/>
                </a:cubicBezTo>
                <a:cubicBezTo>
                  <a:pt x="10474" y="8135"/>
                  <a:pt x="10732" y="8137"/>
                  <a:pt x="10914" y="8137"/>
                </a:cubicBezTo>
                <a:cubicBezTo>
                  <a:pt x="11132" y="8137"/>
                  <a:pt x="11353" y="8135"/>
                  <a:pt x="11608" y="8171"/>
                </a:cubicBezTo>
                <a:cubicBezTo>
                  <a:pt x="11827" y="8208"/>
                  <a:pt x="12040" y="8283"/>
                  <a:pt x="12223" y="8319"/>
                </a:cubicBezTo>
                <a:cubicBezTo>
                  <a:pt x="12441" y="8137"/>
                  <a:pt x="12730" y="7950"/>
                  <a:pt x="13167" y="7841"/>
                </a:cubicBezTo>
                <a:cubicBezTo>
                  <a:pt x="13313" y="7805"/>
                  <a:pt x="13499" y="7773"/>
                  <a:pt x="13645" y="7773"/>
                </a:cubicBezTo>
                <a:cubicBezTo>
                  <a:pt x="13718" y="7918"/>
                  <a:pt x="13827" y="8173"/>
                  <a:pt x="13827" y="8501"/>
                </a:cubicBezTo>
                <a:cubicBezTo>
                  <a:pt x="13827" y="8793"/>
                  <a:pt x="13750" y="9004"/>
                  <a:pt x="13713" y="9150"/>
                </a:cubicBezTo>
                <a:cubicBezTo>
                  <a:pt x="13859" y="9332"/>
                  <a:pt x="14048" y="9594"/>
                  <a:pt x="14157" y="9958"/>
                </a:cubicBezTo>
                <a:cubicBezTo>
                  <a:pt x="14449" y="10868"/>
                  <a:pt x="14189" y="12104"/>
                  <a:pt x="13315" y="12723"/>
                </a:cubicBezTo>
                <a:cubicBezTo>
                  <a:pt x="12769" y="13124"/>
                  <a:pt x="12150" y="13156"/>
                  <a:pt x="11858" y="13156"/>
                </a:cubicBezTo>
                <a:cubicBezTo>
                  <a:pt x="11931" y="13192"/>
                  <a:pt x="12036" y="13304"/>
                  <a:pt x="12109" y="13486"/>
                </a:cubicBezTo>
                <a:cubicBezTo>
                  <a:pt x="12182" y="13668"/>
                  <a:pt x="12188" y="13811"/>
                  <a:pt x="12188" y="13884"/>
                </a:cubicBezTo>
                <a:lnTo>
                  <a:pt x="12223" y="14612"/>
                </a:lnTo>
                <a:cubicBezTo>
                  <a:pt x="12223" y="14940"/>
                  <a:pt x="12223" y="15275"/>
                  <a:pt x="12223" y="15603"/>
                </a:cubicBezTo>
                <a:cubicBezTo>
                  <a:pt x="12222" y="15821"/>
                  <a:pt x="12439" y="15960"/>
                  <a:pt x="12621" y="15887"/>
                </a:cubicBezTo>
                <a:cubicBezTo>
                  <a:pt x="14697" y="15159"/>
                  <a:pt x="16160" y="13231"/>
                  <a:pt x="16160" y="10937"/>
                </a:cubicBezTo>
                <a:cubicBezTo>
                  <a:pt x="16160" y="7987"/>
                  <a:pt x="13750" y="5617"/>
                  <a:pt x="10800" y="569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8" name="Form"/>
          <p:cNvSpPr/>
          <p:nvPr/>
        </p:nvSpPr>
        <p:spPr>
          <a:xfrm>
            <a:off x="4958173" y="24064634"/>
            <a:ext cx="944841" cy="944345"/>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28" y="0"/>
                  <a:pt x="5257" y="1048"/>
                  <a:pt x="3152" y="3154"/>
                </a:cubicBezTo>
                <a:cubicBezTo>
                  <a:pt x="1048" y="5259"/>
                  <a:pt x="0" y="8030"/>
                  <a:pt x="0" y="10800"/>
                </a:cubicBezTo>
                <a:cubicBezTo>
                  <a:pt x="0" y="13570"/>
                  <a:pt x="1048" y="16341"/>
                  <a:pt x="3152" y="18446"/>
                </a:cubicBezTo>
                <a:cubicBezTo>
                  <a:pt x="5257" y="20552"/>
                  <a:pt x="8014" y="21600"/>
                  <a:pt x="10772" y="21600"/>
                </a:cubicBezTo>
                <a:cubicBezTo>
                  <a:pt x="13529" y="21600"/>
                  <a:pt x="16296" y="20552"/>
                  <a:pt x="18437" y="18446"/>
                </a:cubicBezTo>
                <a:cubicBezTo>
                  <a:pt x="20541" y="16341"/>
                  <a:pt x="21600" y="13570"/>
                  <a:pt x="21600" y="10800"/>
                </a:cubicBezTo>
                <a:cubicBezTo>
                  <a:pt x="21600" y="8030"/>
                  <a:pt x="20541" y="5259"/>
                  <a:pt x="18437" y="3154"/>
                </a:cubicBezTo>
                <a:cubicBezTo>
                  <a:pt x="16332" y="1048"/>
                  <a:pt x="13561" y="0"/>
                  <a:pt x="10794" y="0"/>
                </a:cubicBezTo>
                <a:close/>
                <a:moveTo>
                  <a:pt x="10772" y="1021"/>
                </a:moveTo>
                <a:cubicBezTo>
                  <a:pt x="13275" y="1021"/>
                  <a:pt x="15788" y="1992"/>
                  <a:pt x="17711" y="3880"/>
                </a:cubicBezTo>
                <a:cubicBezTo>
                  <a:pt x="21521" y="7692"/>
                  <a:pt x="21521" y="13908"/>
                  <a:pt x="17711" y="17720"/>
                </a:cubicBezTo>
                <a:cubicBezTo>
                  <a:pt x="13901" y="21532"/>
                  <a:pt x="7688" y="21532"/>
                  <a:pt x="3878" y="17720"/>
                </a:cubicBezTo>
                <a:cubicBezTo>
                  <a:pt x="68" y="13908"/>
                  <a:pt x="68" y="7692"/>
                  <a:pt x="3878" y="3880"/>
                </a:cubicBezTo>
                <a:cubicBezTo>
                  <a:pt x="5765" y="1956"/>
                  <a:pt x="8268" y="1021"/>
                  <a:pt x="10772" y="1021"/>
                </a:cubicBezTo>
                <a:close/>
                <a:moveTo>
                  <a:pt x="11134" y="5525"/>
                </a:moveTo>
                <a:cubicBezTo>
                  <a:pt x="9683" y="5452"/>
                  <a:pt x="8332" y="5960"/>
                  <a:pt x="7279" y="6977"/>
                </a:cubicBezTo>
                <a:cubicBezTo>
                  <a:pt x="6227" y="7957"/>
                  <a:pt x="5692" y="9291"/>
                  <a:pt x="5692" y="10743"/>
                </a:cubicBezTo>
                <a:cubicBezTo>
                  <a:pt x="5692" y="11615"/>
                  <a:pt x="5905" y="12490"/>
                  <a:pt x="6304" y="13216"/>
                </a:cubicBezTo>
                <a:cubicBezTo>
                  <a:pt x="6304" y="13253"/>
                  <a:pt x="6338" y="13248"/>
                  <a:pt x="6338" y="13284"/>
                </a:cubicBezTo>
                <a:lnTo>
                  <a:pt x="5613" y="15724"/>
                </a:lnTo>
                <a:cubicBezTo>
                  <a:pt x="5576" y="15796"/>
                  <a:pt x="5619" y="15903"/>
                  <a:pt x="5692" y="15939"/>
                </a:cubicBezTo>
                <a:cubicBezTo>
                  <a:pt x="5728" y="15975"/>
                  <a:pt x="5801" y="16007"/>
                  <a:pt x="5873" y="16007"/>
                </a:cubicBezTo>
                <a:cubicBezTo>
                  <a:pt x="5910" y="16007"/>
                  <a:pt x="5905" y="16007"/>
                  <a:pt x="5941" y="16007"/>
                </a:cubicBezTo>
                <a:lnTo>
                  <a:pt x="8368" y="15281"/>
                </a:lnTo>
                <a:cubicBezTo>
                  <a:pt x="8731" y="15463"/>
                  <a:pt x="9103" y="15649"/>
                  <a:pt x="9502" y="15758"/>
                </a:cubicBezTo>
                <a:cubicBezTo>
                  <a:pt x="9973" y="15903"/>
                  <a:pt x="10436" y="15939"/>
                  <a:pt x="10908" y="15939"/>
                </a:cubicBezTo>
                <a:cubicBezTo>
                  <a:pt x="12359" y="15939"/>
                  <a:pt x="13668" y="15356"/>
                  <a:pt x="14683" y="14339"/>
                </a:cubicBezTo>
                <a:cubicBezTo>
                  <a:pt x="15627" y="13250"/>
                  <a:pt x="16139" y="11912"/>
                  <a:pt x="16067" y="10460"/>
                </a:cubicBezTo>
                <a:cubicBezTo>
                  <a:pt x="15958" y="7810"/>
                  <a:pt x="13783" y="5634"/>
                  <a:pt x="11134" y="5525"/>
                </a:cubicBezTo>
                <a:close/>
                <a:moveTo>
                  <a:pt x="11055" y="6285"/>
                </a:moveTo>
                <a:cubicBezTo>
                  <a:pt x="13305" y="6394"/>
                  <a:pt x="15153" y="8243"/>
                  <a:pt x="15262" y="10494"/>
                </a:cubicBezTo>
                <a:cubicBezTo>
                  <a:pt x="15334" y="11728"/>
                  <a:pt x="14908" y="12890"/>
                  <a:pt x="14037" y="13761"/>
                </a:cubicBezTo>
                <a:cubicBezTo>
                  <a:pt x="13203" y="14632"/>
                  <a:pt x="12037" y="15145"/>
                  <a:pt x="10840" y="15145"/>
                </a:cubicBezTo>
                <a:cubicBezTo>
                  <a:pt x="10441" y="15145"/>
                  <a:pt x="10001" y="15072"/>
                  <a:pt x="9638" y="14963"/>
                </a:cubicBezTo>
                <a:cubicBezTo>
                  <a:pt x="9275" y="14855"/>
                  <a:pt x="8912" y="14705"/>
                  <a:pt x="8549" y="14487"/>
                </a:cubicBezTo>
                <a:lnTo>
                  <a:pt x="8413" y="14419"/>
                </a:lnTo>
                <a:lnTo>
                  <a:pt x="6599" y="14963"/>
                </a:lnTo>
                <a:lnTo>
                  <a:pt x="7143" y="13284"/>
                </a:lnTo>
                <a:lnTo>
                  <a:pt x="7143" y="13103"/>
                </a:lnTo>
                <a:lnTo>
                  <a:pt x="7064" y="13001"/>
                </a:lnTo>
                <a:cubicBezTo>
                  <a:pt x="7028" y="12928"/>
                  <a:pt x="6998" y="12892"/>
                  <a:pt x="6962" y="12819"/>
                </a:cubicBezTo>
                <a:cubicBezTo>
                  <a:pt x="6599" y="12166"/>
                  <a:pt x="6418" y="11435"/>
                  <a:pt x="6418" y="10709"/>
                </a:cubicBezTo>
                <a:cubicBezTo>
                  <a:pt x="6418" y="9475"/>
                  <a:pt x="6883" y="8356"/>
                  <a:pt x="7790" y="7521"/>
                </a:cubicBezTo>
                <a:cubicBezTo>
                  <a:pt x="8660" y="6686"/>
                  <a:pt x="9821" y="6249"/>
                  <a:pt x="11055" y="6285"/>
                </a:cubicBezTo>
                <a:close/>
                <a:moveTo>
                  <a:pt x="9162" y="8055"/>
                </a:moveTo>
                <a:cubicBezTo>
                  <a:pt x="8581" y="8055"/>
                  <a:pt x="8141" y="8531"/>
                  <a:pt x="8141" y="9076"/>
                </a:cubicBezTo>
                <a:cubicBezTo>
                  <a:pt x="8141" y="9765"/>
                  <a:pt x="8327" y="10378"/>
                  <a:pt x="8617" y="10959"/>
                </a:cubicBezTo>
                <a:cubicBezTo>
                  <a:pt x="9125" y="11866"/>
                  <a:pt x="9958" y="12597"/>
                  <a:pt x="11010" y="12887"/>
                </a:cubicBezTo>
                <a:cubicBezTo>
                  <a:pt x="11373" y="12996"/>
                  <a:pt x="11735" y="13024"/>
                  <a:pt x="12098" y="13024"/>
                </a:cubicBezTo>
                <a:cubicBezTo>
                  <a:pt x="12643" y="13024"/>
                  <a:pt x="13073" y="12592"/>
                  <a:pt x="13073" y="12048"/>
                </a:cubicBezTo>
                <a:cubicBezTo>
                  <a:pt x="13073" y="12012"/>
                  <a:pt x="13073" y="11937"/>
                  <a:pt x="13073" y="11900"/>
                </a:cubicBezTo>
                <a:cubicBezTo>
                  <a:pt x="13073" y="11828"/>
                  <a:pt x="13076" y="11792"/>
                  <a:pt x="13039" y="11719"/>
                </a:cubicBezTo>
                <a:lnTo>
                  <a:pt x="11441" y="11356"/>
                </a:lnTo>
                <a:cubicBezTo>
                  <a:pt x="11404" y="11356"/>
                  <a:pt x="11373" y="11354"/>
                  <a:pt x="11373" y="11390"/>
                </a:cubicBezTo>
                <a:lnTo>
                  <a:pt x="11157" y="11832"/>
                </a:lnTo>
                <a:cubicBezTo>
                  <a:pt x="11121" y="11869"/>
                  <a:pt x="11080" y="11866"/>
                  <a:pt x="11044" y="11866"/>
                </a:cubicBezTo>
                <a:cubicBezTo>
                  <a:pt x="10246" y="11576"/>
                  <a:pt x="9588" y="10918"/>
                  <a:pt x="9298" y="10119"/>
                </a:cubicBezTo>
                <a:cubicBezTo>
                  <a:pt x="9298" y="10083"/>
                  <a:pt x="9307" y="10054"/>
                  <a:pt x="9343" y="10017"/>
                </a:cubicBezTo>
                <a:lnTo>
                  <a:pt x="9808" y="9756"/>
                </a:lnTo>
                <a:cubicBezTo>
                  <a:pt x="9844" y="9756"/>
                  <a:pt x="9842" y="9725"/>
                  <a:pt x="9842" y="9688"/>
                </a:cubicBezTo>
                <a:lnTo>
                  <a:pt x="9479" y="8089"/>
                </a:lnTo>
                <a:cubicBezTo>
                  <a:pt x="9443" y="8089"/>
                  <a:pt x="9379" y="8055"/>
                  <a:pt x="9343" y="8055"/>
                </a:cubicBezTo>
                <a:cubicBezTo>
                  <a:pt x="9270" y="8055"/>
                  <a:pt x="9234" y="8055"/>
                  <a:pt x="9162" y="805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9" name="Form"/>
          <p:cNvSpPr/>
          <p:nvPr/>
        </p:nvSpPr>
        <p:spPr>
          <a:xfrm>
            <a:off x="13039853" y="24064634"/>
            <a:ext cx="944841" cy="943154"/>
          </a:xfrm>
          <a:custGeom>
            <a:avLst/>
            <a:gdLst/>
            <a:ahLst/>
            <a:cxnLst>
              <a:cxn ang="0">
                <a:pos x="wd2" y="hd2"/>
              </a:cxn>
              <a:cxn ang="5400000">
                <a:pos x="wd2" y="hd2"/>
              </a:cxn>
              <a:cxn ang="10800000">
                <a:pos x="wd2" y="hd2"/>
              </a:cxn>
              <a:cxn ang="16200000">
                <a:pos x="wd2" y="hd2"/>
              </a:cxn>
            </a:cxnLst>
            <a:rect l="0" t="0" r="r" b="b"/>
            <a:pathLst>
              <a:path w="20596" h="21600" extrusionOk="0">
                <a:moveTo>
                  <a:pt x="10296" y="0"/>
                </a:moveTo>
                <a:cubicBezTo>
                  <a:pt x="7657" y="0"/>
                  <a:pt x="5014" y="1050"/>
                  <a:pt x="3007" y="3159"/>
                </a:cubicBezTo>
                <a:cubicBezTo>
                  <a:pt x="1069" y="5195"/>
                  <a:pt x="0" y="7922"/>
                  <a:pt x="0" y="10794"/>
                </a:cubicBezTo>
                <a:cubicBezTo>
                  <a:pt x="0" y="13667"/>
                  <a:pt x="1069" y="16394"/>
                  <a:pt x="3007" y="18430"/>
                </a:cubicBezTo>
                <a:cubicBezTo>
                  <a:pt x="5014" y="20539"/>
                  <a:pt x="7644" y="21600"/>
                  <a:pt x="10274" y="21600"/>
                </a:cubicBezTo>
                <a:cubicBezTo>
                  <a:pt x="12905" y="21600"/>
                  <a:pt x="15544" y="20548"/>
                  <a:pt x="17585" y="18475"/>
                </a:cubicBezTo>
                <a:cubicBezTo>
                  <a:pt x="21600" y="14258"/>
                  <a:pt x="21600" y="7376"/>
                  <a:pt x="17585" y="3159"/>
                </a:cubicBezTo>
                <a:cubicBezTo>
                  <a:pt x="15578" y="1050"/>
                  <a:pt x="12935" y="0"/>
                  <a:pt x="10296" y="0"/>
                </a:cubicBezTo>
                <a:close/>
                <a:moveTo>
                  <a:pt x="10274" y="977"/>
                </a:moveTo>
                <a:cubicBezTo>
                  <a:pt x="12662" y="977"/>
                  <a:pt x="15059" y="1963"/>
                  <a:pt x="16893" y="3818"/>
                </a:cubicBezTo>
                <a:cubicBezTo>
                  <a:pt x="20527" y="7636"/>
                  <a:pt x="20527" y="13851"/>
                  <a:pt x="16893" y="17669"/>
                </a:cubicBezTo>
                <a:cubicBezTo>
                  <a:pt x="13259" y="21486"/>
                  <a:pt x="7333" y="21486"/>
                  <a:pt x="3699" y="17669"/>
                </a:cubicBezTo>
                <a:cubicBezTo>
                  <a:pt x="1934" y="15851"/>
                  <a:pt x="973" y="13342"/>
                  <a:pt x="973" y="10760"/>
                </a:cubicBezTo>
                <a:cubicBezTo>
                  <a:pt x="973" y="8179"/>
                  <a:pt x="1934" y="5706"/>
                  <a:pt x="3699" y="3852"/>
                </a:cubicBezTo>
                <a:cubicBezTo>
                  <a:pt x="5498" y="1925"/>
                  <a:pt x="7886" y="977"/>
                  <a:pt x="10274" y="977"/>
                </a:cubicBezTo>
                <a:close/>
                <a:moveTo>
                  <a:pt x="8068" y="5818"/>
                </a:moveTo>
                <a:cubicBezTo>
                  <a:pt x="6476" y="5818"/>
                  <a:pt x="5191" y="7167"/>
                  <a:pt x="5191" y="8840"/>
                </a:cubicBezTo>
                <a:cubicBezTo>
                  <a:pt x="5191" y="9349"/>
                  <a:pt x="5328" y="9858"/>
                  <a:pt x="5570" y="10294"/>
                </a:cubicBezTo>
                <a:cubicBezTo>
                  <a:pt x="5535" y="10549"/>
                  <a:pt x="5505" y="10801"/>
                  <a:pt x="5505" y="11056"/>
                </a:cubicBezTo>
                <a:cubicBezTo>
                  <a:pt x="5505" y="13783"/>
                  <a:pt x="7616" y="15964"/>
                  <a:pt x="10177" y="15964"/>
                </a:cubicBezTo>
                <a:cubicBezTo>
                  <a:pt x="10419" y="15964"/>
                  <a:pt x="10692" y="15921"/>
                  <a:pt x="10934" y="15885"/>
                </a:cubicBezTo>
                <a:cubicBezTo>
                  <a:pt x="11349" y="16139"/>
                  <a:pt x="11834" y="16248"/>
                  <a:pt x="12318" y="16248"/>
                </a:cubicBezTo>
                <a:cubicBezTo>
                  <a:pt x="13910" y="16248"/>
                  <a:pt x="15195" y="14910"/>
                  <a:pt x="15195" y="13237"/>
                </a:cubicBezTo>
                <a:cubicBezTo>
                  <a:pt x="15195" y="12692"/>
                  <a:pt x="15059" y="12185"/>
                  <a:pt x="14817" y="11749"/>
                </a:cubicBezTo>
                <a:cubicBezTo>
                  <a:pt x="14851" y="11494"/>
                  <a:pt x="14882" y="11240"/>
                  <a:pt x="14882" y="11022"/>
                </a:cubicBezTo>
                <a:cubicBezTo>
                  <a:pt x="14882" y="8295"/>
                  <a:pt x="12771" y="6113"/>
                  <a:pt x="10209" y="6113"/>
                </a:cubicBezTo>
                <a:cubicBezTo>
                  <a:pt x="9967" y="6113"/>
                  <a:pt x="9729" y="6145"/>
                  <a:pt x="9452" y="6181"/>
                </a:cubicBezTo>
                <a:cubicBezTo>
                  <a:pt x="9037" y="5927"/>
                  <a:pt x="8553" y="5818"/>
                  <a:pt x="8068" y="5818"/>
                </a:cubicBezTo>
                <a:close/>
                <a:moveTo>
                  <a:pt x="10209" y="7965"/>
                </a:moveTo>
                <a:cubicBezTo>
                  <a:pt x="10694" y="8001"/>
                  <a:pt x="11079" y="8111"/>
                  <a:pt x="11183" y="8147"/>
                </a:cubicBezTo>
                <a:cubicBezTo>
                  <a:pt x="11529" y="8256"/>
                  <a:pt x="11730" y="8404"/>
                  <a:pt x="11799" y="8476"/>
                </a:cubicBezTo>
                <a:cubicBezTo>
                  <a:pt x="12042" y="8658"/>
                  <a:pt x="12143" y="8801"/>
                  <a:pt x="12178" y="8874"/>
                </a:cubicBezTo>
                <a:cubicBezTo>
                  <a:pt x="12247" y="8983"/>
                  <a:pt x="12286" y="9085"/>
                  <a:pt x="12286" y="9158"/>
                </a:cubicBezTo>
                <a:cubicBezTo>
                  <a:pt x="12286" y="9231"/>
                  <a:pt x="12325" y="9422"/>
                  <a:pt x="12221" y="9567"/>
                </a:cubicBezTo>
                <a:cubicBezTo>
                  <a:pt x="12083" y="9785"/>
                  <a:pt x="11806" y="9856"/>
                  <a:pt x="11529" y="9783"/>
                </a:cubicBezTo>
                <a:cubicBezTo>
                  <a:pt x="11494" y="9747"/>
                  <a:pt x="11425" y="9706"/>
                  <a:pt x="11356" y="9669"/>
                </a:cubicBezTo>
                <a:cubicBezTo>
                  <a:pt x="11287" y="9633"/>
                  <a:pt x="11287" y="9597"/>
                  <a:pt x="11183" y="9488"/>
                </a:cubicBezTo>
                <a:cubicBezTo>
                  <a:pt x="11148" y="9451"/>
                  <a:pt x="11079" y="9379"/>
                  <a:pt x="11010" y="9306"/>
                </a:cubicBezTo>
                <a:cubicBezTo>
                  <a:pt x="10941" y="9233"/>
                  <a:pt x="10793" y="9129"/>
                  <a:pt x="10620" y="9056"/>
                </a:cubicBezTo>
                <a:cubicBezTo>
                  <a:pt x="10447" y="8983"/>
                  <a:pt x="10315" y="8979"/>
                  <a:pt x="10177" y="8942"/>
                </a:cubicBezTo>
                <a:cubicBezTo>
                  <a:pt x="10039" y="8942"/>
                  <a:pt x="9898" y="8904"/>
                  <a:pt x="9690" y="8976"/>
                </a:cubicBezTo>
                <a:cubicBezTo>
                  <a:pt x="9552" y="9013"/>
                  <a:pt x="9375" y="9090"/>
                  <a:pt x="9236" y="9272"/>
                </a:cubicBezTo>
                <a:cubicBezTo>
                  <a:pt x="9167" y="9344"/>
                  <a:pt x="9139" y="9451"/>
                  <a:pt x="9139" y="9488"/>
                </a:cubicBezTo>
                <a:cubicBezTo>
                  <a:pt x="9139" y="9560"/>
                  <a:pt x="9102" y="9672"/>
                  <a:pt x="9171" y="9817"/>
                </a:cubicBezTo>
                <a:cubicBezTo>
                  <a:pt x="9206" y="9890"/>
                  <a:pt x="9277" y="9963"/>
                  <a:pt x="9312" y="9999"/>
                </a:cubicBezTo>
                <a:cubicBezTo>
                  <a:pt x="9416" y="10072"/>
                  <a:pt x="9515" y="10144"/>
                  <a:pt x="9723" y="10181"/>
                </a:cubicBezTo>
                <a:cubicBezTo>
                  <a:pt x="9896" y="10253"/>
                  <a:pt x="10041" y="10258"/>
                  <a:pt x="10145" y="10294"/>
                </a:cubicBezTo>
                <a:cubicBezTo>
                  <a:pt x="10145" y="10294"/>
                  <a:pt x="10419" y="10358"/>
                  <a:pt x="10696" y="10431"/>
                </a:cubicBezTo>
                <a:cubicBezTo>
                  <a:pt x="11042" y="10503"/>
                  <a:pt x="11248" y="10585"/>
                  <a:pt x="11421" y="10658"/>
                </a:cubicBezTo>
                <a:cubicBezTo>
                  <a:pt x="11628" y="10731"/>
                  <a:pt x="11763" y="10801"/>
                  <a:pt x="11832" y="10874"/>
                </a:cubicBezTo>
                <a:cubicBezTo>
                  <a:pt x="11936" y="10947"/>
                  <a:pt x="12046" y="11017"/>
                  <a:pt x="12081" y="11090"/>
                </a:cubicBezTo>
                <a:cubicBezTo>
                  <a:pt x="12150" y="11162"/>
                  <a:pt x="12249" y="11272"/>
                  <a:pt x="12318" y="11453"/>
                </a:cubicBezTo>
                <a:cubicBezTo>
                  <a:pt x="12353" y="11490"/>
                  <a:pt x="12457" y="11749"/>
                  <a:pt x="12491" y="12112"/>
                </a:cubicBezTo>
                <a:cubicBezTo>
                  <a:pt x="12526" y="12185"/>
                  <a:pt x="12530" y="12840"/>
                  <a:pt x="12081" y="13385"/>
                </a:cubicBezTo>
                <a:cubicBezTo>
                  <a:pt x="11907" y="13567"/>
                  <a:pt x="11730" y="13676"/>
                  <a:pt x="11626" y="13749"/>
                </a:cubicBezTo>
                <a:cubicBezTo>
                  <a:pt x="11315" y="13930"/>
                  <a:pt x="11079" y="13962"/>
                  <a:pt x="10837" y="13999"/>
                </a:cubicBezTo>
                <a:cubicBezTo>
                  <a:pt x="10214" y="14108"/>
                  <a:pt x="9764" y="14035"/>
                  <a:pt x="9625" y="13999"/>
                </a:cubicBezTo>
                <a:cubicBezTo>
                  <a:pt x="9349" y="13962"/>
                  <a:pt x="8929" y="13894"/>
                  <a:pt x="8479" y="13567"/>
                </a:cubicBezTo>
                <a:cubicBezTo>
                  <a:pt x="8237" y="13421"/>
                  <a:pt x="8135" y="13276"/>
                  <a:pt x="8101" y="13203"/>
                </a:cubicBezTo>
                <a:cubicBezTo>
                  <a:pt x="8031" y="13130"/>
                  <a:pt x="7754" y="12692"/>
                  <a:pt x="7927" y="12328"/>
                </a:cubicBezTo>
                <a:cubicBezTo>
                  <a:pt x="7962" y="12219"/>
                  <a:pt x="8031" y="12149"/>
                  <a:pt x="8101" y="12112"/>
                </a:cubicBezTo>
                <a:cubicBezTo>
                  <a:pt x="8135" y="12076"/>
                  <a:pt x="8304" y="11962"/>
                  <a:pt x="8512" y="11999"/>
                </a:cubicBezTo>
                <a:cubicBezTo>
                  <a:pt x="8788" y="12035"/>
                  <a:pt x="8931" y="12258"/>
                  <a:pt x="8966" y="12294"/>
                </a:cubicBezTo>
                <a:cubicBezTo>
                  <a:pt x="9000" y="12331"/>
                  <a:pt x="9028" y="12358"/>
                  <a:pt x="9063" y="12431"/>
                </a:cubicBezTo>
                <a:cubicBezTo>
                  <a:pt x="9098" y="12467"/>
                  <a:pt x="9169" y="12540"/>
                  <a:pt x="9204" y="12612"/>
                </a:cubicBezTo>
                <a:cubicBezTo>
                  <a:pt x="9204" y="12612"/>
                  <a:pt x="9314" y="12767"/>
                  <a:pt x="9452" y="12840"/>
                </a:cubicBezTo>
                <a:cubicBezTo>
                  <a:pt x="9764" y="13058"/>
                  <a:pt x="10071" y="13055"/>
                  <a:pt x="10209" y="13055"/>
                </a:cubicBezTo>
                <a:cubicBezTo>
                  <a:pt x="10313" y="13055"/>
                  <a:pt x="10415" y="13058"/>
                  <a:pt x="10588" y="13021"/>
                </a:cubicBezTo>
                <a:cubicBezTo>
                  <a:pt x="10692" y="12985"/>
                  <a:pt x="11144" y="12876"/>
                  <a:pt x="11248" y="12476"/>
                </a:cubicBezTo>
                <a:cubicBezTo>
                  <a:pt x="11282" y="12403"/>
                  <a:pt x="11282" y="12249"/>
                  <a:pt x="11248" y="12067"/>
                </a:cubicBezTo>
                <a:cubicBezTo>
                  <a:pt x="11213" y="11994"/>
                  <a:pt x="11176" y="11924"/>
                  <a:pt x="11107" y="11851"/>
                </a:cubicBezTo>
                <a:cubicBezTo>
                  <a:pt x="11003" y="11742"/>
                  <a:pt x="10863" y="11703"/>
                  <a:pt x="10794" y="11703"/>
                </a:cubicBezTo>
                <a:cubicBezTo>
                  <a:pt x="10447" y="11631"/>
                  <a:pt x="10145" y="11526"/>
                  <a:pt x="9799" y="11453"/>
                </a:cubicBezTo>
                <a:cubicBezTo>
                  <a:pt x="9487" y="11381"/>
                  <a:pt x="9312" y="11344"/>
                  <a:pt x="9139" y="11272"/>
                </a:cubicBezTo>
                <a:cubicBezTo>
                  <a:pt x="8897" y="11199"/>
                  <a:pt x="8719" y="11122"/>
                  <a:pt x="8512" y="10976"/>
                </a:cubicBezTo>
                <a:cubicBezTo>
                  <a:pt x="8373" y="10903"/>
                  <a:pt x="8306" y="10794"/>
                  <a:pt x="8306" y="10794"/>
                </a:cubicBezTo>
                <a:cubicBezTo>
                  <a:pt x="8168" y="10613"/>
                  <a:pt x="8059" y="10469"/>
                  <a:pt x="8025" y="10397"/>
                </a:cubicBezTo>
                <a:cubicBezTo>
                  <a:pt x="7956" y="10215"/>
                  <a:pt x="7928" y="10076"/>
                  <a:pt x="7927" y="9931"/>
                </a:cubicBezTo>
                <a:cubicBezTo>
                  <a:pt x="7927" y="9822"/>
                  <a:pt x="7891" y="9640"/>
                  <a:pt x="7960" y="9385"/>
                </a:cubicBezTo>
                <a:cubicBezTo>
                  <a:pt x="7995" y="9167"/>
                  <a:pt x="8066" y="9015"/>
                  <a:pt x="8101" y="8942"/>
                </a:cubicBezTo>
                <a:cubicBezTo>
                  <a:pt x="8343" y="8506"/>
                  <a:pt x="8717" y="8288"/>
                  <a:pt x="8890" y="8215"/>
                </a:cubicBezTo>
                <a:cubicBezTo>
                  <a:pt x="9098" y="8106"/>
                  <a:pt x="9279" y="8070"/>
                  <a:pt x="9452" y="8033"/>
                </a:cubicBezTo>
                <a:cubicBezTo>
                  <a:pt x="9522" y="8033"/>
                  <a:pt x="9829" y="7965"/>
                  <a:pt x="10209" y="79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0" name="Form"/>
          <p:cNvSpPr/>
          <p:nvPr/>
        </p:nvSpPr>
        <p:spPr>
          <a:xfrm>
            <a:off x="6978594" y="24064634"/>
            <a:ext cx="944840" cy="945334"/>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8044"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60" y="21600"/>
                  <a:pt x="16337" y="20549"/>
                  <a:pt x="18430" y="18421"/>
                </a:cubicBezTo>
                <a:cubicBezTo>
                  <a:pt x="20542" y="16329"/>
                  <a:pt x="21600" y="13574"/>
                  <a:pt x="21600" y="10811"/>
                </a:cubicBezTo>
                <a:cubicBezTo>
                  <a:pt x="21600" y="8049"/>
                  <a:pt x="20542" y="5278"/>
                  <a:pt x="18430" y="3168"/>
                </a:cubicBezTo>
                <a:cubicBezTo>
                  <a:pt x="16319" y="1057"/>
                  <a:pt x="13567" y="0"/>
                  <a:pt x="10806" y="0"/>
                </a:cubicBezTo>
                <a:close/>
                <a:moveTo>
                  <a:pt x="10817" y="1037"/>
                </a:moveTo>
                <a:cubicBezTo>
                  <a:pt x="13307" y="1037"/>
                  <a:pt x="15832" y="1977"/>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14110" y="6775"/>
                </a:moveTo>
                <a:cubicBezTo>
                  <a:pt x="13425" y="6739"/>
                  <a:pt x="12926" y="7028"/>
                  <a:pt x="12746" y="7136"/>
                </a:cubicBezTo>
                <a:cubicBezTo>
                  <a:pt x="11663" y="7785"/>
                  <a:pt x="11372" y="9014"/>
                  <a:pt x="11336" y="9267"/>
                </a:cubicBezTo>
                <a:cubicBezTo>
                  <a:pt x="11444" y="9195"/>
                  <a:pt x="11731" y="9017"/>
                  <a:pt x="12091" y="9053"/>
                </a:cubicBezTo>
                <a:cubicBezTo>
                  <a:pt x="12200" y="9053"/>
                  <a:pt x="12419" y="9086"/>
                  <a:pt x="12599" y="9267"/>
                </a:cubicBezTo>
                <a:cubicBezTo>
                  <a:pt x="12635" y="9339"/>
                  <a:pt x="12816" y="9486"/>
                  <a:pt x="12780" y="9954"/>
                </a:cubicBezTo>
                <a:cubicBezTo>
                  <a:pt x="12743" y="10315"/>
                  <a:pt x="12525" y="10816"/>
                  <a:pt x="12091" y="11465"/>
                </a:cubicBezTo>
                <a:cubicBezTo>
                  <a:pt x="11658" y="12151"/>
                  <a:pt x="11336" y="12480"/>
                  <a:pt x="11155" y="12480"/>
                </a:cubicBezTo>
                <a:cubicBezTo>
                  <a:pt x="10867" y="12480"/>
                  <a:pt x="10652" y="11970"/>
                  <a:pt x="10400" y="10924"/>
                </a:cubicBezTo>
                <a:cubicBezTo>
                  <a:pt x="10327" y="10635"/>
                  <a:pt x="10174" y="9840"/>
                  <a:pt x="9994" y="8613"/>
                </a:cubicBezTo>
                <a:cubicBezTo>
                  <a:pt x="9813" y="7422"/>
                  <a:pt x="9387" y="7210"/>
                  <a:pt x="9170" y="7102"/>
                </a:cubicBezTo>
                <a:cubicBezTo>
                  <a:pt x="8809" y="6886"/>
                  <a:pt x="8412" y="6956"/>
                  <a:pt x="8268" y="6956"/>
                </a:cubicBezTo>
                <a:cubicBezTo>
                  <a:pt x="7799" y="7028"/>
                  <a:pt x="7440" y="7278"/>
                  <a:pt x="6971" y="7711"/>
                </a:cubicBezTo>
                <a:cubicBezTo>
                  <a:pt x="6538" y="8072"/>
                  <a:pt x="6028" y="8586"/>
                  <a:pt x="5414" y="9199"/>
                </a:cubicBezTo>
                <a:cubicBezTo>
                  <a:pt x="5558" y="9416"/>
                  <a:pt x="5743" y="9591"/>
                  <a:pt x="5888" y="9808"/>
                </a:cubicBezTo>
                <a:cubicBezTo>
                  <a:pt x="6104" y="9555"/>
                  <a:pt x="6465" y="9262"/>
                  <a:pt x="6790" y="9334"/>
                </a:cubicBezTo>
                <a:cubicBezTo>
                  <a:pt x="7187" y="9407"/>
                  <a:pt x="7365" y="9916"/>
                  <a:pt x="7726" y="11071"/>
                </a:cubicBezTo>
                <a:cubicBezTo>
                  <a:pt x="8448" y="13596"/>
                  <a:pt x="8372" y="14532"/>
                  <a:pt x="9238" y="15253"/>
                </a:cubicBezTo>
                <a:cubicBezTo>
                  <a:pt x="9418" y="15397"/>
                  <a:pt x="9705" y="15654"/>
                  <a:pt x="10174" y="15727"/>
                </a:cubicBezTo>
                <a:cubicBezTo>
                  <a:pt x="11473" y="15943"/>
                  <a:pt x="12592" y="14500"/>
                  <a:pt x="13783" y="13021"/>
                </a:cubicBezTo>
                <a:cubicBezTo>
                  <a:pt x="14686" y="11866"/>
                  <a:pt x="16170" y="9957"/>
                  <a:pt x="15881" y="8297"/>
                </a:cubicBezTo>
                <a:cubicBezTo>
                  <a:pt x="15845" y="8045"/>
                  <a:pt x="15699" y="7431"/>
                  <a:pt x="15193" y="7035"/>
                </a:cubicBezTo>
                <a:cubicBezTo>
                  <a:pt x="14724" y="6818"/>
                  <a:pt x="14291" y="6775"/>
                  <a:pt x="14110" y="677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1" name="Form"/>
          <p:cNvSpPr/>
          <p:nvPr/>
        </p:nvSpPr>
        <p:spPr>
          <a:xfrm>
            <a:off x="19101113" y="24064634"/>
            <a:ext cx="944840" cy="945040"/>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63" y="20526"/>
                  <a:pt x="16800" y="18437"/>
                </a:cubicBezTo>
                <a:cubicBezTo>
                  <a:pt x="20640" y="14223"/>
                  <a:pt x="20640" y="7377"/>
                  <a:pt x="16800" y="3163"/>
                </a:cubicBezTo>
                <a:cubicBezTo>
                  <a:pt x="14879" y="1056"/>
                  <a:pt x="12354" y="0"/>
                  <a:pt x="9835" y="0"/>
                </a:cubicBezTo>
                <a:close/>
                <a:moveTo>
                  <a:pt x="9835" y="1002"/>
                </a:moveTo>
                <a:cubicBezTo>
                  <a:pt x="12100" y="1002"/>
                  <a:pt x="14403"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7281" y="8645"/>
                </a:moveTo>
                <a:cubicBezTo>
                  <a:pt x="6157" y="8645"/>
                  <a:pt x="5250" y="9640"/>
                  <a:pt x="5250" y="10873"/>
                </a:cubicBezTo>
                <a:cubicBezTo>
                  <a:pt x="5250" y="12106"/>
                  <a:pt x="6157" y="13113"/>
                  <a:pt x="7281" y="13113"/>
                </a:cubicBezTo>
                <a:cubicBezTo>
                  <a:pt x="8405" y="13113"/>
                  <a:pt x="9322" y="12107"/>
                  <a:pt x="9322" y="10873"/>
                </a:cubicBezTo>
                <a:cubicBezTo>
                  <a:pt x="9322" y="9640"/>
                  <a:pt x="8405" y="8645"/>
                  <a:pt x="7281" y="8645"/>
                </a:cubicBezTo>
                <a:close/>
                <a:moveTo>
                  <a:pt x="12533" y="8645"/>
                </a:moveTo>
                <a:cubicBezTo>
                  <a:pt x="11409" y="8645"/>
                  <a:pt x="10502" y="9640"/>
                  <a:pt x="10502" y="10873"/>
                </a:cubicBezTo>
                <a:cubicBezTo>
                  <a:pt x="10502" y="12106"/>
                  <a:pt x="11409" y="13113"/>
                  <a:pt x="12533" y="13113"/>
                </a:cubicBezTo>
                <a:cubicBezTo>
                  <a:pt x="13657" y="13113"/>
                  <a:pt x="14574" y="12107"/>
                  <a:pt x="14574" y="10873"/>
                </a:cubicBezTo>
                <a:cubicBezTo>
                  <a:pt x="14574" y="9640"/>
                  <a:pt x="13657" y="8645"/>
                  <a:pt x="12533" y="864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2" name="Form"/>
          <p:cNvSpPr/>
          <p:nvPr/>
        </p:nvSpPr>
        <p:spPr>
          <a:xfrm>
            <a:off x="15060276" y="24064634"/>
            <a:ext cx="944840" cy="945040"/>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26"/>
                  <a:pt x="16800" y="18437"/>
                </a:cubicBezTo>
                <a:cubicBezTo>
                  <a:pt x="20640" y="14223"/>
                  <a:pt x="20640" y="7377"/>
                  <a:pt x="16800" y="3163"/>
                </a:cubicBezTo>
                <a:cubicBezTo>
                  <a:pt x="14879" y="1056"/>
                  <a:pt x="12354" y="0"/>
                  <a:pt x="9835" y="0"/>
                </a:cubicBezTo>
                <a:close/>
                <a:moveTo>
                  <a:pt x="9835" y="1002"/>
                </a:moveTo>
                <a:cubicBezTo>
                  <a:pt x="12133" y="1002"/>
                  <a:pt x="14404"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12738" y="6123"/>
                </a:moveTo>
                <a:cubicBezTo>
                  <a:pt x="12409" y="6123"/>
                  <a:pt x="12141" y="6308"/>
                  <a:pt x="12009" y="6596"/>
                </a:cubicBezTo>
                <a:lnTo>
                  <a:pt x="10399" y="6236"/>
                </a:lnTo>
                <a:lnTo>
                  <a:pt x="10368" y="6416"/>
                </a:lnTo>
                <a:cubicBezTo>
                  <a:pt x="10204" y="6992"/>
                  <a:pt x="9944" y="7893"/>
                  <a:pt x="9845" y="8217"/>
                </a:cubicBezTo>
                <a:cubicBezTo>
                  <a:pt x="9779" y="8217"/>
                  <a:pt x="9716" y="8217"/>
                  <a:pt x="9650" y="8217"/>
                </a:cubicBezTo>
                <a:cubicBezTo>
                  <a:pt x="8600" y="8217"/>
                  <a:pt x="7615" y="8541"/>
                  <a:pt x="6860" y="9117"/>
                </a:cubicBezTo>
                <a:cubicBezTo>
                  <a:pt x="6663" y="8937"/>
                  <a:pt x="6395" y="8825"/>
                  <a:pt x="6132" y="8825"/>
                </a:cubicBezTo>
                <a:cubicBezTo>
                  <a:pt x="5475" y="8825"/>
                  <a:pt x="4922" y="9396"/>
                  <a:pt x="4922" y="10153"/>
                </a:cubicBezTo>
                <a:cubicBezTo>
                  <a:pt x="4922" y="10621"/>
                  <a:pt x="5156" y="11062"/>
                  <a:pt x="5517" y="11278"/>
                </a:cubicBezTo>
                <a:cubicBezTo>
                  <a:pt x="5484" y="11422"/>
                  <a:pt x="5475" y="11562"/>
                  <a:pt x="5475" y="11706"/>
                </a:cubicBezTo>
                <a:cubicBezTo>
                  <a:pt x="5475" y="13615"/>
                  <a:pt x="7351" y="15195"/>
                  <a:pt x="9681" y="15195"/>
                </a:cubicBezTo>
                <a:cubicBezTo>
                  <a:pt x="11979" y="15195"/>
                  <a:pt x="13887" y="13651"/>
                  <a:pt x="13887" y="11706"/>
                </a:cubicBezTo>
                <a:cubicBezTo>
                  <a:pt x="13887" y="11562"/>
                  <a:pt x="13878" y="11454"/>
                  <a:pt x="13846" y="11346"/>
                </a:cubicBezTo>
                <a:cubicBezTo>
                  <a:pt x="14239" y="11094"/>
                  <a:pt x="14471" y="10623"/>
                  <a:pt x="14471" y="10119"/>
                </a:cubicBezTo>
                <a:cubicBezTo>
                  <a:pt x="14471" y="9399"/>
                  <a:pt x="13950" y="8791"/>
                  <a:pt x="13261" y="8791"/>
                </a:cubicBezTo>
                <a:cubicBezTo>
                  <a:pt x="12965" y="8791"/>
                  <a:pt x="12701" y="8901"/>
                  <a:pt x="12471" y="9117"/>
                </a:cubicBezTo>
                <a:cubicBezTo>
                  <a:pt x="11847" y="8613"/>
                  <a:pt x="11027" y="8325"/>
                  <a:pt x="10173" y="8217"/>
                </a:cubicBezTo>
                <a:cubicBezTo>
                  <a:pt x="10239" y="8037"/>
                  <a:pt x="10301" y="7812"/>
                  <a:pt x="10399" y="7451"/>
                </a:cubicBezTo>
                <a:cubicBezTo>
                  <a:pt x="10497" y="7127"/>
                  <a:pt x="10602" y="6844"/>
                  <a:pt x="10635" y="6663"/>
                </a:cubicBezTo>
                <a:lnTo>
                  <a:pt x="11917" y="6956"/>
                </a:lnTo>
                <a:cubicBezTo>
                  <a:pt x="11917" y="6992"/>
                  <a:pt x="11917" y="6988"/>
                  <a:pt x="11917" y="7024"/>
                </a:cubicBezTo>
                <a:cubicBezTo>
                  <a:pt x="11917" y="7528"/>
                  <a:pt x="12278" y="7924"/>
                  <a:pt x="12738" y="7924"/>
                </a:cubicBezTo>
                <a:cubicBezTo>
                  <a:pt x="13197" y="7924"/>
                  <a:pt x="13558" y="7528"/>
                  <a:pt x="13558" y="7024"/>
                </a:cubicBezTo>
                <a:cubicBezTo>
                  <a:pt x="13558" y="6519"/>
                  <a:pt x="13197" y="6123"/>
                  <a:pt x="12738" y="6123"/>
                </a:cubicBezTo>
                <a:close/>
                <a:moveTo>
                  <a:pt x="12799" y="6517"/>
                </a:moveTo>
                <a:cubicBezTo>
                  <a:pt x="13062" y="6517"/>
                  <a:pt x="13292" y="6769"/>
                  <a:pt x="13292" y="7057"/>
                </a:cubicBezTo>
                <a:cubicBezTo>
                  <a:pt x="13292" y="7346"/>
                  <a:pt x="13062" y="7598"/>
                  <a:pt x="12799" y="7598"/>
                </a:cubicBezTo>
                <a:cubicBezTo>
                  <a:pt x="12537" y="7598"/>
                  <a:pt x="12307" y="7346"/>
                  <a:pt x="12307" y="7057"/>
                </a:cubicBezTo>
                <a:cubicBezTo>
                  <a:pt x="12307" y="6733"/>
                  <a:pt x="12537" y="6517"/>
                  <a:pt x="12799" y="6517"/>
                </a:cubicBezTo>
                <a:close/>
                <a:moveTo>
                  <a:pt x="9681" y="8645"/>
                </a:moveTo>
                <a:cubicBezTo>
                  <a:pt x="10731" y="8645"/>
                  <a:pt x="11718" y="8966"/>
                  <a:pt x="12440" y="9579"/>
                </a:cubicBezTo>
                <a:lnTo>
                  <a:pt x="12574" y="9691"/>
                </a:lnTo>
                <a:lnTo>
                  <a:pt x="12666" y="9545"/>
                </a:lnTo>
                <a:cubicBezTo>
                  <a:pt x="12830" y="9365"/>
                  <a:pt x="13062" y="9252"/>
                  <a:pt x="13292" y="9252"/>
                </a:cubicBezTo>
                <a:cubicBezTo>
                  <a:pt x="13751" y="9252"/>
                  <a:pt x="14143" y="9694"/>
                  <a:pt x="14143" y="10198"/>
                </a:cubicBezTo>
                <a:cubicBezTo>
                  <a:pt x="14143" y="10522"/>
                  <a:pt x="13917" y="10875"/>
                  <a:pt x="13589" y="11019"/>
                </a:cubicBezTo>
                <a:lnTo>
                  <a:pt x="13456" y="11098"/>
                </a:lnTo>
                <a:lnTo>
                  <a:pt x="13486" y="11278"/>
                </a:lnTo>
                <a:cubicBezTo>
                  <a:pt x="13519" y="11422"/>
                  <a:pt x="13517" y="11560"/>
                  <a:pt x="13517" y="11740"/>
                </a:cubicBezTo>
                <a:cubicBezTo>
                  <a:pt x="13517" y="13469"/>
                  <a:pt x="11815" y="14835"/>
                  <a:pt x="9681" y="14835"/>
                </a:cubicBezTo>
                <a:cubicBezTo>
                  <a:pt x="7580" y="14835"/>
                  <a:pt x="5845" y="13433"/>
                  <a:pt x="5845" y="11740"/>
                </a:cubicBezTo>
                <a:cubicBezTo>
                  <a:pt x="5845" y="11596"/>
                  <a:pt x="5843" y="11422"/>
                  <a:pt x="5876" y="11278"/>
                </a:cubicBezTo>
                <a:lnTo>
                  <a:pt x="5906" y="11132"/>
                </a:lnTo>
                <a:lnTo>
                  <a:pt x="5773" y="11053"/>
                </a:lnTo>
                <a:cubicBezTo>
                  <a:pt x="5478" y="10909"/>
                  <a:pt x="5281" y="10594"/>
                  <a:pt x="5281" y="10198"/>
                </a:cubicBezTo>
                <a:cubicBezTo>
                  <a:pt x="5281" y="9694"/>
                  <a:pt x="5672" y="9252"/>
                  <a:pt x="6132" y="9252"/>
                </a:cubicBezTo>
                <a:cubicBezTo>
                  <a:pt x="6362" y="9252"/>
                  <a:pt x="6563" y="9365"/>
                  <a:pt x="6727" y="9545"/>
                </a:cubicBezTo>
                <a:lnTo>
                  <a:pt x="6829" y="9658"/>
                </a:lnTo>
                <a:lnTo>
                  <a:pt x="6953" y="9545"/>
                </a:lnTo>
                <a:cubicBezTo>
                  <a:pt x="7675" y="8969"/>
                  <a:pt x="8631" y="8645"/>
                  <a:pt x="9681" y="8645"/>
                </a:cubicBezTo>
                <a:close/>
                <a:moveTo>
                  <a:pt x="8173" y="10445"/>
                </a:moveTo>
                <a:cubicBezTo>
                  <a:pt x="7845" y="10445"/>
                  <a:pt x="7547" y="10736"/>
                  <a:pt x="7547" y="11132"/>
                </a:cubicBezTo>
                <a:cubicBezTo>
                  <a:pt x="7547" y="11492"/>
                  <a:pt x="7812" y="11819"/>
                  <a:pt x="8173" y="11819"/>
                </a:cubicBezTo>
                <a:cubicBezTo>
                  <a:pt x="8534" y="11783"/>
                  <a:pt x="8799" y="11492"/>
                  <a:pt x="8799" y="11132"/>
                </a:cubicBezTo>
                <a:cubicBezTo>
                  <a:pt x="8799" y="10772"/>
                  <a:pt x="8534" y="10445"/>
                  <a:pt x="8173" y="10445"/>
                </a:cubicBezTo>
                <a:close/>
                <a:moveTo>
                  <a:pt x="11127" y="10445"/>
                </a:moveTo>
                <a:cubicBezTo>
                  <a:pt x="10799" y="10445"/>
                  <a:pt x="10502" y="10736"/>
                  <a:pt x="10502" y="11132"/>
                </a:cubicBezTo>
                <a:cubicBezTo>
                  <a:pt x="10502" y="11492"/>
                  <a:pt x="10766" y="11819"/>
                  <a:pt x="11127" y="11819"/>
                </a:cubicBezTo>
                <a:cubicBezTo>
                  <a:pt x="11488" y="11819"/>
                  <a:pt x="11753" y="11528"/>
                  <a:pt x="11753" y="11132"/>
                </a:cubicBezTo>
                <a:cubicBezTo>
                  <a:pt x="11753" y="10736"/>
                  <a:pt x="11488" y="10445"/>
                  <a:pt x="11127" y="10445"/>
                </a:cubicBezTo>
                <a:close/>
                <a:moveTo>
                  <a:pt x="8481" y="13012"/>
                </a:moveTo>
                <a:cubicBezTo>
                  <a:pt x="8415" y="12940"/>
                  <a:pt x="8278" y="12949"/>
                  <a:pt x="8245" y="13057"/>
                </a:cubicBezTo>
                <a:cubicBezTo>
                  <a:pt x="8179" y="13129"/>
                  <a:pt x="8187" y="13268"/>
                  <a:pt x="8286" y="13304"/>
                </a:cubicBezTo>
                <a:cubicBezTo>
                  <a:pt x="8680" y="13665"/>
                  <a:pt x="9205" y="13878"/>
                  <a:pt x="9763" y="13878"/>
                </a:cubicBezTo>
                <a:cubicBezTo>
                  <a:pt x="10288" y="13878"/>
                  <a:pt x="10813" y="13665"/>
                  <a:pt x="11240" y="13304"/>
                </a:cubicBezTo>
                <a:cubicBezTo>
                  <a:pt x="11306" y="13232"/>
                  <a:pt x="11337" y="13129"/>
                  <a:pt x="11271" y="13057"/>
                </a:cubicBezTo>
                <a:cubicBezTo>
                  <a:pt x="11172" y="12949"/>
                  <a:pt x="11039" y="12940"/>
                  <a:pt x="10973" y="13012"/>
                </a:cubicBezTo>
                <a:cubicBezTo>
                  <a:pt x="10612" y="13336"/>
                  <a:pt x="10182" y="13518"/>
                  <a:pt x="9722" y="13518"/>
                </a:cubicBezTo>
                <a:cubicBezTo>
                  <a:pt x="9262" y="13518"/>
                  <a:pt x="8842" y="13336"/>
                  <a:pt x="8481" y="1301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3" name="Form"/>
          <p:cNvSpPr/>
          <p:nvPr/>
        </p:nvSpPr>
        <p:spPr>
          <a:xfrm>
            <a:off x="5025176" y="27347447"/>
            <a:ext cx="944840" cy="944049"/>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9699" y="5420"/>
                </a:moveTo>
                <a:cubicBezTo>
                  <a:pt x="7068" y="5420"/>
                  <a:pt x="4931" y="7768"/>
                  <a:pt x="4931" y="10659"/>
                </a:cubicBezTo>
                <a:cubicBezTo>
                  <a:pt x="4931" y="13549"/>
                  <a:pt x="7068" y="15898"/>
                  <a:pt x="9699" y="15898"/>
                </a:cubicBezTo>
                <a:cubicBezTo>
                  <a:pt x="12330" y="15898"/>
                  <a:pt x="14468" y="13549"/>
                  <a:pt x="14468" y="10659"/>
                </a:cubicBezTo>
                <a:cubicBezTo>
                  <a:pt x="14468" y="7768"/>
                  <a:pt x="12330" y="5420"/>
                  <a:pt x="9699" y="5420"/>
                </a:cubicBezTo>
                <a:close/>
                <a:moveTo>
                  <a:pt x="9535" y="8570"/>
                </a:moveTo>
                <a:cubicBezTo>
                  <a:pt x="9860" y="8579"/>
                  <a:pt x="10244" y="8615"/>
                  <a:pt x="10655" y="8705"/>
                </a:cubicBezTo>
                <a:cubicBezTo>
                  <a:pt x="11313" y="8850"/>
                  <a:pt x="11964" y="9101"/>
                  <a:pt x="12556" y="9462"/>
                </a:cubicBezTo>
                <a:cubicBezTo>
                  <a:pt x="12721" y="9534"/>
                  <a:pt x="12789" y="9753"/>
                  <a:pt x="12690" y="9970"/>
                </a:cubicBezTo>
                <a:cubicBezTo>
                  <a:pt x="12624" y="10115"/>
                  <a:pt x="12493" y="10185"/>
                  <a:pt x="12361" y="10185"/>
                </a:cubicBezTo>
                <a:cubicBezTo>
                  <a:pt x="12295" y="10185"/>
                  <a:pt x="12229" y="10187"/>
                  <a:pt x="12197" y="10151"/>
                </a:cubicBezTo>
                <a:cubicBezTo>
                  <a:pt x="11670" y="9826"/>
                  <a:pt x="11083" y="9607"/>
                  <a:pt x="10491" y="9462"/>
                </a:cubicBezTo>
                <a:cubicBezTo>
                  <a:pt x="9767" y="9281"/>
                  <a:pt x="9169" y="9324"/>
                  <a:pt x="8774" y="9360"/>
                </a:cubicBezTo>
                <a:cubicBezTo>
                  <a:pt x="8281" y="9397"/>
                  <a:pt x="7757" y="9464"/>
                  <a:pt x="7264" y="9609"/>
                </a:cubicBezTo>
                <a:cubicBezTo>
                  <a:pt x="7066" y="9645"/>
                  <a:pt x="6875" y="9543"/>
                  <a:pt x="6842" y="9326"/>
                </a:cubicBezTo>
                <a:cubicBezTo>
                  <a:pt x="6809" y="9110"/>
                  <a:pt x="6902" y="8888"/>
                  <a:pt x="7099" y="8852"/>
                </a:cubicBezTo>
                <a:cubicBezTo>
                  <a:pt x="7625" y="8708"/>
                  <a:pt x="8184" y="8640"/>
                  <a:pt x="8744" y="8604"/>
                </a:cubicBezTo>
                <a:cubicBezTo>
                  <a:pt x="8941" y="8586"/>
                  <a:pt x="9210" y="8561"/>
                  <a:pt x="9535" y="8570"/>
                </a:cubicBezTo>
                <a:close/>
                <a:moveTo>
                  <a:pt x="8497" y="10117"/>
                </a:moveTo>
                <a:cubicBezTo>
                  <a:pt x="8875" y="10081"/>
                  <a:pt x="9259" y="10081"/>
                  <a:pt x="9638" y="10117"/>
                </a:cubicBezTo>
                <a:cubicBezTo>
                  <a:pt x="9999" y="10153"/>
                  <a:pt x="10521" y="10259"/>
                  <a:pt x="11179" y="10512"/>
                </a:cubicBezTo>
                <a:cubicBezTo>
                  <a:pt x="11475" y="10620"/>
                  <a:pt x="11767" y="10772"/>
                  <a:pt x="12063" y="10952"/>
                </a:cubicBezTo>
                <a:cubicBezTo>
                  <a:pt x="12162" y="11025"/>
                  <a:pt x="12233" y="11235"/>
                  <a:pt x="12135" y="11415"/>
                </a:cubicBezTo>
                <a:cubicBezTo>
                  <a:pt x="12069" y="11524"/>
                  <a:pt x="11966" y="11596"/>
                  <a:pt x="11868" y="11596"/>
                </a:cubicBezTo>
                <a:cubicBezTo>
                  <a:pt x="11802" y="11596"/>
                  <a:pt x="11767" y="11598"/>
                  <a:pt x="11734" y="11562"/>
                </a:cubicBezTo>
                <a:cubicBezTo>
                  <a:pt x="11471" y="11418"/>
                  <a:pt x="11216" y="11275"/>
                  <a:pt x="10953" y="11167"/>
                </a:cubicBezTo>
                <a:cubicBezTo>
                  <a:pt x="10493" y="10986"/>
                  <a:pt x="9993" y="10878"/>
                  <a:pt x="9566" y="10806"/>
                </a:cubicBezTo>
                <a:cubicBezTo>
                  <a:pt x="8875" y="10733"/>
                  <a:pt x="8189" y="10803"/>
                  <a:pt x="7531" y="11020"/>
                </a:cubicBezTo>
                <a:cubicBezTo>
                  <a:pt x="7366" y="11056"/>
                  <a:pt x="7196" y="10952"/>
                  <a:pt x="7130" y="10772"/>
                </a:cubicBezTo>
                <a:cubicBezTo>
                  <a:pt x="7097" y="10591"/>
                  <a:pt x="7202" y="10404"/>
                  <a:pt x="7366" y="10331"/>
                </a:cubicBezTo>
                <a:cubicBezTo>
                  <a:pt x="7745" y="10223"/>
                  <a:pt x="8119" y="10153"/>
                  <a:pt x="8497" y="10117"/>
                </a:cubicBezTo>
                <a:close/>
                <a:moveTo>
                  <a:pt x="9268" y="11596"/>
                </a:moveTo>
                <a:cubicBezTo>
                  <a:pt x="10024" y="11668"/>
                  <a:pt x="10819" y="11921"/>
                  <a:pt x="11477" y="12319"/>
                </a:cubicBezTo>
                <a:cubicBezTo>
                  <a:pt x="11642" y="12355"/>
                  <a:pt x="11676" y="12535"/>
                  <a:pt x="11611" y="12680"/>
                </a:cubicBezTo>
                <a:cubicBezTo>
                  <a:pt x="11578" y="12788"/>
                  <a:pt x="11473" y="12827"/>
                  <a:pt x="11374" y="12827"/>
                </a:cubicBezTo>
                <a:cubicBezTo>
                  <a:pt x="11342" y="12827"/>
                  <a:pt x="11274" y="12829"/>
                  <a:pt x="11241" y="12793"/>
                </a:cubicBezTo>
                <a:cubicBezTo>
                  <a:pt x="10616" y="12432"/>
                  <a:pt x="9927" y="12174"/>
                  <a:pt x="9237" y="12138"/>
                </a:cubicBezTo>
                <a:cubicBezTo>
                  <a:pt x="8678" y="12102"/>
                  <a:pt x="8119" y="12174"/>
                  <a:pt x="7593" y="12319"/>
                </a:cubicBezTo>
                <a:cubicBezTo>
                  <a:pt x="7461" y="12355"/>
                  <a:pt x="7328" y="12283"/>
                  <a:pt x="7294" y="12138"/>
                </a:cubicBezTo>
                <a:cubicBezTo>
                  <a:pt x="7262" y="11993"/>
                  <a:pt x="7327" y="11847"/>
                  <a:pt x="7459" y="11811"/>
                </a:cubicBezTo>
                <a:cubicBezTo>
                  <a:pt x="8051" y="11630"/>
                  <a:pt x="8676" y="11560"/>
                  <a:pt x="9268" y="1159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4" name="Form"/>
          <p:cNvSpPr/>
          <p:nvPr/>
        </p:nvSpPr>
        <p:spPr>
          <a:xfrm>
            <a:off x="25162377" y="24064634"/>
            <a:ext cx="944840"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669" y="21600"/>
                  <a:pt x="16385"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9129" y="5437"/>
                </a:moveTo>
                <a:cubicBezTo>
                  <a:pt x="7281" y="5437"/>
                  <a:pt x="5799" y="6918"/>
                  <a:pt x="5799" y="8767"/>
                </a:cubicBezTo>
                <a:lnTo>
                  <a:pt x="5799" y="12573"/>
                </a:lnTo>
                <a:cubicBezTo>
                  <a:pt x="5799" y="14421"/>
                  <a:pt x="7281" y="15914"/>
                  <a:pt x="9129" y="15914"/>
                </a:cubicBezTo>
                <a:lnTo>
                  <a:pt x="10942" y="15914"/>
                </a:lnTo>
                <a:lnTo>
                  <a:pt x="12867" y="15914"/>
                </a:lnTo>
                <a:cubicBezTo>
                  <a:pt x="14716" y="15914"/>
                  <a:pt x="16197" y="14421"/>
                  <a:pt x="16197" y="12573"/>
                </a:cubicBezTo>
                <a:lnTo>
                  <a:pt x="16197" y="9934"/>
                </a:lnTo>
                <a:cubicBezTo>
                  <a:pt x="16197" y="9644"/>
                  <a:pt x="15989" y="9424"/>
                  <a:pt x="15699" y="9424"/>
                </a:cubicBezTo>
                <a:lnTo>
                  <a:pt x="15076" y="9424"/>
                </a:lnTo>
                <a:cubicBezTo>
                  <a:pt x="14641" y="9424"/>
                  <a:pt x="14283" y="9202"/>
                  <a:pt x="14283" y="8767"/>
                </a:cubicBezTo>
                <a:cubicBezTo>
                  <a:pt x="14283" y="7317"/>
                  <a:pt x="12790" y="5437"/>
                  <a:pt x="10942" y="5437"/>
                </a:cubicBezTo>
                <a:lnTo>
                  <a:pt x="9129" y="5437"/>
                </a:lnTo>
                <a:close/>
                <a:moveTo>
                  <a:pt x="9129" y="8189"/>
                </a:moveTo>
                <a:lnTo>
                  <a:pt x="10942" y="8189"/>
                </a:lnTo>
                <a:cubicBezTo>
                  <a:pt x="11268" y="8189"/>
                  <a:pt x="11565" y="8486"/>
                  <a:pt x="11565" y="8812"/>
                </a:cubicBezTo>
                <a:cubicBezTo>
                  <a:pt x="11565" y="9138"/>
                  <a:pt x="11268" y="9424"/>
                  <a:pt x="10942" y="9424"/>
                </a:cubicBezTo>
                <a:lnTo>
                  <a:pt x="9129" y="9424"/>
                </a:lnTo>
                <a:cubicBezTo>
                  <a:pt x="8803" y="9424"/>
                  <a:pt x="8518" y="9138"/>
                  <a:pt x="8518" y="8812"/>
                </a:cubicBezTo>
                <a:cubicBezTo>
                  <a:pt x="8518" y="8450"/>
                  <a:pt x="8803" y="8189"/>
                  <a:pt x="9129" y="8189"/>
                </a:cubicBezTo>
                <a:close/>
                <a:moveTo>
                  <a:pt x="9129" y="11927"/>
                </a:moveTo>
                <a:lnTo>
                  <a:pt x="12799" y="11927"/>
                </a:lnTo>
                <a:cubicBezTo>
                  <a:pt x="13125" y="11927"/>
                  <a:pt x="13411" y="12212"/>
                  <a:pt x="13411" y="12539"/>
                </a:cubicBezTo>
                <a:cubicBezTo>
                  <a:pt x="13411" y="12865"/>
                  <a:pt x="13125" y="13162"/>
                  <a:pt x="12799" y="13162"/>
                </a:cubicBezTo>
                <a:lnTo>
                  <a:pt x="9129" y="13162"/>
                </a:lnTo>
                <a:cubicBezTo>
                  <a:pt x="8803" y="13162"/>
                  <a:pt x="8518" y="12865"/>
                  <a:pt x="8518" y="12539"/>
                </a:cubicBezTo>
                <a:cubicBezTo>
                  <a:pt x="8518" y="12212"/>
                  <a:pt x="8803" y="11927"/>
                  <a:pt x="9129" y="1192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5" name="Form"/>
          <p:cNvSpPr/>
          <p:nvPr/>
        </p:nvSpPr>
        <p:spPr>
          <a:xfrm>
            <a:off x="27182799" y="24064634"/>
            <a:ext cx="944841"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705" y="21600"/>
                  <a:pt x="16421"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10692" y="5799"/>
                </a:moveTo>
                <a:cubicBezTo>
                  <a:pt x="7793" y="5799"/>
                  <a:pt x="5437" y="8155"/>
                  <a:pt x="5437" y="11055"/>
                </a:cubicBezTo>
                <a:cubicBezTo>
                  <a:pt x="5437" y="13954"/>
                  <a:pt x="7793" y="16310"/>
                  <a:pt x="10692" y="16310"/>
                </a:cubicBezTo>
                <a:cubicBezTo>
                  <a:pt x="13556" y="16310"/>
                  <a:pt x="15912" y="13954"/>
                  <a:pt x="15948" y="11055"/>
                </a:cubicBezTo>
                <a:cubicBezTo>
                  <a:pt x="15948" y="8155"/>
                  <a:pt x="13592" y="5799"/>
                  <a:pt x="10692" y="5799"/>
                </a:cubicBezTo>
                <a:close/>
                <a:moveTo>
                  <a:pt x="10692" y="6128"/>
                </a:moveTo>
                <a:cubicBezTo>
                  <a:pt x="13375" y="6128"/>
                  <a:pt x="15620" y="8336"/>
                  <a:pt x="15620" y="11055"/>
                </a:cubicBezTo>
                <a:cubicBezTo>
                  <a:pt x="15620" y="13773"/>
                  <a:pt x="13411" y="15982"/>
                  <a:pt x="10692" y="15982"/>
                </a:cubicBezTo>
                <a:cubicBezTo>
                  <a:pt x="7974" y="15982"/>
                  <a:pt x="5765" y="13773"/>
                  <a:pt x="5765" y="11055"/>
                </a:cubicBezTo>
                <a:cubicBezTo>
                  <a:pt x="5765" y="8336"/>
                  <a:pt x="7974" y="6128"/>
                  <a:pt x="10692" y="6128"/>
                </a:cubicBezTo>
                <a:close/>
                <a:moveTo>
                  <a:pt x="10579" y="6524"/>
                </a:moveTo>
                <a:cubicBezTo>
                  <a:pt x="9057" y="6524"/>
                  <a:pt x="7684" y="7322"/>
                  <a:pt x="6887" y="8518"/>
                </a:cubicBezTo>
                <a:lnTo>
                  <a:pt x="8370" y="8518"/>
                </a:lnTo>
                <a:lnTo>
                  <a:pt x="8370" y="8484"/>
                </a:lnTo>
                <a:cubicBezTo>
                  <a:pt x="8479" y="8484"/>
                  <a:pt x="8552" y="8556"/>
                  <a:pt x="8552" y="8665"/>
                </a:cubicBezTo>
                <a:cubicBezTo>
                  <a:pt x="8552" y="8774"/>
                  <a:pt x="8479" y="8846"/>
                  <a:pt x="8370" y="8846"/>
                </a:cubicBezTo>
                <a:lnTo>
                  <a:pt x="7906" y="8846"/>
                </a:lnTo>
                <a:lnTo>
                  <a:pt x="9458" y="13479"/>
                </a:lnTo>
                <a:lnTo>
                  <a:pt x="10398" y="10692"/>
                </a:lnTo>
                <a:cubicBezTo>
                  <a:pt x="10035" y="9750"/>
                  <a:pt x="9789" y="8989"/>
                  <a:pt x="9752" y="8880"/>
                </a:cubicBezTo>
                <a:lnTo>
                  <a:pt x="9311" y="8880"/>
                </a:lnTo>
                <a:cubicBezTo>
                  <a:pt x="9202" y="8880"/>
                  <a:pt x="9129" y="8808"/>
                  <a:pt x="9129" y="8699"/>
                </a:cubicBezTo>
                <a:cubicBezTo>
                  <a:pt x="9129" y="8590"/>
                  <a:pt x="9202" y="8518"/>
                  <a:pt x="9311" y="8518"/>
                </a:cubicBezTo>
                <a:lnTo>
                  <a:pt x="11599" y="8518"/>
                </a:lnTo>
                <a:cubicBezTo>
                  <a:pt x="11707" y="8518"/>
                  <a:pt x="11780" y="8590"/>
                  <a:pt x="11780" y="8699"/>
                </a:cubicBezTo>
                <a:cubicBezTo>
                  <a:pt x="11780" y="8808"/>
                  <a:pt x="11707" y="8880"/>
                  <a:pt x="11599" y="8880"/>
                </a:cubicBezTo>
                <a:lnTo>
                  <a:pt x="11123" y="8880"/>
                </a:lnTo>
                <a:lnTo>
                  <a:pt x="12686" y="13479"/>
                </a:lnTo>
                <a:lnTo>
                  <a:pt x="13298" y="11451"/>
                </a:lnTo>
                <a:cubicBezTo>
                  <a:pt x="13298" y="11451"/>
                  <a:pt x="13739" y="10368"/>
                  <a:pt x="13014" y="9390"/>
                </a:cubicBezTo>
                <a:cubicBezTo>
                  <a:pt x="12833" y="9172"/>
                  <a:pt x="12650" y="8848"/>
                  <a:pt x="12686" y="8450"/>
                </a:cubicBezTo>
                <a:cubicBezTo>
                  <a:pt x="12686" y="8232"/>
                  <a:pt x="12763" y="8114"/>
                  <a:pt x="12799" y="8042"/>
                </a:cubicBezTo>
                <a:cubicBezTo>
                  <a:pt x="12908" y="7861"/>
                  <a:pt x="13044" y="7795"/>
                  <a:pt x="13116" y="7759"/>
                </a:cubicBezTo>
                <a:cubicBezTo>
                  <a:pt x="13225" y="7723"/>
                  <a:pt x="13408" y="7723"/>
                  <a:pt x="13626" y="7759"/>
                </a:cubicBezTo>
                <a:cubicBezTo>
                  <a:pt x="12829" y="6998"/>
                  <a:pt x="11739" y="6524"/>
                  <a:pt x="10579" y="6524"/>
                </a:cubicBezTo>
                <a:close/>
                <a:moveTo>
                  <a:pt x="14351" y="8699"/>
                </a:moveTo>
                <a:cubicBezTo>
                  <a:pt x="14423" y="8989"/>
                  <a:pt x="14464" y="9274"/>
                  <a:pt x="14464" y="9311"/>
                </a:cubicBezTo>
                <a:cubicBezTo>
                  <a:pt x="14500" y="9782"/>
                  <a:pt x="14351" y="10117"/>
                  <a:pt x="14170" y="10624"/>
                </a:cubicBezTo>
                <a:cubicBezTo>
                  <a:pt x="13952" y="11241"/>
                  <a:pt x="13012" y="14099"/>
                  <a:pt x="12686" y="14861"/>
                </a:cubicBezTo>
                <a:cubicBezTo>
                  <a:pt x="14063" y="14099"/>
                  <a:pt x="15008" y="12654"/>
                  <a:pt x="15008" y="10987"/>
                </a:cubicBezTo>
                <a:cubicBezTo>
                  <a:pt x="15008" y="10153"/>
                  <a:pt x="14750" y="9351"/>
                  <a:pt x="14351" y="8699"/>
                </a:cubicBezTo>
                <a:close/>
                <a:moveTo>
                  <a:pt x="6558" y="9061"/>
                </a:moveTo>
                <a:cubicBezTo>
                  <a:pt x="6304" y="9605"/>
                  <a:pt x="6162" y="10221"/>
                  <a:pt x="6162" y="10874"/>
                </a:cubicBezTo>
                <a:cubicBezTo>
                  <a:pt x="6162" y="12650"/>
                  <a:pt x="7213" y="14172"/>
                  <a:pt x="8699" y="14861"/>
                </a:cubicBezTo>
                <a:cubicBezTo>
                  <a:pt x="8735" y="14824"/>
                  <a:pt x="8699" y="14793"/>
                  <a:pt x="8699" y="14793"/>
                </a:cubicBezTo>
                <a:cubicBezTo>
                  <a:pt x="8554" y="14539"/>
                  <a:pt x="7718" y="12251"/>
                  <a:pt x="6558" y="9061"/>
                </a:cubicBezTo>
                <a:close/>
                <a:moveTo>
                  <a:pt x="10511" y="11236"/>
                </a:moveTo>
                <a:cubicBezTo>
                  <a:pt x="10112" y="12360"/>
                  <a:pt x="9385" y="14503"/>
                  <a:pt x="9277" y="14793"/>
                </a:cubicBezTo>
                <a:cubicBezTo>
                  <a:pt x="9240" y="14865"/>
                  <a:pt x="9204" y="14969"/>
                  <a:pt x="9095" y="15042"/>
                </a:cubicBezTo>
                <a:cubicBezTo>
                  <a:pt x="9522" y="15180"/>
                  <a:pt x="9982" y="15257"/>
                  <a:pt x="10477" y="15257"/>
                </a:cubicBezTo>
                <a:cubicBezTo>
                  <a:pt x="11021" y="15257"/>
                  <a:pt x="11524" y="15153"/>
                  <a:pt x="11995" y="15008"/>
                </a:cubicBezTo>
                <a:cubicBezTo>
                  <a:pt x="11886" y="14935"/>
                  <a:pt x="11850" y="14863"/>
                  <a:pt x="11814" y="14827"/>
                </a:cubicBezTo>
                <a:cubicBezTo>
                  <a:pt x="11705" y="14573"/>
                  <a:pt x="11200" y="13157"/>
                  <a:pt x="10511" y="1123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6" name="Form"/>
          <p:cNvSpPr/>
          <p:nvPr/>
        </p:nvSpPr>
        <p:spPr>
          <a:xfrm>
            <a:off x="8999013" y="24064634"/>
            <a:ext cx="944840" cy="94434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9" y="0"/>
                  <a:pt x="5248" y="1047"/>
                  <a:pt x="3147" y="3149"/>
                </a:cubicBezTo>
                <a:cubicBezTo>
                  <a:pt x="1046" y="5251"/>
                  <a:pt x="0" y="8031"/>
                  <a:pt x="0" y="10806"/>
                </a:cubicBezTo>
                <a:cubicBezTo>
                  <a:pt x="0" y="13580"/>
                  <a:pt x="1046" y="16349"/>
                  <a:pt x="3147" y="18451"/>
                </a:cubicBezTo>
                <a:cubicBezTo>
                  <a:pt x="5248" y="20553"/>
                  <a:pt x="8047" y="21600"/>
                  <a:pt x="10800" y="21600"/>
                </a:cubicBezTo>
                <a:cubicBezTo>
                  <a:pt x="13589" y="21600"/>
                  <a:pt x="16340" y="20553"/>
                  <a:pt x="18442" y="18451"/>
                </a:cubicBezTo>
                <a:cubicBezTo>
                  <a:pt x="20543" y="16349"/>
                  <a:pt x="21600" y="13580"/>
                  <a:pt x="21600" y="10806"/>
                </a:cubicBezTo>
                <a:cubicBezTo>
                  <a:pt x="21600" y="8031"/>
                  <a:pt x="20543" y="5251"/>
                  <a:pt x="18442" y="3149"/>
                </a:cubicBezTo>
                <a:cubicBezTo>
                  <a:pt x="16340" y="1047"/>
                  <a:pt x="13571" y="0"/>
                  <a:pt x="10800" y="0"/>
                </a:cubicBezTo>
                <a:close/>
                <a:moveTo>
                  <a:pt x="10800" y="974"/>
                </a:moveTo>
                <a:cubicBezTo>
                  <a:pt x="13300" y="974"/>
                  <a:pt x="15833" y="1955"/>
                  <a:pt x="17717" y="3840"/>
                </a:cubicBezTo>
                <a:cubicBezTo>
                  <a:pt x="21521" y="7646"/>
                  <a:pt x="21521" y="13887"/>
                  <a:pt x="17717" y="17692"/>
                </a:cubicBezTo>
                <a:cubicBezTo>
                  <a:pt x="13913" y="21498"/>
                  <a:pt x="7675" y="21498"/>
                  <a:pt x="3872" y="17692"/>
                </a:cubicBezTo>
                <a:cubicBezTo>
                  <a:pt x="68" y="13887"/>
                  <a:pt x="68" y="7646"/>
                  <a:pt x="3872" y="3840"/>
                </a:cubicBezTo>
                <a:cubicBezTo>
                  <a:pt x="5792" y="1919"/>
                  <a:pt x="8300" y="974"/>
                  <a:pt x="10800" y="974"/>
                </a:cubicBezTo>
                <a:close/>
                <a:moveTo>
                  <a:pt x="14400" y="6943"/>
                </a:moveTo>
                <a:lnTo>
                  <a:pt x="4766" y="10681"/>
                </a:lnTo>
                <a:cubicBezTo>
                  <a:pt x="4476" y="10790"/>
                  <a:pt x="4474" y="11184"/>
                  <a:pt x="4800" y="11293"/>
                </a:cubicBezTo>
                <a:lnTo>
                  <a:pt x="7336" y="12086"/>
                </a:lnTo>
                <a:lnTo>
                  <a:pt x="12883" y="8574"/>
                </a:lnTo>
                <a:cubicBezTo>
                  <a:pt x="13064" y="8466"/>
                  <a:pt x="13311" y="8543"/>
                  <a:pt x="13166" y="8688"/>
                </a:cubicBezTo>
                <a:lnTo>
                  <a:pt x="8638" y="12675"/>
                </a:lnTo>
                <a:cubicBezTo>
                  <a:pt x="8602" y="12711"/>
                  <a:pt x="8527" y="14043"/>
                  <a:pt x="8491" y="14985"/>
                </a:cubicBezTo>
                <a:lnTo>
                  <a:pt x="8491" y="15166"/>
                </a:lnTo>
                <a:cubicBezTo>
                  <a:pt x="8599" y="15166"/>
                  <a:pt x="8679" y="15135"/>
                  <a:pt x="8751" y="15098"/>
                </a:cubicBezTo>
                <a:cubicBezTo>
                  <a:pt x="8787" y="15062"/>
                  <a:pt x="8783" y="15064"/>
                  <a:pt x="8819" y="15064"/>
                </a:cubicBezTo>
                <a:lnTo>
                  <a:pt x="10121" y="13796"/>
                </a:lnTo>
                <a:cubicBezTo>
                  <a:pt x="11099" y="14521"/>
                  <a:pt x="12263" y="15354"/>
                  <a:pt x="12589" y="15608"/>
                </a:cubicBezTo>
                <a:cubicBezTo>
                  <a:pt x="12878" y="15826"/>
                  <a:pt x="13309" y="15640"/>
                  <a:pt x="13381" y="15314"/>
                </a:cubicBezTo>
                <a:lnTo>
                  <a:pt x="15011" y="7487"/>
                </a:lnTo>
                <a:cubicBezTo>
                  <a:pt x="15084" y="7124"/>
                  <a:pt x="14726" y="6835"/>
                  <a:pt x="14400" y="694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7" name="Form"/>
          <p:cNvSpPr/>
          <p:nvPr/>
        </p:nvSpPr>
        <p:spPr>
          <a:xfrm>
            <a:off x="21121534" y="24064634"/>
            <a:ext cx="944840"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4" y="1120"/>
                  <a:pt x="3173" y="3172"/>
                </a:cubicBezTo>
                <a:cubicBezTo>
                  <a:pt x="1121" y="5224"/>
                  <a:pt x="0" y="7920"/>
                  <a:pt x="0" y="10800"/>
                </a:cubicBezTo>
                <a:cubicBezTo>
                  <a:pt x="0" y="13680"/>
                  <a:pt x="1121" y="16375"/>
                  <a:pt x="3173" y="18427"/>
                </a:cubicBezTo>
                <a:cubicBezTo>
                  <a:pt x="5224" y="20479"/>
                  <a:pt x="7920" y="21600"/>
                  <a:pt x="10800" y="21600"/>
                </a:cubicBezTo>
                <a:cubicBezTo>
                  <a:pt x="13680" y="21600"/>
                  <a:pt x="16375" y="20479"/>
                  <a:pt x="18427" y="18427"/>
                </a:cubicBezTo>
                <a:cubicBezTo>
                  <a:pt x="20479" y="16375"/>
                  <a:pt x="21600" y="13680"/>
                  <a:pt x="21600" y="10800"/>
                </a:cubicBezTo>
                <a:cubicBezTo>
                  <a:pt x="21600" y="7920"/>
                  <a:pt x="20479" y="5224"/>
                  <a:pt x="18427" y="3172"/>
                </a:cubicBezTo>
                <a:cubicBezTo>
                  <a:pt x="16376" y="1121"/>
                  <a:pt x="13680" y="0"/>
                  <a:pt x="10800" y="0"/>
                </a:cubicBezTo>
                <a:close/>
                <a:moveTo>
                  <a:pt x="10800" y="1046"/>
                </a:moveTo>
                <a:cubicBezTo>
                  <a:pt x="13392" y="1046"/>
                  <a:pt x="15871" y="2093"/>
                  <a:pt x="17707" y="3892"/>
                </a:cubicBezTo>
                <a:cubicBezTo>
                  <a:pt x="19543" y="5729"/>
                  <a:pt x="20554" y="8208"/>
                  <a:pt x="20554" y="10800"/>
                </a:cubicBezTo>
                <a:cubicBezTo>
                  <a:pt x="20554" y="13428"/>
                  <a:pt x="19543" y="15871"/>
                  <a:pt x="17707" y="17707"/>
                </a:cubicBezTo>
                <a:cubicBezTo>
                  <a:pt x="15871" y="19543"/>
                  <a:pt x="13392" y="20554"/>
                  <a:pt x="10800" y="20554"/>
                </a:cubicBezTo>
                <a:cubicBezTo>
                  <a:pt x="8172" y="20554"/>
                  <a:pt x="5728" y="19543"/>
                  <a:pt x="3893" y="17707"/>
                </a:cubicBezTo>
                <a:cubicBezTo>
                  <a:pt x="2057" y="15871"/>
                  <a:pt x="1046" y="13392"/>
                  <a:pt x="1046" y="10800"/>
                </a:cubicBezTo>
                <a:cubicBezTo>
                  <a:pt x="1046" y="8172"/>
                  <a:pt x="2057" y="5728"/>
                  <a:pt x="3893" y="3892"/>
                </a:cubicBezTo>
                <a:cubicBezTo>
                  <a:pt x="5728" y="2056"/>
                  <a:pt x="8208" y="1046"/>
                  <a:pt x="10800" y="1046"/>
                </a:cubicBezTo>
                <a:close/>
                <a:moveTo>
                  <a:pt x="11970" y="5467"/>
                </a:moveTo>
                <a:cubicBezTo>
                  <a:pt x="11517" y="5425"/>
                  <a:pt x="11045" y="5470"/>
                  <a:pt x="10586" y="5614"/>
                </a:cubicBezTo>
                <a:lnTo>
                  <a:pt x="7999" y="6446"/>
                </a:lnTo>
                <a:cubicBezTo>
                  <a:pt x="6163" y="7058"/>
                  <a:pt x="5150" y="9043"/>
                  <a:pt x="5726" y="10879"/>
                </a:cubicBezTo>
                <a:lnTo>
                  <a:pt x="6559" y="13466"/>
                </a:lnTo>
                <a:cubicBezTo>
                  <a:pt x="7171" y="15302"/>
                  <a:pt x="9155" y="16315"/>
                  <a:pt x="10991" y="15739"/>
                </a:cubicBezTo>
                <a:lnTo>
                  <a:pt x="13579" y="14906"/>
                </a:lnTo>
                <a:cubicBezTo>
                  <a:pt x="15451" y="14294"/>
                  <a:pt x="16463" y="12310"/>
                  <a:pt x="15851" y="10474"/>
                </a:cubicBezTo>
                <a:lnTo>
                  <a:pt x="15019" y="7886"/>
                </a:lnTo>
                <a:cubicBezTo>
                  <a:pt x="14560" y="6509"/>
                  <a:pt x="13330" y="5594"/>
                  <a:pt x="11970" y="5467"/>
                </a:cubicBezTo>
                <a:close/>
                <a:moveTo>
                  <a:pt x="11272" y="7594"/>
                </a:moveTo>
                <a:cubicBezTo>
                  <a:pt x="11488" y="7594"/>
                  <a:pt x="11673" y="7740"/>
                  <a:pt x="11745" y="7920"/>
                </a:cubicBezTo>
                <a:lnTo>
                  <a:pt x="11959" y="8606"/>
                </a:lnTo>
                <a:lnTo>
                  <a:pt x="12645" y="8392"/>
                </a:lnTo>
                <a:cubicBezTo>
                  <a:pt x="12681" y="8392"/>
                  <a:pt x="12755" y="8359"/>
                  <a:pt x="12791" y="8359"/>
                </a:cubicBezTo>
                <a:cubicBezTo>
                  <a:pt x="13007" y="8359"/>
                  <a:pt x="13181" y="8494"/>
                  <a:pt x="13252" y="8674"/>
                </a:cubicBezTo>
                <a:cubicBezTo>
                  <a:pt x="13324" y="8926"/>
                  <a:pt x="13178" y="9220"/>
                  <a:pt x="12926" y="9292"/>
                </a:cubicBezTo>
                <a:lnTo>
                  <a:pt x="12251" y="9506"/>
                </a:lnTo>
                <a:lnTo>
                  <a:pt x="12679" y="10879"/>
                </a:lnTo>
                <a:lnTo>
                  <a:pt x="13365" y="10654"/>
                </a:lnTo>
                <a:cubicBezTo>
                  <a:pt x="13401" y="10654"/>
                  <a:pt x="13475" y="10620"/>
                  <a:pt x="13511" y="10620"/>
                </a:cubicBezTo>
                <a:cubicBezTo>
                  <a:pt x="13727" y="10620"/>
                  <a:pt x="13901" y="10766"/>
                  <a:pt x="13972" y="10946"/>
                </a:cubicBezTo>
                <a:cubicBezTo>
                  <a:pt x="14044" y="11198"/>
                  <a:pt x="13898" y="11482"/>
                  <a:pt x="13646" y="11554"/>
                </a:cubicBezTo>
                <a:lnTo>
                  <a:pt x="12971" y="11779"/>
                </a:lnTo>
                <a:lnTo>
                  <a:pt x="13185" y="12454"/>
                </a:lnTo>
                <a:cubicBezTo>
                  <a:pt x="13257" y="12706"/>
                  <a:pt x="13111" y="13000"/>
                  <a:pt x="12859" y="13072"/>
                </a:cubicBezTo>
                <a:cubicBezTo>
                  <a:pt x="12823" y="13072"/>
                  <a:pt x="12748" y="13106"/>
                  <a:pt x="12712" y="13106"/>
                </a:cubicBezTo>
                <a:cubicBezTo>
                  <a:pt x="12497" y="13106"/>
                  <a:pt x="12323" y="12960"/>
                  <a:pt x="12251" y="12780"/>
                </a:cubicBezTo>
                <a:lnTo>
                  <a:pt x="12026" y="12094"/>
                </a:lnTo>
                <a:lnTo>
                  <a:pt x="10665" y="12532"/>
                </a:lnTo>
                <a:lnTo>
                  <a:pt x="10879" y="13219"/>
                </a:lnTo>
                <a:cubicBezTo>
                  <a:pt x="10951" y="13471"/>
                  <a:pt x="10805" y="13754"/>
                  <a:pt x="10553" y="13826"/>
                </a:cubicBezTo>
                <a:cubicBezTo>
                  <a:pt x="10517" y="13826"/>
                  <a:pt x="10442" y="13860"/>
                  <a:pt x="10406" y="13860"/>
                </a:cubicBezTo>
                <a:cubicBezTo>
                  <a:pt x="10190" y="13860"/>
                  <a:pt x="10017" y="13714"/>
                  <a:pt x="9945" y="13534"/>
                </a:cubicBezTo>
                <a:lnTo>
                  <a:pt x="9731" y="12859"/>
                </a:lnTo>
                <a:lnTo>
                  <a:pt x="9045" y="13072"/>
                </a:lnTo>
                <a:cubicBezTo>
                  <a:pt x="9009" y="13072"/>
                  <a:pt x="8935" y="13106"/>
                  <a:pt x="8899" y="13106"/>
                </a:cubicBezTo>
                <a:cubicBezTo>
                  <a:pt x="8683" y="13106"/>
                  <a:pt x="8498" y="12960"/>
                  <a:pt x="8426" y="12780"/>
                </a:cubicBezTo>
                <a:cubicBezTo>
                  <a:pt x="8354" y="12528"/>
                  <a:pt x="8500" y="12244"/>
                  <a:pt x="8753" y="12172"/>
                </a:cubicBezTo>
                <a:lnTo>
                  <a:pt x="9439" y="11959"/>
                </a:lnTo>
                <a:lnTo>
                  <a:pt x="9011" y="10586"/>
                </a:lnTo>
                <a:lnTo>
                  <a:pt x="8325" y="10800"/>
                </a:lnTo>
                <a:cubicBezTo>
                  <a:pt x="8289" y="10800"/>
                  <a:pt x="8215" y="10834"/>
                  <a:pt x="8179" y="10834"/>
                </a:cubicBezTo>
                <a:cubicBezTo>
                  <a:pt x="7963" y="10834"/>
                  <a:pt x="7778" y="10699"/>
                  <a:pt x="7706" y="10519"/>
                </a:cubicBezTo>
                <a:cubicBezTo>
                  <a:pt x="7634" y="10267"/>
                  <a:pt x="7780" y="9972"/>
                  <a:pt x="8033" y="9900"/>
                </a:cubicBezTo>
                <a:lnTo>
                  <a:pt x="8719" y="9686"/>
                </a:lnTo>
                <a:lnTo>
                  <a:pt x="8505" y="9000"/>
                </a:lnTo>
                <a:cubicBezTo>
                  <a:pt x="8433" y="8748"/>
                  <a:pt x="8579" y="8464"/>
                  <a:pt x="8831" y="8392"/>
                </a:cubicBezTo>
                <a:cubicBezTo>
                  <a:pt x="8867" y="8392"/>
                  <a:pt x="8930" y="8359"/>
                  <a:pt x="8966" y="8359"/>
                </a:cubicBezTo>
                <a:cubicBezTo>
                  <a:pt x="9182" y="8359"/>
                  <a:pt x="9367" y="8494"/>
                  <a:pt x="9439" y="8674"/>
                </a:cubicBezTo>
                <a:lnTo>
                  <a:pt x="9653" y="9360"/>
                </a:lnTo>
                <a:lnTo>
                  <a:pt x="11025" y="8932"/>
                </a:lnTo>
                <a:lnTo>
                  <a:pt x="10811" y="8246"/>
                </a:lnTo>
                <a:cubicBezTo>
                  <a:pt x="10739" y="7994"/>
                  <a:pt x="10874" y="7711"/>
                  <a:pt x="11126" y="7639"/>
                </a:cubicBezTo>
                <a:cubicBezTo>
                  <a:pt x="11162" y="7639"/>
                  <a:pt x="11237" y="7594"/>
                  <a:pt x="11272" y="7594"/>
                </a:cubicBezTo>
                <a:close/>
                <a:moveTo>
                  <a:pt x="11261" y="9776"/>
                </a:moveTo>
                <a:lnTo>
                  <a:pt x="9889" y="10226"/>
                </a:lnTo>
                <a:lnTo>
                  <a:pt x="10339" y="11587"/>
                </a:lnTo>
                <a:lnTo>
                  <a:pt x="11700" y="11149"/>
                </a:lnTo>
                <a:lnTo>
                  <a:pt x="11261" y="977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8" name="Form"/>
          <p:cNvSpPr/>
          <p:nvPr/>
        </p:nvSpPr>
        <p:spPr>
          <a:xfrm>
            <a:off x="11019435" y="24064634"/>
            <a:ext cx="944841"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0"/>
                  <a:pt x="3173" y="3172"/>
                </a:cubicBezTo>
                <a:cubicBezTo>
                  <a:pt x="1121" y="5224"/>
                  <a:pt x="0" y="7920"/>
                  <a:pt x="0" y="10800"/>
                </a:cubicBezTo>
                <a:cubicBezTo>
                  <a:pt x="0" y="13680"/>
                  <a:pt x="1121" y="16375"/>
                  <a:pt x="3173" y="18427"/>
                </a:cubicBezTo>
                <a:cubicBezTo>
                  <a:pt x="5224" y="20479"/>
                  <a:pt x="7920" y="21600"/>
                  <a:pt x="10800" y="21600"/>
                </a:cubicBezTo>
                <a:cubicBezTo>
                  <a:pt x="13680" y="21600"/>
                  <a:pt x="16412" y="20479"/>
                  <a:pt x="18427" y="18427"/>
                </a:cubicBezTo>
                <a:cubicBezTo>
                  <a:pt x="20479" y="16375"/>
                  <a:pt x="21600" y="13680"/>
                  <a:pt x="21600" y="10800"/>
                </a:cubicBezTo>
                <a:cubicBezTo>
                  <a:pt x="21600" y="7920"/>
                  <a:pt x="20479" y="5224"/>
                  <a:pt x="18427" y="3172"/>
                </a:cubicBezTo>
                <a:cubicBezTo>
                  <a:pt x="16375" y="1121"/>
                  <a:pt x="13680" y="0"/>
                  <a:pt x="10800" y="0"/>
                </a:cubicBezTo>
                <a:close/>
                <a:moveTo>
                  <a:pt x="10800" y="1046"/>
                </a:moveTo>
                <a:cubicBezTo>
                  <a:pt x="13428" y="1046"/>
                  <a:pt x="15872" y="2093"/>
                  <a:pt x="17707" y="3892"/>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9" y="19543"/>
                  <a:pt x="3893" y="17707"/>
                </a:cubicBezTo>
                <a:cubicBezTo>
                  <a:pt x="2056" y="15871"/>
                  <a:pt x="1046" y="13392"/>
                  <a:pt x="1046" y="10800"/>
                </a:cubicBezTo>
                <a:cubicBezTo>
                  <a:pt x="1046" y="8172"/>
                  <a:pt x="2057" y="5728"/>
                  <a:pt x="3893" y="3892"/>
                </a:cubicBezTo>
                <a:cubicBezTo>
                  <a:pt x="5729" y="2056"/>
                  <a:pt x="8208" y="1046"/>
                  <a:pt x="10800" y="1046"/>
                </a:cubicBezTo>
                <a:close/>
                <a:moveTo>
                  <a:pt x="11149" y="5996"/>
                </a:moveTo>
                <a:cubicBezTo>
                  <a:pt x="10753" y="5996"/>
                  <a:pt x="10033" y="5996"/>
                  <a:pt x="9169" y="6356"/>
                </a:cubicBezTo>
                <a:cubicBezTo>
                  <a:pt x="8989" y="6428"/>
                  <a:pt x="8190" y="6791"/>
                  <a:pt x="7470" y="7582"/>
                </a:cubicBezTo>
                <a:cubicBezTo>
                  <a:pt x="7254" y="7798"/>
                  <a:pt x="6858" y="8228"/>
                  <a:pt x="6570" y="8876"/>
                </a:cubicBezTo>
                <a:cubicBezTo>
                  <a:pt x="6102" y="9884"/>
                  <a:pt x="6174" y="10784"/>
                  <a:pt x="6210" y="11216"/>
                </a:cubicBezTo>
                <a:cubicBezTo>
                  <a:pt x="6318" y="12116"/>
                  <a:pt x="6647" y="12760"/>
                  <a:pt x="6863" y="13084"/>
                </a:cubicBezTo>
                <a:cubicBezTo>
                  <a:pt x="7151" y="13552"/>
                  <a:pt x="7513" y="13914"/>
                  <a:pt x="7729" y="14130"/>
                </a:cubicBezTo>
                <a:cubicBezTo>
                  <a:pt x="7729" y="14922"/>
                  <a:pt x="7695" y="15678"/>
                  <a:pt x="7695" y="16470"/>
                </a:cubicBezTo>
                <a:cubicBezTo>
                  <a:pt x="8343" y="16074"/>
                  <a:pt x="9027" y="15685"/>
                  <a:pt x="9675" y="15289"/>
                </a:cubicBezTo>
                <a:cubicBezTo>
                  <a:pt x="9999" y="15325"/>
                  <a:pt x="10318" y="15388"/>
                  <a:pt x="10642" y="15424"/>
                </a:cubicBezTo>
                <a:cubicBezTo>
                  <a:pt x="10967" y="15460"/>
                  <a:pt x="12762" y="15640"/>
                  <a:pt x="14310" y="14344"/>
                </a:cubicBezTo>
                <a:cubicBezTo>
                  <a:pt x="15714" y="13192"/>
                  <a:pt x="16004" y="11610"/>
                  <a:pt x="16076" y="11250"/>
                </a:cubicBezTo>
                <a:cubicBezTo>
                  <a:pt x="16364" y="9666"/>
                  <a:pt x="15538" y="8480"/>
                  <a:pt x="15322" y="8156"/>
                </a:cubicBezTo>
                <a:cubicBezTo>
                  <a:pt x="15142" y="7868"/>
                  <a:pt x="14427" y="6863"/>
                  <a:pt x="13095" y="6322"/>
                </a:cubicBezTo>
                <a:cubicBezTo>
                  <a:pt x="12267" y="5998"/>
                  <a:pt x="11545" y="5996"/>
                  <a:pt x="11149" y="5996"/>
                </a:cubicBezTo>
                <a:close/>
                <a:moveTo>
                  <a:pt x="10609" y="9382"/>
                </a:moveTo>
                <a:lnTo>
                  <a:pt x="11936" y="10676"/>
                </a:lnTo>
                <a:lnTo>
                  <a:pt x="14276" y="9382"/>
                </a:lnTo>
                <a:lnTo>
                  <a:pt x="11655" y="12296"/>
                </a:lnTo>
                <a:lnTo>
                  <a:pt x="10350" y="10969"/>
                </a:lnTo>
                <a:lnTo>
                  <a:pt x="8010" y="12262"/>
                </a:lnTo>
                <a:lnTo>
                  <a:pt x="10609" y="9382"/>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9" name="Form"/>
          <p:cNvSpPr/>
          <p:nvPr/>
        </p:nvSpPr>
        <p:spPr>
          <a:xfrm>
            <a:off x="4977981" y="25757469"/>
            <a:ext cx="944840" cy="945531"/>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49"/>
                  <a:pt x="16790" y="18421"/>
                </a:cubicBezTo>
                <a:cubicBezTo>
                  <a:pt x="20638" y="14236"/>
                  <a:pt x="20638" y="7389"/>
                  <a:pt x="16790" y="3168"/>
                </a:cubicBezTo>
                <a:cubicBezTo>
                  <a:pt x="14883" y="1057"/>
                  <a:pt x="12373" y="0"/>
                  <a:pt x="9853" y="0"/>
                </a:cubicBezTo>
                <a:close/>
                <a:moveTo>
                  <a:pt x="9853" y="1037"/>
                </a:moveTo>
                <a:cubicBezTo>
                  <a:pt x="12123" y="1037"/>
                  <a:pt x="14398"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5034" y="7486"/>
                </a:moveTo>
                <a:lnTo>
                  <a:pt x="5034" y="14081"/>
                </a:lnTo>
                <a:lnTo>
                  <a:pt x="7726" y="14081"/>
                </a:lnTo>
                <a:cubicBezTo>
                  <a:pt x="8022" y="14081"/>
                  <a:pt x="8316" y="14085"/>
                  <a:pt x="8579" y="14013"/>
                </a:cubicBezTo>
                <a:cubicBezTo>
                  <a:pt x="8842" y="13977"/>
                  <a:pt x="9070" y="13830"/>
                  <a:pt x="9268" y="13686"/>
                </a:cubicBezTo>
                <a:cubicBezTo>
                  <a:pt x="9432" y="13578"/>
                  <a:pt x="9601" y="13395"/>
                  <a:pt x="9699" y="13179"/>
                </a:cubicBezTo>
                <a:cubicBezTo>
                  <a:pt x="9864" y="12890"/>
                  <a:pt x="9966" y="12527"/>
                  <a:pt x="9966" y="12130"/>
                </a:cubicBezTo>
                <a:cubicBezTo>
                  <a:pt x="9966" y="11733"/>
                  <a:pt x="9895" y="11413"/>
                  <a:pt x="9730" y="11161"/>
                </a:cubicBezTo>
                <a:cubicBezTo>
                  <a:pt x="9566" y="10908"/>
                  <a:pt x="9338" y="10694"/>
                  <a:pt x="9042" y="10586"/>
                </a:cubicBezTo>
                <a:cubicBezTo>
                  <a:pt x="9239" y="10478"/>
                  <a:pt x="9405" y="10369"/>
                  <a:pt x="9504" y="10225"/>
                </a:cubicBezTo>
                <a:cubicBezTo>
                  <a:pt x="9668" y="9973"/>
                  <a:pt x="9761" y="9641"/>
                  <a:pt x="9761" y="9244"/>
                </a:cubicBezTo>
                <a:cubicBezTo>
                  <a:pt x="9761" y="8847"/>
                  <a:pt x="9701" y="8530"/>
                  <a:pt x="9504" y="8241"/>
                </a:cubicBezTo>
                <a:cubicBezTo>
                  <a:pt x="9208" y="7772"/>
                  <a:pt x="8678" y="7522"/>
                  <a:pt x="7921" y="7486"/>
                </a:cubicBezTo>
                <a:lnTo>
                  <a:pt x="5034" y="7486"/>
                </a:lnTo>
                <a:close/>
                <a:moveTo>
                  <a:pt x="11282" y="7846"/>
                </a:moveTo>
                <a:lnTo>
                  <a:pt x="11282" y="8568"/>
                </a:lnTo>
                <a:lnTo>
                  <a:pt x="13707" y="8568"/>
                </a:lnTo>
                <a:lnTo>
                  <a:pt x="13707" y="7846"/>
                </a:lnTo>
                <a:lnTo>
                  <a:pt x="11282" y="7846"/>
                </a:lnTo>
                <a:close/>
                <a:moveTo>
                  <a:pt x="6246" y="8635"/>
                </a:moveTo>
                <a:lnTo>
                  <a:pt x="7500" y="8635"/>
                </a:lnTo>
                <a:cubicBezTo>
                  <a:pt x="7796" y="8636"/>
                  <a:pt x="8022" y="8676"/>
                  <a:pt x="8219" y="8748"/>
                </a:cubicBezTo>
                <a:cubicBezTo>
                  <a:pt x="8450" y="8856"/>
                  <a:pt x="8548" y="9032"/>
                  <a:pt x="8548" y="9357"/>
                </a:cubicBezTo>
                <a:cubicBezTo>
                  <a:pt x="8548" y="9646"/>
                  <a:pt x="8487" y="9824"/>
                  <a:pt x="8322" y="9932"/>
                </a:cubicBezTo>
                <a:cubicBezTo>
                  <a:pt x="8158" y="10040"/>
                  <a:pt x="7958" y="10112"/>
                  <a:pt x="7695" y="10112"/>
                </a:cubicBezTo>
                <a:lnTo>
                  <a:pt x="6246" y="10112"/>
                </a:lnTo>
                <a:lnTo>
                  <a:pt x="6246" y="8669"/>
                </a:lnTo>
                <a:lnTo>
                  <a:pt x="6246" y="8635"/>
                </a:lnTo>
                <a:close/>
                <a:moveTo>
                  <a:pt x="12495" y="8929"/>
                </a:moveTo>
                <a:cubicBezTo>
                  <a:pt x="11870" y="8929"/>
                  <a:pt x="11307" y="9172"/>
                  <a:pt x="10912" y="9605"/>
                </a:cubicBezTo>
                <a:cubicBezTo>
                  <a:pt x="10484" y="10074"/>
                  <a:pt x="10295" y="10726"/>
                  <a:pt x="10295" y="11555"/>
                </a:cubicBezTo>
                <a:cubicBezTo>
                  <a:pt x="10295" y="12457"/>
                  <a:pt x="10523" y="13109"/>
                  <a:pt x="10984" y="13506"/>
                </a:cubicBezTo>
                <a:cubicBezTo>
                  <a:pt x="11444" y="13902"/>
                  <a:pt x="11964" y="14114"/>
                  <a:pt x="12556" y="14114"/>
                </a:cubicBezTo>
                <a:cubicBezTo>
                  <a:pt x="13280" y="14114"/>
                  <a:pt x="13847" y="13862"/>
                  <a:pt x="14242" y="13393"/>
                </a:cubicBezTo>
                <a:cubicBezTo>
                  <a:pt x="14505" y="13104"/>
                  <a:pt x="14630" y="12825"/>
                  <a:pt x="14663" y="12536"/>
                </a:cubicBezTo>
                <a:lnTo>
                  <a:pt x="13481" y="12536"/>
                </a:lnTo>
                <a:cubicBezTo>
                  <a:pt x="13415" y="12680"/>
                  <a:pt x="13354" y="12780"/>
                  <a:pt x="13255" y="12852"/>
                </a:cubicBezTo>
                <a:cubicBezTo>
                  <a:pt x="13091" y="12996"/>
                  <a:pt x="12860" y="13077"/>
                  <a:pt x="12597" y="13077"/>
                </a:cubicBezTo>
                <a:cubicBezTo>
                  <a:pt x="12367" y="13077"/>
                  <a:pt x="12135" y="13005"/>
                  <a:pt x="11970" y="12897"/>
                </a:cubicBezTo>
                <a:cubicBezTo>
                  <a:pt x="11674" y="12680"/>
                  <a:pt x="11541" y="12353"/>
                  <a:pt x="11508" y="11848"/>
                </a:cubicBezTo>
                <a:lnTo>
                  <a:pt x="14735" y="11848"/>
                </a:lnTo>
                <a:cubicBezTo>
                  <a:pt x="14735" y="11416"/>
                  <a:pt x="14727" y="11084"/>
                  <a:pt x="14694" y="10868"/>
                </a:cubicBezTo>
                <a:cubicBezTo>
                  <a:pt x="14628" y="10471"/>
                  <a:pt x="14531" y="10153"/>
                  <a:pt x="14334" y="9864"/>
                </a:cubicBezTo>
                <a:cubicBezTo>
                  <a:pt x="14137" y="9540"/>
                  <a:pt x="13880" y="9287"/>
                  <a:pt x="13584" y="9143"/>
                </a:cubicBezTo>
                <a:cubicBezTo>
                  <a:pt x="13255" y="8998"/>
                  <a:pt x="12922" y="8929"/>
                  <a:pt x="12495" y="8929"/>
                </a:cubicBezTo>
                <a:close/>
                <a:moveTo>
                  <a:pt x="12556" y="9966"/>
                </a:moveTo>
                <a:cubicBezTo>
                  <a:pt x="12819" y="9966"/>
                  <a:pt x="13058" y="10045"/>
                  <a:pt x="13255" y="10225"/>
                </a:cubicBezTo>
                <a:cubicBezTo>
                  <a:pt x="13420" y="10369"/>
                  <a:pt x="13510" y="10656"/>
                  <a:pt x="13543" y="10980"/>
                </a:cubicBezTo>
                <a:lnTo>
                  <a:pt x="11539" y="10980"/>
                </a:lnTo>
                <a:cubicBezTo>
                  <a:pt x="11572" y="10656"/>
                  <a:pt x="11672" y="10405"/>
                  <a:pt x="11837" y="10225"/>
                </a:cubicBezTo>
                <a:cubicBezTo>
                  <a:pt x="12001" y="10045"/>
                  <a:pt x="12227" y="9966"/>
                  <a:pt x="12556" y="9966"/>
                </a:cubicBezTo>
                <a:close/>
                <a:moveTo>
                  <a:pt x="6246" y="11195"/>
                </a:moveTo>
                <a:lnTo>
                  <a:pt x="7726" y="11195"/>
                </a:lnTo>
                <a:cubicBezTo>
                  <a:pt x="7989" y="11195"/>
                  <a:pt x="8191" y="11235"/>
                  <a:pt x="8322" y="11307"/>
                </a:cubicBezTo>
                <a:cubicBezTo>
                  <a:pt x="8585" y="11452"/>
                  <a:pt x="8713" y="11668"/>
                  <a:pt x="8713" y="12029"/>
                </a:cubicBezTo>
                <a:cubicBezTo>
                  <a:pt x="8713" y="12426"/>
                  <a:pt x="8585" y="12707"/>
                  <a:pt x="8322" y="12852"/>
                </a:cubicBezTo>
                <a:cubicBezTo>
                  <a:pt x="8158" y="12924"/>
                  <a:pt x="7958" y="12965"/>
                  <a:pt x="7695" y="12965"/>
                </a:cubicBezTo>
                <a:lnTo>
                  <a:pt x="6246" y="12965"/>
                </a:lnTo>
                <a:lnTo>
                  <a:pt x="6246" y="11195"/>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0" name="Form"/>
          <p:cNvSpPr/>
          <p:nvPr/>
        </p:nvSpPr>
        <p:spPr>
          <a:xfrm>
            <a:off x="19118586" y="25757469"/>
            <a:ext cx="944840" cy="944341"/>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41" y="21600"/>
                  <a:pt x="14876" y="20578"/>
                  <a:pt x="16809" y="18455"/>
                </a:cubicBezTo>
                <a:cubicBezTo>
                  <a:pt x="20642" y="14248"/>
                  <a:pt x="20642" y="7364"/>
                  <a:pt x="16809" y="3156"/>
                </a:cubicBezTo>
                <a:cubicBezTo>
                  <a:pt x="14893" y="1052"/>
                  <a:pt x="12367" y="0"/>
                  <a:pt x="9842" y="0"/>
                </a:cubicBezTo>
                <a:close/>
                <a:moveTo>
                  <a:pt x="9842" y="1029"/>
                </a:moveTo>
                <a:cubicBezTo>
                  <a:pt x="12108" y="1029"/>
                  <a:pt x="14410" y="1985"/>
                  <a:pt x="16143" y="3888"/>
                </a:cubicBezTo>
                <a:cubicBezTo>
                  <a:pt x="19609" y="7693"/>
                  <a:pt x="19609" y="13918"/>
                  <a:pt x="16143" y="17724"/>
                </a:cubicBezTo>
                <a:cubicBezTo>
                  <a:pt x="12677" y="21529"/>
                  <a:pt x="7007" y="21529"/>
                  <a:pt x="3541" y="17724"/>
                </a:cubicBezTo>
                <a:cubicBezTo>
                  <a:pt x="75" y="13918"/>
                  <a:pt x="75" y="7693"/>
                  <a:pt x="3541" y="3888"/>
                </a:cubicBezTo>
                <a:cubicBezTo>
                  <a:pt x="5274" y="1985"/>
                  <a:pt x="7542" y="1029"/>
                  <a:pt x="9842" y="1029"/>
                </a:cubicBezTo>
                <a:close/>
                <a:moveTo>
                  <a:pt x="9998" y="5717"/>
                </a:moveTo>
                <a:cubicBezTo>
                  <a:pt x="7365" y="5717"/>
                  <a:pt x="5228" y="8064"/>
                  <a:pt x="5228" y="10954"/>
                </a:cubicBezTo>
                <a:cubicBezTo>
                  <a:pt x="5228" y="13845"/>
                  <a:pt x="7365" y="16191"/>
                  <a:pt x="9998" y="16191"/>
                </a:cubicBezTo>
                <a:cubicBezTo>
                  <a:pt x="12631" y="16191"/>
                  <a:pt x="14768" y="13845"/>
                  <a:pt x="14768" y="10954"/>
                </a:cubicBezTo>
                <a:cubicBezTo>
                  <a:pt x="14768" y="8064"/>
                  <a:pt x="12631" y="5717"/>
                  <a:pt x="9998" y="5717"/>
                </a:cubicBezTo>
                <a:close/>
                <a:moveTo>
                  <a:pt x="9696" y="7593"/>
                </a:moveTo>
                <a:lnTo>
                  <a:pt x="10227" y="7730"/>
                </a:lnTo>
                <a:lnTo>
                  <a:pt x="10029" y="8690"/>
                </a:lnTo>
                <a:lnTo>
                  <a:pt x="10498" y="8793"/>
                </a:lnTo>
                <a:lnTo>
                  <a:pt x="10696" y="7844"/>
                </a:lnTo>
                <a:lnTo>
                  <a:pt x="11165" y="7958"/>
                </a:lnTo>
                <a:lnTo>
                  <a:pt x="10967" y="8908"/>
                </a:lnTo>
                <a:cubicBezTo>
                  <a:pt x="11033" y="8908"/>
                  <a:pt x="11731" y="9086"/>
                  <a:pt x="11998" y="9708"/>
                </a:cubicBezTo>
                <a:cubicBezTo>
                  <a:pt x="12098" y="9891"/>
                  <a:pt x="12135" y="10076"/>
                  <a:pt x="12102" y="10223"/>
                </a:cubicBezTo>
                <a:cubicBezTo>
                  <a:pt x="12102" y="10296"/>
                  <a:pt x="12062" y="10552"/>
                  <a:pt x="11862" y="10771"/>
                </a:cubicBezTo>
                <a:cubicBezTo>
                  <a:pt x="11696" y="10954"/>
                  <a:pt x="11460" y="10986"/>
                  <a:pt x="11394" y="11023"/>
                </a:cubicBezTo>
                <a:cubicBezTo>
                  <a:pt x="11427" y="11023"/>
                  <a:pt x="11998" y="11396"/>
                  <a:pt x="11998" y="12018"/>
                </a:cubicBezTo>
                <a:cubicBezTo>
                  <a:pt x="11998" y="12274"/>
                  <a:pt x="11929" y="12457"/>
                  <a:pt x="11862" y="12567"/>
                </a:cubicBezTo>
                <a:cubicBezTo>
                  <a:pt x="11796" y="12713"/>
                  <a:pt x="11731" y="12825"/>
                  <a:pt x="11665" y="12898"/>
                </a:cubicBezTo>
                <a:cubicBezTo>
                  <a:pt x="11131" y="13484"/>
                  <a:pt x="10236" y="13255"/>
                  <a:pt x="10102" y="13218"/>
                </a:cubicBezTo>
                <a:lnTo>
                  <a:pt x="9894" y="14179"/>
                </a:lnTo>
                <a:lnTo>
                  <a:pt x="9363" y="14030"/>
                </a:lnTo>
                <a:lnTo>
                  <a:pt x="9561" y="13081"/>
                </a:lnTo>
                <a:lnTo>
                  <a:pt x="9134" y="12967"/>
                </a:lnTo>
                <a:lnTo>
                  <a:pt x="8936" y="13916"/>
                </a:lnTo>
                <a:lnTo>
                  <a:pt x="8394" y="13767"/>
                </a:lnTo>
                <a:lnTo>
                  <a:pt x="8603" y="12818"/>
                </a:lnTo>
                <a:lnTo>
                  <a:pt x="7603" y="12567"/>
                </a:lnTo>
                <a:lnTo>
                  <a:pt x="7728" y="11903"/>
                </a:lnTo>
                <a:lnTo>
                  <a:pt x="8269" y="12052"/>
                </a:lnTo>
                <a:cubicBezTo>
                  <a:pt x="8336" y="12052"/>
                  <a:pt x="8403" y="12011"/>
                  <a:pt x="8436" y="11938"/>
                </a:cubicBezTo>
                <a:lnTo>
                  <a:pt x="8998" y="9193"/>
                </a:lnTo>
                <a:cubicBezTo>
                  <a:pt x="8998" y="9120"/>
                  <a:pt x="8961" y="9047"/>
                  <a:pt x="8894" y="9010"/>
                </a:cubicBezTo>
                <a:lnTo>
                  <a:pt x="8363" y="8873"/>
                </a:lnTo>
                <a:lnTo>
                  <a:pt x="8499" y="8279"/>
                </a:lnTo>
                <a:lnTo>
                  <a:pt x="9498" y="8542"/>
                </a:lnTo>
                <a:lnTo>
                  <a:pt x="9696" y="7593"/>
                </a:lnTo>
                <a:close/>
                <a:moveTo>
                  <a:pt x="9894" y="9148"/>
                </a:moveTo>
                <a:cubicBezTo>
                  <a:pt x="9894" y="9148"/>
                  <a:pt x="9665" y="10314"/>
                  <a:pt x="9665" y="10314"/>
                </a:cubicBezTo>
                <a:cubicBezTo>
                  <a:pt x="9732" y="10351"/>
                  <a:pt x="10667" y="10653"/>
                  <a:pt x="10967" y="10177"/>
                </a:cubicBezTo>
                <a:cubicBezTo>
                  <a:pt x="11000" y="10140"/>
                  <a:pt x="10996" y="10101"/>
                  <a:pt x="11029" y="10028"/>
                </a:cubicBezTo>
                <a:cubicBezTo>
                  <a:pt x="11063" y="9955"/>
                  <a:pt x="11060" y="9884"/>
                  <a:pt x="11061" y="9811"/>
                </a:cubicBezTo>
                <a:cubicBezTo>
                  <a:pt x="10961" y="9555"/>
                  <a:pt x="10527" y="9257"/>
                  <a:pt x="9894" y="9148"/>
                </a:cubicBezTo>
                <a:close/>
                <a:moveTo>
                  <a:pt x="9602" y="10977"/>
                </a:moveTo>
                <a:cubicBezTo>
                  <a:pt x="9602" y="11014"/>
                  <a:pt x="9332" y="12292"/>
                  <a:pt x="9332" y="12292"/>
                </a:cubicBezTo>
                <a:cubicBezTo>
                  <a:pt x="9598" y="12365"/>
                  <a:pt x="9802" y="12407"/>
                  <a:pt x="9936" y="12407"/>
                </a:cubicBezTo>
                <a:cubicBezTo>
                  <a:pt x="10269" y="12443"/>
                  <a:pt x="10665" y="12445"/>
                  <a:pt x="10831" y="12189"/>
                </a:cubicBezTo>
                <a:cubicBezTo>
                  <a:pt x="10931" y="12080"/>
                  <a:pt x="10936" y="11931"/>
                  <a:pt x="10936" y="11858"/>
                </a:cubicBezTo>
                <a:cubicBezTo>
                  <a:pt x="10936" y="11821"/>
                  <a:pt x="10927" y="11748"/>
                  <a:pt x="10894" y="11675"/>
                </a:cubicBezTo>
                <a:cubicBezTo>
                  <a:pt x="10894" y="11602"/>
                  <a:pt x="10836" y="11531"/>
                  <a:pt x="10769" y="11457"/>
                </a:cubicBezTo>
                <a:cubicBezTo>
                  <a:pt x="10669" y="11348"/>
                  <a:pt x="10536" y="11272"/>
                  <a:pt x="10102" y="11126"/>
                </a:cubicBezTo>
                <a:cubicBezTo>
                  <a:pt x="9969" y="11089"/>
                  <a:pt x="9802" y="11050"/>
                  <a:pt x="9602" y="1097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1" name="Form"/>
          <p:cNvSpPr/>
          <p:nvPr/>
        </p:nvSpPr>
        <p:spPr>
          <a:xfrm>
            <a:off x="21138670" y="25757469"/>
            <a:ext cx="944841" cy="945532"/>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9843" y="5637"/>
                </a:moveTo>
                <a:lnTo>
                  <a:pt x="6883" y="11127"/>
                </a:lnTo>
                <a:lnTo>
                  <a:pt x="9843" y="12998"/>
                </a:lnTo>
                <a:lnTo>
                  <a:pt x="9843" y="12965"/>
                </a:lnTo>
                <a:lnTo>
                  <a:pt x="12803" y="11127"/>
                </a:lnTo>
                <a:lnTo>
                  <a:pt x="9843" y="5637"/>
                </a:lnTo>
                <a:close/>
                <a:moveTo>
                  <a:pt x="12803" y="11409"/>
                </a:moveTo>
                <a:lnTo>
                  <a:pt x="9843" y="13325"/>
                </a:lnTo>
                <a:lnTo>
                  <a:pt x="6883" y="11454"/>
                </a:lnTo>
                <a:cubicBezTo>
                  <a:pt x="6883" y="11454"/>
                  <a:pt x="9843" y="15927"/>
                  <a:pt x="9843" y="15963"/>
                </a:cubicBezTo>
                <a:cubicBezTo>
                  <a:pt x="9843" y="15963"/>
                  <a:pt x="9843" y="15954"/>
                  <a:pt x="9843" y="15918"/>
                </a:cubicBezTo>
                <a:cubicBezTo>
                  <a:pt x="9843" y="15882"/>
                  <a:pt x="12803" y="11409"/>
                  <a:pt x="12803" y="1140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2" name="Form"/>
          <p:cNvSpPr/>
          <p:nvPr/>
        </p:nvSpPr>
        <p:spPr>
          <a:xfrm>
            <a:off x="6998066" y="25757469"/>
            <a:ext cx="944841" cy="945531"/>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9853" y="5930"/>
                </a:moveTo>
                <a:cubicBezTo>
                  <a:pt x="9360" y="5930"/>
                  <a:pt x="8906" y="6011"/>
                  <a:pt x="8445" y="6155"/>
                </a:cubicBezTo>
                <a:cubicBezTo>
                  <a:pt x="8215" y="6227"/>
                  <a:pt x="8018" y="6329"/>
                  <a:pt x="7788" y="6437"/>
                </a:cubicBezTo>
                <a:cubicBezTo>
                  <a:pt x="6472" y="7123"/>
                  <a:pt x="5486" y="8500"/>
                  <a:pt x="5157" y="10124"/>
                </a:cubicBezTo>
                <a:cubicBezTo>
                  <a:pt x="5124" y="10376"/>
                  <a:pt x="5087" y="10593"/>
                  <a:pt x="5054" y="10845"/>
                </a:cubicBezTo>
                <a:cubicBezTo>
                  <a:pt x="5054" y="10953"/>
                  <a:pt x="5054" y="11052"/>
                  <a:pt x="5054" y="11161"/>
                </a:cubicBezTo>
                <a:cubicBezTo>
                  <a:pt x="5054" y="12640"/>
                  <a:pt x="5617" y="13941"/>
                  <a:pt x="6472" y="14915"/>
                </a:cubicBezTo>
                <a:cubicBezTo>
                  <a:pt x="6637" y="15095"/>
                  <a:pt x="6799" y="15278"/>
                  <a:pt x="6996" y="15422"/>
                </a:cubicBezTo>
                <a:cubicBezTo>
                  <a:pt x="7786" y="16071"/>
                  <a:pt x="8770" y="16437"/>
                  <a:pt x="9823" y="16437"/>
                </a:cubicBezTo>
                <a:cubicBezTo>
                  <a:pt x="10480" y="16437"/>
                  <a:pt x="11103" y="16283"/>
                  <a:pt x="11662" y="16031"/>
                </a:cubicBezTo>
                <a:cubicBezTo>
                  <a:pt x="11892" y="15923"/>
                  <a:pt x="12092" y="15814"/>
                  <a:pt x="12289" y="15670"/>
                </a:cubicBezTo>
                <a:cubicBezTo>
                  <a:pt x="13407" y="14913"/>
                  <a:pt x="14266" y="13688"/>
                  <a:pt x="14529" y="12209"/>
                </a:cubicBezTo>
                <a:cubicBezTo>
                  <a:pt x="14562" y="11957"/>
                  <a:pt x="14589" y="11706"/>
                  <a:pt x="14622" y="11454"/>
                </a:cubicBezTo>
                <a:cubicBezTo>
                  <a:pt x="14622" y="11382"/>
                  <a:pt x="14622" y="11278"/>
                  <a:pt x="14622" y="11206"/>
                </a:cubicBezTo>
                <a:cubicBezTo>
                  <a:pt x="14622" y="9979"/>
                  <a:pt x="14258" y="8895"/>
                  <a:pt x="13666" y="7993"/>
                </a:cubicBezTo>
                <a:cubicBezTo>
                  <a:pt x="13535" y="7813"/>
                  <a:pt x="13378" y="7596"/>
                  <a:pt x="13214" y="7452"/>
                </a:cubicBezTo>
                <a:cubicBezTo>
                  <a:pt x="12359" y="6514"/>
                  <a:pt x="11169" y="5930"/>
                  <a:pt x="9853" y="5930"/>
                </a:cubicBezTo>
                <a:close/>
                <a:moveTo>
                  <a:pt x="9853" y="6651"/>
                </a:moveTo>
                <a:cubicBezTo>
                  <a:pt x="10972" y="6651"/>
                  <a:pt x="11997" y="7165"/>
                  <a:pt x="12721" y="7959"/>
                </a:cubicBezTo>
                <a:cubicBezTo>
                  <a:pt x="12030" y="8608"/>
                  <a:pt x="11274" y="9141"/>
                  <a:pt x="10419" y="9537"/>
                </a:cubicBezTo>
                <a:cubicBezTo>
                  <a:pt x="9958" y="8599"/>
                  <a:pt x="9426" y="7664"/>
                  <a:pt x="8867" y="6798"/>
                </a:cubicBezTo>
                <a:cubicBezTo>
                  <a:pt x="9196" y="6690"/>
                  <a:pt x="9525" y="6651"/>
                  <a:pt x="9853" y="6651"/>
                </a:cubicBezTo>
                <a:close/>
                <a:moveTo>
                  <a:pt x="8209" y="7057"/>
                </a:moveTo>
                <a:cubicBezTo>
                  <a:pt x="8801" y="7923"/>
                  <a:pt x="9331" y="8823"/>
                  <a:pt x="9792" y="9797"/>
                </a:cubicBezTo>
                <a:cubicBezTo>
                  <a:pt x="8904" y="10121"/>
                  <a:pt x="7911" y="10304"/>
                  <a:pt x="6925" y="10304"/>
                </a:cubicBezTo>
                <a:cubicBezTo>
                  <a:pt x="6563" y="10304"/>
                  <a:pt x="6207" y="10261"/>
                  <a:pt x="5845" y="10225"/>
                </a:cubicBezTo>
                <a:cubicBezTo>
                  <a:pt x="6109" y="8782"/>
                  <a:pt x="7025" y="7598"/>
                  <a:pt x="8209" y="7057"/>
                </a:cubicBezTo>
                <a:close/>
                <a:moveTo>
                  <a:pt x="13142" y="8534"/>
                </a:moveTo>
                <a:cubicBezTo>
                  <a:pt x="13635" y="9292"/>
                  <a:pt x="13933" y="10196"/>
                  <a:pt x="13933" y="11206"/>
                </a:cubicBezTo>
                <a:cubicBezTo>
                  <a:pt x="13407" y="10989"/>
                  <a:pt x="12780" y="10879"/>
                  <a:pt x="12155" y="10879"/>
                </a:cubicBezTo>
                <a:cubicBezTo>
                  <a:pt x="11794" y="10879"/>
                  <a:pt x="11397" y="10908"/>
                  <a:pt x="11035" y="10980"/>
                </a:cubicBezTo>
                <a:cubicBezTo>
                  <a:pt x="10937" y="10692"/>
                  <a:pt x="10805" y="10444"/>
                  <a:pt x="10706" y="10191"/>
                </a:cubicBezTo>
                <a:cubicBezTo>
                  <a:pt x="11594" y="9758"/>
                  <a:pt x="12419" y="9219"/>
                  <a:pt x="13142" y="8534"/>
                </a:cubicBezTo>
                <a:close/>
                <a:moveTo>
                  <a:pt x="10121" y="10439"/>
                </a:moveTo>
                <a:cubicBezTo>
                  <a:pt x="10219" y="10656"/>
                  <a:pt x="10320" y="10908"/>
                  <a:pt x="10419" y="11161"/>
                </a:cubicBezTo>
                <a:cubicBezTo>
                  <a:pt x="8906" y="11666"/>
                  <a:pt x="7621" y="12748"/>
                  <a:pt x="6832" y="14227"/>
                </a:cubicBezTo>
                <a:cubicBezTo>
                  <a:pt x="6141" y="13397"/>
                  <a:pt x="5743" y="12351"/>
                  <a:pt x="5743" y="11161"/>
                </a:cubicBezTo>
                <a:cubicBezTo>
                  <a:pt x="5743" y="11089"/>
                  <a:pt x="5743" y="11019"/>
                  <a:pt x="5743" y="10947"/>
                </a:cubicBezTo>
                <a:cubicBezTo>
                  <a:pt x="6137" y="10983"/>
                  <a:pt x="6530" y="11025"/>
                  <a:pt x="6925" y="11025"/>
                </a:cubicBezTo>
                <a:cubicBezTo>
                  <a:pt x="8043" y="11025"/>
                  <a:pt x="9101" y="10800"/>
                  <a:pt x="10121" y="10439"/>
                </a:cubicBezTo>
                <a:close/>
                <a:moveTo>
                  <a:pt x="12186" y="11600"/>
                </a:moveTo>
                <a:cubicBezTo>
                  <a:pt x="12778" y="11600"/>
                  <a:pt x="13374" y="11711"/>
                  <a:pt x="13933" y="11927"/>
                </a:cubicBezTo>
                <a:cubicBezTo>
                  <a:pt x="13703" y="13154"/>
                  <a:pt x="13074" y="14196"/>
                  <a:pt x="12186" y="14881"/>
                </a:cubicBezTo>
                <a:cubicBezTo>
                  <a:pt x="11989" y="13763"/>
                  <a:pt x="11695" y="12714"/>
                  <a:pt x="11333" y="11668"/>
                </a:cubicBezTo>
                <a:cubicBezTo>
                  <a:pt x="11596" y="11632"/>
                  <a:pt x="11890" y="11600"/>
                  <a:pt x="12186" y="11600"/>
                </a:cubicBezTo>
                <a:close/>
                <a:moveTo>
                  <a:pt x="10645" y="11848"/>
                </a:moveTo>
                <a:cubicBezTo>
                  <a:pt x="11039" y="12967"/>
                  <a:pt x="11339" y="14121"/>
                  <a:pt x="11570" y="15276"/>
                </a:cubicBezTo>
                <a:cubicBezTo>
                  <a:pt x="11043" y="15528"/>
                  <a:pt x="10478" y="15670"/>
                  <a:pt x="9853" y="15670"/>
                </a:cubicBezTo>
                <a:cubicBezTo>
                  <a:pt x="8900" y="15670"/>
                  <a:pt x="8049" y="15312"/>
                  <a:pt x="7325" y="14734"/>
                </a:cubicBezTo>
                <a:cubicBezTo>
                  <a:pt x="8049" y="13328"/>
                  <a:pt x="9231" y="12281"/>
                  <a:pt x="10645" y="1184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3" name="Form"/>
          <p:cNvSpPr/>
          <p:nvPr/>
        </p:nvSpPr>
        <p:spPr>
          <a:xfrm>
            <a:off x="17098498" y="25757469"/>
            <a:ext cx="944841" cy="944445"/>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55"/>
                </a:moveTo>
                <a:cubicBezTo>
                  <a:pt x="12102" y="1055"/>
                  <a:pt x="14392" y="2001"/>
                  <a:pt x="16144" y="3925"/>
                </a:cubicBezTo>
                <a:cubicBezTo>
                  <a:pt x="19616" y="7737"/>
                  <a:pt x="19616" y="13942"/>
                  <a:pt x="16144" y="17754"/>
                </a:cubicBezTo>
                <a:cubicBezTo>
                  <a:pt x="12672" y="21566"/>
                  <a:pt x="7010" y="21566"/>
                  <a:pt x="3538" y="17754"/>
                </a:cubicBezTo>
                <a:cubicBezTo>
                  <a:pt x="66" y="13942"/>
                  <a:pt x="66" y="7737"/>
                  <a:pt x="3538" y="3925"/>
                </a:cubicBezTo>
                <a:cubicBezTo>
                  <a:pt x="5257" y="2001"/>
                  <a:pt x="7539" y="1055"/>
                  <a:pt x="9820" y="1055"/>
                </a:cubicBezTo>
                <a:close/>
                <a:moveTo>
                  <a:pt x="8188" y="5604"/>
                </a:moveTo>
                <a:lnTo>
                  <a:pt x="8188" y="7204"/>
                </a:lnTo>
                <a:lnTo>
                  <a:pt x="6503" y="7204"/>
                </a:lnTo>
                <a:lnTo>
                  <a:pt x="6503" y="8213"/>
                </a:lnTo>
                <a:lnTo>
                  <a:pt x="7433" y="8213"/>
                </a:lnTo>
                <a:cubicBezTo>
                  <a:pt x="7566" y="8213"/>
                  <a:pt x="7661" y="8329"/>
                  <a:pt x="7661" y="8474"/>
                </a:cubicBezTo>
                <a:lnTo>
                  <a:pt x="7661" y="13160"/>
                </a:lnTo>
                <a:cubicBezTo>
                  <a:pt x="7661" y="13305"/>
                  <a:pt x="7566" y="13409"/>
                  <a:pt x="7433" y="13409"/>
                </a:cubicBezTo>
                <a:lnTo>
                  <a:pt x="6503" y="13409"/>
                </a:lnTo>
                <a:lnTo>
                  <a:pt x="6503" y="14532"/>
                </a:lnTo>
                <a:lnTo>
                  <a:pt x="8188" y="14532"/>
                </a:lnTo>
                <a:lnTo>
                  <a:pt x="8188" y="16132"/>
                </a:lnTo>
                <a:lnTo>
                  <a:pt x="9087" y="16132"/>
                </a:lnTo>
                <a:lnTo>
                  <a:pt x="9087" y="14532"/>
                </a:lnTo>
                <a:lnTo>
                  <a:pt x="9810" y="14532"/>
                </a:lnTo>
                <a:lnTo>
                  <a:pt x="9810" y="16132"/>
                </a:lnTo>
                <a:lnTo>
                  <a:pt x="10709" y="16132"/>
                </a:lnTo>
                <a:lnTo>
                  <a:pt x="10709" y="14532"/>
                </a:lnTo>
                <a:cubicBezTo>
                  <a:pt x="10907" y="14532"/>
                  <a:pt x="12457" y="14537"/>
                  <a:pt x="13086" y="13375"/>
                </a:cubicBezTo>
                <a:cubicBezTo>
                  <a:pt x="13185" y="13230"/>
                  <a:pt x="13247" y="13005"/>
                  <a:pt x="13313" y="12751"/>
                </a:cubicBezTo>
                <a:cubicBezTo>
                  <a:pt x="13313" y="12570"/>
                  <a:pt x="13379" y="12209"/>
                  <a:pt x="13313" y="11810"/>
                </a:cubicBezTo>
                <a:cubicBezTo>
                  <a:pt x="13081" y="10829"/>
                  <a:pt x="12065" y="10507"/>
                  <a:pt x="12032" y="10471"/>
                </a:cubicBezTo>
                <a:cubicBezTo>
                  <a:pt x="12131" y="10435"/>
                  <a:pt x="12461" y="10292"/>
                  <a:pt x="12693" y="9892"/>
                </a:cubicBezTo>
                <a:cubicBezTo>
                  <a:pt x="12924" y="9457"/>
                  <a:pt x="12889" y="9051"/>
                  <a:pt x="12889" y="8905"/>
                </a:cubicBezTo>
                <a:cubicBezTo>
                  <a:pt x="12856" y="8688"/>
                  <a:pt x="12755" y="8402"/>
                  <a:pt x="12590" y="8111"/>
                </a:cubicBezTo>
                <a:cubicBezTo>
                  <a:pt x="11994" y="7167"/>
                  <a:pt x="10800" y="7204"/>
                  <a:pt x="10668" y="7204"/>
                </a:cubicBezTo>
                <a:lnTo>
                  <a:pt x="10668" y="5604"/>
                </a:lnTo>
                <a:lnTo>
                  <a:pt x="9882" y="5604"/>
                </a:lnTo>
                <a:lnTo>
                  <a:pt x="9882" y="7204"/>
                </a:lnTo>
                <a:lnTo>
                  <a:pt x="9087" y="7204"/>
                </a:lnTo>
                <a:lnTo>
                  <a:pt x="9087" y="5604"/>
                </a:lnTo>
                <a:lnTo>
                  <a:pt x="8188" y="5604"/>
                </a:lnTo>
                <a:close/>
                <a:moveTo>
                  <a:pt x="9087" y="8361"/>
                </a:moveTo>
                <a:cubicBezTo>
                  <a:pt x="10145" y="8252"/>
                  <a:pt x="10967" y="8542"/>
                  <a:pt x="11133" y="9087"/>
                </a:cubicBezTo>
                <a:cubicBezTo>
                  <a:pt x="11166" y="9160"/>
                  <a:pt x="11164" y="9307"/>
                  <a:pt x="11164" y="9416"/>
                </a:cubicBezTo>
                <a:cubicBezTo>
                  <a:pt x="11164" y="9489"/>
                  <a:pt x="11135" y="9593"/>
                  <a:pt x="11102" y="9666"/>
                </a:cubicBezTo>
                <a:cubicBezTo>
                  <a:pt x="10771" y="10501"/>
                  <a:pt x="9188" y="10392"/>
                  <a:pt x="9056" y="10392"/>
                </a:cubicBezTo>
                <a:cubicBezTo>
                  <a:pt x="9089" y="10355"/>
                  <a:pt x="9087" y="8397"/>
                  <a:pt x="9087" y="8361"/>
                </a:cubicBezTo>
                <a:close/>
                <a:moveTo>
                  <a:pt x="9087" y="11265"/>
                </a:moveTo>
                <a:cubicBezTo>
                  <a:pt x="9417" y="11265"/>
                  <a:pt x="9713" y="11263"/>
                  <a:pt x="9944" y="11299"/>
                </a:cubicBezTo>
                <a:cubicBezTo>
                  <a:pt x="10705" y="11335"/>
                  <a:pt x="10936" y="11451"/>
                  <a:pt x="11102" y="11560"/>
                </a:cubicBezTo>
                <a:cubicBezTo>
                  <a:pt x="11267" y="11669"/>
                  <a:pt x="11366" y="11771"/>
                  <a:pt x="11432" y="11844"/>
                </a:cubicBezTo>
                <a:cubicBezTo>
                  <a:pt x="11498" y="11953"/>
                  <a:pt x="11533" y="12032"/>
                  <a:pt x="11567" y="12105"/>
                </a:cubicBezTo>
                <a:cubicBezTo>
                  <a:pt x="11567" y="12286"/>
                  <a:pt x="11593" y="12497"/>
                  <a:pt x="11494" y="12751"/>
                </a:cubicBezTo>
                <a:cubicBezTo>
                  <a:pt x="11296" y="13259"/>
                  <a:pt x="10672" y="13371"/>
                  <a:pt x="10110" y="13443"/>
                </a:cubicBezTo>
                <a:cubicBezTo>
                  <a:pt x="9878" y="13480"/>
                  <a:pt x="9517" y="13514"/>
                  <a:pt x="9087" y="13477"/>
                </a:cubicBezTo>
                <a:cubicBezTo>
                  <a:pt x="9087" y="13477"/>
                  <a:pt x="9087" y="11301"/>
                  <a:pt x="9087" y="1126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4" name="Form"/>
          <p:cNvSpPr/>
          <p:nvPr/>
        </p:nvSpPr>
        <p:spPr>
          <a:xfrm>
            <a:off x="9018154" y="25757469"/>
            <a:ext cx="944840" cy="945532"/>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7"/>
                  <a:pt x="2886" y="3168"/>
                </a:cubicBezTo>
                <a:cubicBezTo>
                  <a:pt x="-962" y="7353"/>
                  <a:pt x="-962" y="14200"/>
                  <a:pt x="2886" y="18421"/>
                </a:cubicBezTo>
                <a:cubicBezTo>
                  <a:pt x="4826" y="20549"/>
                  <a:pt x="7321" y="21600"/>
                  <a:pt x="9853" y="21600"/>
                </a:cubicBezTo>
                <a:cubicBezTo>
                  <a:pt x="12386" y="21600"/>
                  <a:pt x="14916" y="20549"/>
                  <a:pt x="16790" y="18421"/>
                </a:cubicBezTo>
                <a:cubicBezTo>
                  <a:pt x="20638" y="14236"/>
                  <a:pt x="20638" y="7389"/>
                  <a:pt x="16790" y="3168"/>
                </a:cubicBezTo>
                <a:cubicBezTo>
                  <a:pt x="14866" y="1057"/>
                  <a:pt x="12359" y="0"/>
                  <a:pt x="9843" y="0"/>
                </a:cubicBezTo>
                <a:close/>
                <a:moveTo>
                  <a:pt x="9853" y="1037"/>
                </a:moveTo>
                <a:cubicBezTo>
                  <a:pt x="12155" y="1037"/>
                  <a:pt x="14423" y="2013"/>
                  <a:pt x="16133" y="3889"/>
                </a:cubicBezTo>
                <a:cubicBezTo>
                  <a:pt x="19619" y="7677"/>
                  <a:pt x="19619" y="13875"/>
                  <a:pt x="16133" y="17699"/>
                </a:cubicBezTo>
                <a:cubicBezTo>
                  <a:pt x="12680" y="21523"/>
                  <a:pt x="7029" y="21523"/>
                  <a:pt x="3543" y="17699"/>
                </a:cubicBezTo>
                <a:cubicBezTo>
                  <a:pt x="57" y="13911"/>
                  <a:pt x="57" y="7713"/>
                  <a:pt x="3543" y="3889"/>
                </a:cubicBezTo>
                <a:cubicBezTo>
                  <a:pt x="5286" y="1977"/>
                  <a:pt x="7584" y="1037"/>
                  <a:pt x="9853" y="1037"/>
                </a:cubicBezTo>
                <a:close/>
                <a:moveTo>
                  <a:pt x="7336" y="6494"/>
                </a:moveTo>
                <a:lnTo>
                  <a:pt x="4931" y="8185"/>
                </a:lnTo>
                <a:lnTo>
                  <a:pt x="7253" y="9797"/>
                </a:lnTo>
                <a:lnTo>
                  <a:pt x="4931" y="11431"/>
                </a:lnTo>
                <a:lnTo>
                  <a:pt x="7336" y="13100"/>
                </a:lnTo>
                <a:lnTo>
                  <a:pt x="9699" y="11431"/>
                </a:lnTo>
                <a:lnTo>
                  <a:pt x="7418" y="9797"/>
                </a:lnTo>
                <a:lnTo>
                  <a:pt x="9699" y="8185"/>
                </a:lnTo>
                <a:lnTo>
                  <a:pt x="7336" y="6494"/>
                </a:lnTo>
                <a:close/>
                <a:moveTo>
                  <a:pt x="9699" y="8185"/>
                </a:moveTo>
                <a:lnTo>
                  <a:pt x="12104" y="9853"/>
                </a:lnTo>
                <a:lnTo>
                  <a:pt x="9864" y="11431"/>
                </a:lnTo>
                <a:lnTo>
                  <a:pt x="12268" y="13100"/>
                </a:lnTo>
                <a:lnTo>
                  <a:pt x="14663" y="11431"/>
                </a:lnTo>
                <a:lnTo>
                  <a:pt x="12268" y="9740"/>
                </a:lnTo>
                <a:lnTo>
                  <a:pt x="14499" y="8185"/>
                </a:lnTo>
                <a:lnTo>
                  <a:pt x="12104" y="6494"/>
                </a:lnTo>
                <a:lnTo>
                  <a:pt x="9699" y="8185"/>
                </a:lnTo>
                <a:close/>
                <a:moveTo>
                  <a:pt x="9925" y="12266"/>
                </a:moveTo>
                <a:lnTo>
                  <a:pt x="7562" y="13923"/>
                </a:lnTo>
                <a:lnTo>
                  <a:pt x="9925" y="15625"/>
                </a:lnTo>
                <a:lnTo>
                  <a:pt x="12330" y="13923"/>
                </a:lnTo>
                <a:lnTo>
                  <a:pt x="9925" y="12266"/>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5" name="Form"/>
          <p:cNvSpPr/>
          <p:nvPr/>
        </p:nvSpPr>
        <p:spPr>
          <a:xfrm>
            <a:off x="13058326" y="25757469"/>
            <a:ext cx="944841" cy="944051"/>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45"/>
                  <a:pt x="16790" y="18450"/>
                </a:cubicBezTo>
                <a:cubicBezTo>
                  <a:pt x="20638" y="14222"/>
                  <a:pt x="20638" y="7400"/>
                  <a:pt x="16790" y="3173"/>
                </a:cubicBezTo>
                <a:cubicBezTo>
                  <a:pt x="14866" y="1059"/>
                  <a:pt x="12359" y="0"/>
                  <a:pt x="9843" y="0"/>
                </a:cubicBezTo>
                <a:close/>
                <a:moveTo>
                  <a:pt x="9853" y="1005"/>
                </a:moveTo>
                <a:cubicBezTo>
                  <a:pt x="12155" y="1005"/>
                  <a:pt x="14423" y="1983"/>
                  <a:pt x="16133" y="3862"/>
                </a:cubicBezTo>
                <a:cubicBezTo>
                  <a:pt x="19618" y="7692"/>
                  <a:pt x="19619" y="13863"/>
                  <a:pt x="16133" y="17693"/>
                </a:cubicBezTo>
                <a:cubicBezTo>
                  <a:pt x="12647" y="21523"/>
                  <a:pt x="7029" y="21523"/>
                  <a:pt x="3543" y="17693"/>
                </a:cubicBezTo>
                <a:cubicBezTo>
                  <a:pt x="57" y="13863"/>
                  <a:pt x="57" y="7692"/>
                  <a:pt x="3543" y="3862"/>
                </a:cubicBezTo>
                <a:cubicBezTo>
                  <a:pt x="5286" y="1947"/>
                  <a:pt x="7584" y="1005"/>
                  <a:pt x="9853" y="1005"/>
                </a:cubicBezTo>
                <a:close/>
                <a:moveTo>
                  <a:pt x="7397" y="5871"/>
                </a:moveTo>
                <a:cubicBezTo>
                  <a:pt x="7200" y="5871"/>
                  <a:pt x="6998" y="6050"/>
                  <a:pt x="6966" y="6267"/>
                </a:cubicBezTo>
                <a:lnTo>
                  <a:pt x="5722" y="14870"/>
                </a:lnTo>
                <a:cubicBezTo>
                  <a:pt x="5689" y="15051"/>
                  <a:pt x="5815" y="15198"/>
                  <a:pt x="5979" y="15198"/>
                </a:cubicBezTo>
                <a:cubicBezTo>
                  <a:pt x="6604" y="15198"/>
                  <a:pt x="7204" y="15198"/>
                  <a:pt x="7829" y="15198"/>
                </a:cubicBezTo>
                <a:lnTo>
                  <a:pt x="8281" y="12048"/>
                </a:lnTo>
                <a:cubicBezTo>
                  <a:pt x="8281" y="12012"/>
                  <a:pt x="8316" y="11874"/>
                  <a:pt x="8415" y="11765"/>
                </a:cubicBezTo>
                <a:cubicBezTo>
                  <a:pt x="8546" y="11657"/>
                  <a:pt x="8680" y="11652"/>
                  <a:pt x="8713" y="11652"/>
                </a:cubicBezTo>
                <a:lnTo>
                  <a:pt x="9566" y="11652"/>
                </a:lnTo>
                <a:cubicBezTo>
                  <a:pt x="9829" y="11652"/>
                  <a:pt x="11015" y="11768"/>
                  <a:pt x="12001" y="10828"/>
                </a:cubicBezTo>
                <a:cubicBezTo>
                  <a:pt x="12133" y="10684"/>
                  <a:pt x="13417" y="9381"/>
                  <a:pt x="12957" y="7791"/>
                </a:cubicBezTo>
                <a:cubicBezTo>
                  <a:pt x="12628" y="6671"/>
                  <a:pt x="11574" y="5835"/>
                  <a:pt x="10357" y="5871"/>
                </a:cubicBezTo>
                <a:lnTo>
                  <a:pt x="7397" y="5871"/>
                </a:lnTo>
                <a:close/>
                <a:moveTo>
                  <a:pt x="13676" y="9123"/>
                </a:moveTo>
                <a:cubicBezTo>
                  <a:pt x="13249" y="11291"/>
                  <a:pt x="11901" y="12443"/>
                  <a:pt x="9730" y="12443"/>
                </a:cubicBezTo>
                <a:lnTo>
                  <a:pt x="9031" y="12443"/>
                </a:lnTo>
                <a:cubicBezTo>
                  <a:pt x="8965" y="12443"/>
                  <a:pt x="8941" y="12484"/>
                  <a:pt x="8908" y="12556"/>
                </a:cubicBezTo>
                <a:lnTo>
                  <a:pt x="8343" y="16530"/>
                </a:lnTo>
                <a:lnTo>
                  <a:pt x="9596" y="16530"/>
                </a:lnTo>
                <a:cubicBezTo>
                  <a:pt x="9794" y="16530"/>
                  <a:pt x="9923" y="16386"/>
                  <a:pt x="9956" y="16169"/>
                </a:cubicBezTo>
                <a:cubicBezTo>
                  <a:pt x="10055" y="15410"/>
                  <a:pt x="10186" y="14692"/>
                  <a:pt x="10285" y="13933"/>
                </a:cubicBezTo>
                <a:cubicBezTo>
                  <a:pt x="10318" y="13753"/>
                  <a:pt x="10480" y="13572"/>
                  <a:pt x="10645" y="13572"/>
                </a:cubicBezTo>
                <a:cubicBezTo>
                  <a:pt x="10842" y="13608"/>
                  <a:pt x="12065" y="13789"/>
                  <a:pt x="13019" y="12849"/>
                </a:cubicBezTo>
                <a:cubicBezTo>
                  <a:pt x="13972" y="11982"/>
                  <a:pt x="14235" y="10460"/>
                  <a:pt x="13676" y="912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6" name="Form"/>
          <p:cNvSpPr/>
          <p:nvPr/>
        </p:nvSpPr>
        <p:spPr>
          <a:xfrm>
            <a:off x="15078412" y="25757469"/>
            <a:ext cx="944841" cy="944940"/>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58"/>
                </a:moveTo>
                <a:cubicBezTo>
                  <a:pt x="12110" y="1058"/>
                  <a:pt x="14399" y="2007"/>
                  <a:pt x="16157" y="3938"/>
                </a:cubicBezTo>
                <a:cubicBezTo>
                  <a:pt x="19641" y="7761"/>
                  <a:pt x="19641" y="13952"/>
                  <a:pt x="16157" y="17776"/>
                </a:cubicBezTo>
                <a:cubicBezTo>
                  <a:pt x="12674" y="21600"/>
                  <a:pt x="7034" y="21600"/>
                  <a:pt x="3550" y="17776"/>
                </a:cubicBezTo>
                <a:cubicBezTo>
                  <a:pt x="66" y="13952"/>
                  <a:pt x="67" y="7761"/>
                  <a:pt x="3550" y="3938"/>
                </a:cubicBezTo>
                <a:cubicBezTo>
                  <a:pt x="5308" y="2007"/>
                  <a:pt x="7564" y="1058"/>
                  <a:pt x="9854" y="1058"/>
                </a:cubicBezTo>
                <a:close/>
                <a:moveTo>
                  <a:pt x="8858" y="5656"/>
                </a:moveTo>
                <a:cubicBezTo>
                  <a:pt x="8659" y="5656"/>
                  <a:pt x="8495" y="5690"/>
                  <a:pt x="8495" y="5690"/>
                </a:cubicBezTo>
                <a:cubicBezTo>
                  <a:pt x="8495" y="5690"/>
                  <a:pt x="8230" y="5731"/>
                  <a:pt x="7998" y="5804"/>
                </a:cubicBezTo>
                <a:cubicBezTo>
                  <a:pt x="6903" y="6095"/>
                  <a:pt x="6111" y="7010"/>
                  <a:pt x="6111" y="7010"/>
                </a:cubicBezTo>
                <a:cubicBezTo>
                  <a:pt x="5116" y="8103"/>
                  <a:pt x="4950" y="9414"/>
                  <a:pt x="4950" y="9742"/>
                </a:cubicBezTo>
                <a:cubicBezTo>
                  <a:pt x="4950" y="9814"/>
                  <a:pt x="4950" y="9878"/>
                  <a:pt x="4950" y="9878"/>
                </a:cubicBezTo>
                <a:cubicBezTo>
                  <a:pt x="4950" y="10752"/>
                  <a:pt x="5182" y="11556"/>
                  <a:pt x="5613" y="12211"/>
                </a:cubicBezTo>
                <a:cubicBezTo>
                  <a:pt x="5978" y="12794"/>
                  <a:pt x="6438" y="13272"/>
                  <a:pt x="7002" y="13600"/>
                </a:cubicBezTo>
                <a:cubicBezTo>
                  <a:pt x="7002" y="13600"/>
                  <a:pt x="7002" y="13634"/>
                  <a:pt x="7002" y="13634"/>
                </a:cubicBezTo>
                <a:cubicBezTo>
                  <a:pt x="6903" y="13816"/>
                  <a:pt x="6803" y="14000"/>
                  <a:pt x="6671" y="14146"/>
                </a:cubicBezTo>
                <a:cubicBezTo>
                  <a:pt x="6438" y="14437"/>
                  <a:pt x="6142" y="14615"/>
                  <a:pt x="5810" y="14760"/>
                </a:cubicBezTo>
                <a:cubicBezTo>
                  <a:pt x="5711" y="14797"/>
                  <a:pt x="5640" y="14840"/>
                  <a:pt x="5541" y="14840"/>
                </a:cubicBezTo>
                <a:cubicBezTo>
                  <a:pt x="6171" y="15168"/>
                  <a:pt x="6706" y="15386"/>
                  <a:pt x="7137" y="15568"/>
                </a:cubicBezTo>
                <a:cubicBezTo>
                  <a:pt x="7569" y="15750"/>
                  <a:pt x="8230" y="15960"/>
                  <a:pt x="8993" y="16069"/>
                </a:cubicBezTo>
                <a:cubicBezTo>
                  <a:pt x="9225" y="16106"/>
                  <a:pt x="9495" y="16149"/>
                  <a:pt x="9760" y="16149"/>
                </a:cubicBezTo>
                <a:cubicBezTo>
                  <a:pt x="9992" y="16149"/>
                  <a:pt x="10293" y="16115"/>
                  <a:pt x="10559" y="16115"/>
                </a:cubicBezTo>
                <a:cubicBezTo>
                  <a:pt x="12350" y="16078"/>
                  <a:pt x="13801" y="14615"/>
                  <a:pt x="14166" y="12757"/>
                </a:cubicBezTo>
                <a:cubicBezTo>
                  <a:pt x="14200" y="12612"/>
                  <a:pt x="14270" y="11993"/>
                  <a:pt x="14270" y="11847"/>
                </a:cubicBezTo>
                <a:cubicBezTo>
                  <a:pt x="14270" y="11811"/>
                  <a:pt x="14270" y="11779"/>
                  <a:pt x="14270" y="11779"/>
                </a:cubicBezTo>
                <a:cubicBezTo>
                  <a:pt x="14270" y="11779"/>
                  <a:pt x="14270" y="11704"/>
                  <a:pt x="14270" y="11631"/>
                </a:cubicBezTo>
                <a:cubicBezTo>
                  <a:pt x="14237" y="10720"/>
                  <a:pt x="13938" y="10026"/>
                  <a:pt x="13938" y="10026"/>
                </a:cubicBezTo>
                <a:cubicBezTo>
                  <a:pt x="13474" y="8861"/>
                  <a:pt x="12514" y="8319"/>
                  <a:pt x="12248" y="8137"/>
                </a:cubicBezTo>
                <a:cubicBezTo>
                  <a:pt x="12083" y="8028"/>
                  <a:pt x="11913" y="7957"/>
                  <a:pt x="11813" y="7921"/>
                </a:cubicBezTo>
                <a:cubicBezTo>
                  <a:pt x="11879" y="7812"/>
                  <a:pt x="11913" y="7700"/>
                  <a:pt x="11979" y="7591"/>
                </a:cubicBezTo>
                <a:cubicBezTo>
                  <a:pt x="12278" y="7154"/>
                  <a:pt x="12674" y="6783"/>
                  <a:pt x="13171" y="6601"/>
                </a:cubicBezTo>
                <a:cubicBezTo>
                  <a:pt x="12773" y="6419"/>
                  <a:pt x="12379" y="6280"/>
                  <a:pt x="11948" y="6134"/>
                </a:cubicBezTo>
                <a:cubicBezTo>
                  <a:pt x="11948" y="6134"/>
                  <a:pt x="10351" y="5620"/>
                  <a:pt x="8858" y="5656"/>
                </a:cubicBezTo>
                <a:close/>
                <a:moveTo>
                  <a:pt x="10185" y="8752"/>
                </a:moveTo>
                <a:cubicBezTo>
                  <a:pt x="10683" y="8679"/>
                  <a:pt x="11156" y="8752"/>
                  <a:pt x="11554" y="8934"/>
                </a:cubicBezTo>
                <a:cubicBezTo>
                  <a:pt x="11952" y="9116"/>
                  <a:pt x="12282" y="9368"/>
                  <a:pt x="12580" y="9696"/>
                </a:cubicBezTo>
                <a:cubicBezTo>
                  <a:pt x="13012" y="10206"/>
                  <a:pt x="13304" y="10868"/>
                  <a:pt x="13337" y="11597"/>
                </a:cubicBezTo>
                <a:cubicBezTo>
                  <a:pt x="13337" y="11669"/>
                  <a:pt x="13337" y="11772"/>
                  <a:pt x="13337" y="11881"/>
                </a:cubicBezTo>
                <a:cubicBezTo>
                  <a:pt x="13337" y="13265"/>
                  <a:pt x="12516" y="14474"/>
                  <a:pt x="11388" y="14874"/>
                </a:cubicBezTo>
                <a:lnTo>
                  <a:pt x="11284" y="14874"/>
                </a:lnTo>
                <a:cubicBezTo>
                  <a:pt x="11251" y="14874"/>
                  <a:pt x="11216" y="14908"/>
                  <a:pt x="11150" y="14908"/>
                </a:cubicBezTo>
                <a:cubicBezTo>
                  <a:pt x="10652" y="15054"/>
                  <a:pt x="10152" y="15125"/>
                  <a:pt x="9688" y="15125"/>
                </a:cubicBezTo>
                <a:cubicBezTo>
                  <a:pt x="8958" y="15125"/>
                  <a:pt x="8265" y="14983"/>
                  <a:pt x="7635" y="14692"/>
                </a:cubicBezTo>
                <a:cubicBezTo>
                  <a:pt x="7602" y="14692"/>
                  <a:pt x="7606" y="14658"/>
                  <a:pt x="7573" y="14658"/>
                </a:cubicBezTo>
                <a:cubicBezTo>
                  <a:pt x="7573" y="14622"/>
                  <a:pt x="7539" y="14540"/>
                  <a:pt x="7573" y="14430"/>
                </a:cubicBezTo>
                <a:cubicBezTo>
                  <a:pt x="7639" y="14285"/>
                  <a:pt x="7763" y="14146"/>
                  <a:pt x="7863" y="13964"/>
                </a:cubicBezTo>
                <a:cubicBezTo>
                  <a:pt x="7929" y="13854"/>
                  <a:pt x="7998" y="13704"/>
                  <a:pt x="7998" y="13486"/>
                </a:cubicBezTo>
                <a:cubicBezTo>
                  <a:pt x="7998" y="13340"/>
                  <a:pt x="7935" y="13229"/>
                  <a:pt x="7936" y="13156"/>
                </a:cubicBezTo>
                <a:cubicBezTo>
                  <a:pt x="7902" y="13083"/>
                  <a:pt x="7867" y="13019"/>
                  <a:pt x="7801" y="12837"/>
                </a:cubicBezTo>
                <a:cubicBezTo>
                  <a:pt x="7801" y="12837"/>
                  <a:pt x="7801" y="12792"/>
                  <a:pt x="7801" y="12792"/>
                </a:cubicBezTo>
                <a:cubicBezTo>
                  <a:pt x="7701" y="12464"/>
                  <a:pt x="7666" y="12109"/>
                  <a:pt x="7666" y="11745"/>
                </a:cubicBezTo>
                <a:cubicBezTo>
                  <a:pt x="7732" y="10215"/>
                  <a:pt x="8792" y="8934"/>
                  <a:pt x="10185" y="8752"/>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7" name="Form"/>
          <p:cNvSpPr/>
          <p:nvPr/>
        </p:nvSpPr>
        <p:spPr>
          <a:xfrm>
            <a:off x="11038240" y="25737787"/>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1"/>
                  <a:pt x="3173" y="3173"/>
                </a:cubicBezTo>
                <a:cubicBezTo>
                  <a:pt x="1121" y="5225"/>
                  <a:pt x="0" y="7920"/>
                  <a:pt x="0" y="10800"/>
                </a:cubicBezTo>
                <a:cubicBezTo>
                  <a:pt x="0" y="13680"/>
                  <a:pt x="1121" y="16375"/>
                  <a:pt x="3173" y="18427"/>
                </a:cubicBezTo>
                <a:cubicBezTo>
                  <a:pt x="5224" y="20479"/>
                  <a:pt x="7920" y="21600"/>
                  <a:pt x="10800" y="21600"/>
                </a:cubicBezTo>
                <a:cubicBezTo>
                  <a:pt x="13680" y="21600"/>
                  <a:pt x="16375" y="20443"/>
                  <a:pt x="18427" y="18427"/>
                </a:cubicBezTo>
                <a:cubicBezTo>
                  <a:pt x="20479" y="16375"/>
                  <a:pt x="21600" y="13680"/>
                  <a:pt x="21600" y="10800"/>
                </a:cubicBezTo>
                <a:cubicBezTo>
                  <a:pt x="21600" y="7920"/>
                  <a:pt x="20479" y="5225"/>
                  <a:pt x="18427" y="3173"/>
                </a:cubicBezTo>
                <a:cubicBezTo>
                  <a:pt x="16375" y="1121"/>
                  <a:pt x="13680" y="0"/>
                  <a:pt x="10800" y="0"/>
                </a:cubicBezTo>
                <a:close/>
                <a:moveTo>
                  <a:pt x="10800" y="1046"/>
                </a:moveTo>
                <a:cubicBezTo>
                  <a:pt x="13392" y="1046"/>
                  <a:pt x="15835" y="2057"/>
                  <a:pt x="17707" y="3893"/>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8" y="19543"/>
                  <a:pt x="3893" y="17707"/>
                </a:cubicBezTo>
                <a:cubicBezTo>
                  <a:pt x="2056" y="15871"/>
                  <a:pt x="1046" y="13392"/>
                  <a:pt x="1046" y="10800"/>
                </a:cubicBezTo>
                <a:cubicBezTo>
                  <a:pt x="1046" y="8172"/>
                  <a:pt x="2057" y="5729"/>
                  <a:pt x="3893" y="3893"/>
                </a:cubicBezTo>
                <a:cubicBezTo>
                  <a:pt x="5729" y="2057"/>
                  <a:pt x="8208" y="1046"/>
                  <a:pt x="10800" y="1046"/>
                </a:cubicBezTo>
                <a:close/>
                <a:moveTo>
                  <a:pt x="9000" y="6480"/>
                </a:moveTo>
                <a:lnTo>
                  <a:pt x="10867" y="9574"/>
                </a:lnTo>
                <a:lnTo>
                  <a:pt x="12386" y="12060"/>
                </a:lnTo>
                <a:lnTo>
                  <a:pt x="15986" y="12060"/>
                </a:lnTo>
                <a:lnTo>
                  <a:pt x="12746" y="6480"/>
                </a:lnTo>
                <a:lnTo>
                  <a:pt x="9000" y="6480"/>
                </a:lnTo>
                <a:close/>
                <a:moveTo>
                  <a:pt x="8966" y="6840"/>
                </a:moveTo>
                <a:lnTo>
                  <a:pt x="5760" y="12386"/>
                </a:lnTo>
                <a:lnTo>
                  <a:pt x="7628" y="15514"/>
                </a:lnTo>
                <a:lnTo>
                  <a:pt x="10834" y="9900"/>
                </a:lnTo>
                <a:lnTo>
                  <a:pt x="8966" y="6840"/>
                </a:lnTo>
                <a:close/>
                <a:moveTo>
                  <a:pt x="9720" y="12240"/>
                </a:moveTo>
                <a:lnTo>
                  <a:pt x="7920" y="15367"/>
                </a:lnTo>
                <a:lnTo>
                  <a:pt x="14332" y="15367"/>
                </a:lnTo>
                <a:lnTo>
                  <a:pt x="16132" y="12240"/>
                </a:lnTo>
                <a:lnTo>
                  <a:pt x="9720" y="1224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8" name="Form"/>
          <p:cNvSpPr/>
          <p:nvPr/>
        </p:nvSpPr>
        <p:spPr>
          <a:xfrm>
            <a:off x="10965432" y="30608857"/>
            <a:ext cx="944842" cy="94090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9" name="Form"/>
          <p:cNvSpPr/>
          <p:nvPr/>
        </p:nvSpPr>
        <p:spPr>
          <a:xfrm>
            <a:off x="10989562" y="32318346"/>
            <a:ext cx="901932" cy="942872"/>
          </a:xfrm>
          <a:custGeom>
            <a:avLst/>
            <a:gdLst/>
            <a:ahLst/>
            <a:cxnLst>
              <a:cxn ang="0">
                <a:pos x="wd2" y="hd2"/>
              </a:cxn>
              <a:cxn ang="5400000">
                <a:pos x="wd2" y="hd2"/>
              </a:cxn>
              <a:cxn ang="10800000">
                <a:pos x="wd2" y="hd2"/>
              </a:cxn>
              <a:cxn ang="16200000">
                <a:pos x="wd2" y="hd2"/>
              </a:cxn>
            </a:cxnLst>
            <a:rect l="0" t="0" r="r" b="b"/>
            <a:pathLst>
              <a:path w="21058" h="21600" extrusionOk="0">
                <a:moveTo>
                  <a:pt x="19310" y="4419"/>
                </a:moveTo>
                <a:cubicBezTo>
                  <a:pt x="18896" y="3833"/>
                  <a:pt x="17380" y="1759"/>
                  <a:pt x="14576" y="676"/>
                </a:cubicBezTo>
                <a:cubicBezTo>
                  <a:pt x="12830" y="0"/>
                  <a:pt x="11267" y="0"/>
                  <a:pt x="10486" y="0"/>
                </a:cubicBezTo>
                <a:cubicBezTo>
                  <a:pt x="9659" y="0"/>
                  <a:pt x="8096" y="45"/>
                  <a:pt x="6304" y="767"/>
                </a:cubicBezTo>
                <a:cubicBezTo>
                  <a:pt x="5936" y="947"/>
                  <a:pt x="4282" y="1623"/>
                  <a:pt x="2719" y="3247"/>
                </a:cubicBezTo>
                <a:cubicBezTo>
                  <a:pt x="2260" y="3743"/>
                  <a:pt x="1478" y="4555"/>
                  <a:pt x="835" y="5907"/>
                </a:cubicBezTo>
                <a:cubicBezTo>
                  <a:pt x="-130" y="7982"/>
                  <a:pt x="-38" y="9876"/>
                  <a:pt x="54" y="10777"/>
                </a:cubicBezTo>
                <a:cubicBezTo>
                  <a:pt x="284" y="12581"/>
                  <a:pt x="973" y="13934"/>
                  <a:pt x="1433" y="14656"/>
                </a:cubicBezTo>
                <a:cubicBezTo>
                  <a:pt x="2076" y="15648"/>
                  <a:pt x="2765" y="16324"/>
                  <a:pt x="3271" y="16775"/>
                </a:cubicBezTo>
                <a:cubicBezTo>
                  <a:pt x="3225" y="18398"/>
                  <a:pt x="3225" y="20022"/>
                  <a:pt x="3179" y="21600"/>
                </a:cubicBezTo>
                <a:cubicBezTo>
                  <a:pt x="4604" y="20788"/>
                  <a:pt x="5982" y="19932"/>
                  <a:pt x="7407" y="19120"/>
                </a:cubicBezTo>
                <a:cubicBezTo>
                  <a:pt x="8096" y="19210"/>
                  <a:pt x="8786" y="19345"/>
                  <a:pt x="9475" y="19435"/>
                </a:cubicBezTo>
                <a:cubicBezTo>
                  <a:pt x="10164" y="19526"/>
                  <a:pt x="13933" y="19841"/>
                  <a:pt x="17242" y="17181"/>
                </a:cubicBezTo>
                <a:cubicBezTo>
                  <a:pt x="20229" y="14791"/>
                  <a:pt x="20827" y="11544"/>
                  <a:pt x="20964" y="10777"/>
                </a:cubicBezTo>
                <a:cubicBezTo>
                  <a:pt x="21470" y="7531"/>
                  <a:pt x="19770" y="5141"/>
                  <a:pt x="19310" y="4419"/>
                </a:cubicBezTo>
                <a:close/>
                <a:moveTo>
                  <a:pt x="11589" y="12987"/>
                </a:moveTo>
                <a:lnTo>
                  <a:pt x="8832" y="10236"/>
                </a:lnTo>
                <a:lnTo>
                  <a:pt x="3868" y="12897"/>
                </a:lnTo>
                <a:lnTo>
                  <a:pt x="9337" y="6990"/>
                </a:lnTo>
                <a:lnTo>
                  <a:pt x="12141" y="9650"/>
                </a:lnTo>
                <a:lnTo>
                  <a:pt x="17058" y="6990"/>
                </a:lnTo>
                <a:lnTo>
                  <a:pt x="11589" y="12987"/>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0" name="Form"/>
          <p:cNvSpPr/>
          <p:nvPr/>
        </p:nvSpPr>
        <p:spPr>
          <a:xfrm>
            <a:off x="12985691" y="32318892"/>
            <a:ext cx="944841" cy="938937"/>
          </a:xfrm>
          <a:custGeom>
            <a:avLst/>
            <a:gdLst/>
            <a:ahLst/>
            <a:cxnLst>
              <a:cxn ang="0">
                <a:pos x="wd2" y="hd2"/>
              </a:cxn>
              <a:cxn ang="5400000">
                <a:pos x="wd2" y="hd2"/>
              </a:cxn>
              <a:cxn ang="10800000">
                <a:pos x="wd2" y="hd2"/>
              </a:cxn>
              <a:cxn ang="16200000">
                <a:pos x="wd2" y="hd2"/>
              </a:cxn>
            </a:cxnLst>
            <a:rect l="0" t="0" r="r" b="b"/>
            <a:pathLst>
              <a:path w="21600" h="21600" extrusionOk="0">
                <a:moveTo>
                  <a:pt x="20745" y="12362"/>
                </a:moveTo>
                <a:cubicBezTo>
                  <a:pt x="20835" y="11864"/>
                  <a:pt x="20880" y="11321"/>
                  <a:pt x="20880" y="10823"/>
                </a:cubicBezTo>
                <a:cubicBezTo>
                  <a:pt x="20880" y="5208"/>
                  <a:pt x="16335" y="634"/>
                  <a:pt x="10755" y="634"/>
                </a:cubicBezTo>
                <a:cubicBezTo>
                  <a:pt x="10215" y="634"/>
                  <a:pt x="9675" y="679"/>
                  <a:pt x="9135" y="770"/>
                </a:cubicBezTo>
                <a:cubicBezTo>
                  <a:pt x="8235" y="272"/>
                  <a:pt x="7200" y="0"/>
                  <a:pt x="6165" y="0"/>
                </a:cubicBezTo>
                <a:cubicBezTo>
                  <a:pt x="2745" y="0"/>
                  <a:pt x="0" y="2808"/>
                  <a:pt x="0" y="6204"/>
                </a:cubicBezTo>
                <a:cubicBezTo>
                  <a:pt x="0" y="7291"/>
                  <a:pt x="270" y="8332"/>
                  <a:pt x="810" y="9238"/>
                </a:cubicBezTo>
                <a:cubicBezTo>
                  <a:pt x="720" y="9781"/>
                  <a:pt x="675" y="10279"/>
                  <a:pt x="675" y="10777"/>
                </a:cubicBezTo>
                <a:cubicBezTo>
                  <a:pt x="675" y="16392"/>
                  <a:pt x="5220" y="20966"/>
                  <a:pt x="10800" y="20966"/>
                </a:cubicBezTo>
                <a:cubicBezTo>
                  <a:pt x="11340" y="20966"/>
                  <a:pt x="11925" y="20921"/>
                  <a:pt x="12465" y="20830"/>
                </a:cubicBezTo>
                <a:cubicBezTo>
                  <a:pt x="13365" y="21328"/>
                  <a:pt x="14400" y="21600"/>
                  <a:pt x="15435" y="21600"/>
                </a:cubicBezTo>
                <a:cubicBezTo>
                  <a:pt x="18855" y="21600"/>
                  <a:pt x="21600" y="18792"/>
                  <a:pt x="21600" y="15396"/>
                </a:cubicBezTo>
                <a:cubicBezTo>
                  <a:pt x="21555" y="14355"/>
                  <a:pt x="21285" y="13313"/>
                  <a:pt x="20745" y="12362"/>
                </a:cubicBezTo>
                <a:close/>
                <a:moveTo>
                  <a:pt x="14805" y="15758"/>
                </a:moveTo>
                <a:cubicBezTo>
                  <a:pt x="14445" y="16166"/>
                  <a:pt x="14040" y="16392"/>
                  <a:pt x="13815" y="16528"/>
                </a:cubicBezTo>
                <a:cubicBezTo>
                  <a:pt x="13185" y="16891"/>
                  <a:pt x="12600" y="16981"/>
                  <a:pt x="12105" y="17072"/>
                </a:cubicBezTo>
                <a:cubicBezTo>
                  <a:pt x="10800" y="17298"/>
                  <a:pt x="9765" y="17162"/>
                  <a:pt x="9495" y="17117"/>
                </a:cubicBezTo>
                <a:cubicBezTo>
                  <a:pt x="8910" y="17026"/>
                  <a:pt x="7965" y="16845"/>
                  <a:pt x="7020" y="16211"/>
                </a:cubicBezTo>
                <a:cubicBezTo>
                  <a:pt x="6525" y="15894"/>
                  <a:pt x="6300" y="15577"/>
                  <a:pt x="6210" y="15442"/>
                </a:cubicBezTo>
                <a:cubicBezTo>
                  <a:pt x="6075" y="15260"/>
                  <a:pt x="5445" y="14400"/>
                  <a:pt x="5805" y="13630"/>
                </a:cubicBezTo>
                <a:cubicBezTo>
                  <a:pt x="5895" y="13404"/>
                  <a:pt x="6030" y="13268"/>
                  <a:pt x="6165" y="13223"/>
                </a:cubicBezTo>
                <a:cubicBezTo>
                  <a:pt x="6255" y="13177"/>
                  <a:pt x="6570" y="12951"/>
                  <a:pt x="7020" y="12996"/>
                </a:cubicBezTo>
                <a:cubicBezTo>
                  <a:pt x="7650" y="13041"/>
                  <a:pt x="7965" y="13540"/>
                  <a:pt x="8010" y="13630"/>
                </a:cubicBezTo>
                <a:cubicBezTo>
                  <a:pt x="8055" y="13721"/>
                  <a:pt x="8145" y="13811"/>
                  <a:pt x="8235" y="13902"/>
                </a:cubicBezTo>
                <a:cubicBezTo>
                  <a:pt x="8325" y="13992"/>
                  <a:pt x="8415" y="14174"/>
                  <a:pt x="8505" y="14264"/>
                </a:cubicBezTo>
                <a:cubicBezTo>
                  <a:pt x="8505" y="14264"/>
                  <a:pt x="8730" y="14536"/>
                  <a:pt x="9045" y="14762"/>
                </a:cubicBezTo>
                <a:cubicBezTo>
                  <a:pt x="9675" y="15215"/>
                  <a:pt x="10395" y="15215"/>
                  <a:pt x="10710" y="15215"/>
                </a:cubicBezTo>
                <a:cubicBezTo>
                  <a:pt x="10935" y="15215"/>
                  <a:pt x="11205" y="15215"/>
                  <a:pt x="11520" y="15124"/>
                </a:cubicBezTo>
                <a:cubicBezTo>
                  <a:pt x="11700" y="15079"/>
                  <a:pt x="12690" y="14808"/>
                  <a:pt x="12960" y="13992"/>
                </a:cubicBezTo>
                <a:cubicBezTo>
                  <a:pt x="13005" y="13857"/>
                  <a:pt x="13050" y="13540"/>
                  <a:pt x="12960" y="13177"/>
                </a:cubicBezTo>
                <a:cubicBezTo>
                  <a:pt x="12915" y="13041"/>
                  <a:pt x="12825" y="12860"/>
                  <a:pt x="12645" y="12724"/>
                </a:cubicBezTo>
                <a:cubicBezTo>
                  <a:pt x="12375" y="12498"/>
                  <a:pt x="12105" y="12453"/>
                  <a:pt x="11970" y="12408"/>
                </a:cubicBezTo>
                <a:cubicBezTo>
                  <a:pt x="11250" y="12226"/>
                  <a:pt x="10530" y="12045"/>
                  <a:pt x="9810" y="11864"/>
                </a:cubicBezTo>
                <a:cubicBezTo>
                  <a:pt x="9180" y="11728"/>
                  <a:pt x="8775" y="11592"/>
                  <a:pt x="8415" y="11502"/>
                </a:cubicBezTo>
                <a:cubicBezTo>
                  <a:pt x="7920" y="11366"/>
                  <a:pt x="7515" y="11185"/>
                  <a:pt x="7065" y="10913"/>
                </a:cubicBezTo>
                <a:cubicBezTo>
                  <a:pt x="6795" y="10732"/>
                  <a:pt x="6615" y="10551"/>
                  <a:pt x="6570" y="10506"/>
                </a:cubicBezTo>
                <a:cubicBezTo>
                  <a:pt x="6255" y="10143"/>
                  <a:pt x="6075" y="9826"/>
                  <a:pt x="5985" y="9645"/>
                </a:cubicBezTo>
                <a:cubicBezTo>
                  <a:pt x="5805" y="9238"/>
                  <a:pt x="5805" y="8921"/>
                  <a:pt x="5760" y="8649"/>
                </a:cubicBezTo>
                <a:cubicBezTo>
                  <a:pt x="5715" y="8423"/>
                  <a:pt x="5715" y="8015"/>
                  <a:pt x="5805" y="7517"/>
                </a:cubicBezTo>
                <a:cubicBezTo>
                  <a:pt x="5895" y="7064"/>
                  <a:pt x="6075" y="6792"/>
                  <a:pt x="6120" y="6657"/>
                </a:cubicBezTo>
                <a:cubicBezTo>
                  <a:pt x="6615" y="5751"/>
                  <a:pt x="7470" y="5298"/>
                  <a:pt x="7830" y="5162"/>
                </a:cubicBezTo>
                <a:cubicBezTo>
                  <a:pt x="8280" y="4936"/>
                  <a:pt x="8685" y="4845"/>
                  <a:pt x="9045" y="4800"/>
                </a:cubicBezTo>
                <a:cubicBezTo>
                  <a:pt x="9225" y="4755"/>
                  <a:pt x="9855" y="4664"/>
                  <a:pt x="10710" y="4664"/>
                </a:cubicBezTo>
                <a:cubicBezTo>
                  <a:pt x="11790" y="4709"/>
                  <a:pt x="12600" y="4981"/>
                  <a:pt x="12780" y="5026"/>
                </a:cubicBezTo>
                <a:cubicBezTo>
                  <a:pt x="13500" y="5298"/>
                  <a:pt x="13950" y="5570"/>
                  <a:pt x="14130" y="5706"/>
                </a:cubicBezTo>
                <a:cubicBezTo>
                  <a:pt x="14670" y="6068"/>
                  <a:pt x="14850" y="6385"/>
                  <a:pt x="14940" y="6521"/>
                </a:cubicBezTo>
                <a:cubicBezTo>
                  <a:pt x="15075" y="6747"/>
                  <a:pt x="15120" y="6974"/>
                  <a:pt x="15165" y="7155"/>
                </a:cubicBezTo>
                <a:cubicBezTo>
                  <a:pt x="15210" y="7291"/>
                  <a:pt x="15255" y="7653"/>
                  <a:pt x="15030" y="7970"/>
                </a:cubicBezTo>
                <a:cubicBezTo>
                  <a:pt x="14760" y="8423"/>
                  <a:pt x="14130" y="8604"/>
                  <a:pt x="13500" y="8377"/>
                </a:cubicBezTo>
                <a:cubicBezTo>
                  <a:pt x="13410" y="8332"/>
                  <a:pt x="13275" y="8241"/>
                  <a:pt x="13095" y="8106"/>
                </a:cubicBezTo>
                <a:cubicBezTo>
                  <a:pt x="12960" y="8015"/>
                  <a:pt x="12915" y="7924"/>
                  <a:pt x="12735" y="7743"/>
                </a:cubicBezTo>
                <a:cubicBezTo>
                  <a:pt x="12645" y="7653"/>
                  <a:pt x="12555" y="7517"/>
                  <a:pt x="12375" y="7381"/>
                </a:cubicBezTo>
                <a:cubicBezTo>
                  <a:pt x="12195" y="7245"/>
                  <a:pt x="11970" y="7019"/>
                  <a:pt x="11565" y="6883"/>
                </a:cubicBezTo>
                <a:cubicBezTo>
                  <a:pt x="11205" y="6747"/>
                  <a:pt x="10845" y="6702"/>
                  <a:pt x="10620" y="6702"/>
                </a:cubicBezTo>
                <a:cubicBezTo>
                  <a:pt x="10350" y="6702"/>
                  <a:pt x="9990" y="6657"/>
                  <a:pt x="9540" y="6792"/>
                </a:cubicBezTo>
                <a:cubicBezTo>
                  <a:pt x="9270" y="6883"/>
                  <a:pt x="8820" y="6974"/>
                  <a:pt x="8550" y="7381"/>
                </a:cubicBezTo>
                <a:cubicBezTo>
                  <a:pt x="8415" y="7562"/>
                  <a:pt x="8370" y="7743"/>
                  <a:pt x="8325" y="7834"/>
                </a:cubicBezTo>
                <a:cubicBezTo>
                  <a:pt x="8280" y="7970"/>
                  <a:pt x="8280" y="8242"/>
                  <a:pt x="8415" y="8558"/>
                </a:cubicBezTo>
                <a:cubicBezTo>
                  <a:pt x="8505" y="8740"/>
                  <a:pt x="8640" y="8830"/>
                  <a:pt x="8730" y="8921"/>
                </a:cubicBezTo>
                <a:cubicBezTo>
                  <a:pt x="8955" y="9102"/>
                  <a:pt x="9180" y="9192"/>
                  <a:pt x="9630" y="9328"/>
                </a:cubicBezTo>
                <a:cubicBezTo>
                  <a:pt x="10035" y="9464"/>
                  <a:pt x="10350" y="9509"/>
                  <a:pt x="10530" y="9555"/>
                </a:cubicBezTo>
                <a:cubicBezTo>
                  <a:pt x="10530" y="9555"/>
                  <a:pt x="11160" y="9691"/>
                  <a:pt x="11745" y="9826"/>
                </a:cubicBezTo>
                <a:cubicBezTo>
                  <a:pt x="12510" y="10008"/>
                  <a:pt x="12915" y="10098"/>
                  <a:pt x="13320" y="10234"/>
                </a:cubicBezTo>
                <a:cubicBezTo>
                  <a:pt x="13770" y="10415"/>
                  <a:pt x="14040" y="10551"/>
                  <a:pt x="14220" y="10687"/>
                </a:cubicBezTo>
                <a:cubicBezTo>
                  <a:pt x="14445" y="10823"/>
                  <a:pt x="14625" y="11004"/>
                  <a:pt x="14760" y="11140"/>
                </a:cubicBezTo>
                <a:cubicBezTo>
                  <a:pt x="14895" y="11275"/>
                  <a:pt x="15120" y="11547"/>
                  <a:pt x="15300" y="11864"/>
                </a:cubicBezTo>
                <a:cubicBezTo>
                  <a:pt x="15345" y="11955"/>
                  <a:pt x="15615" y="12453"/>
                  <a:pt x="15660" y="13177"/>
                </a:cubicBezTo>
                <a:cubicBezTo>
                  <a:pt x="15750" y="13268"/>
                  <a:pt x="15795" y="14672"/>
                  <a:pt x="14805" y="15758"/>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1" name="Form"/>
          <p:cNvSpPr/>
          <p:nvPr/>
        </p:nvSpPr>
        <p:spPr>
          <a:xfrm>
            <a:off x="19087352" y="34055198"/>
            <a:ext cx="944841"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15"/>
                  <a:pt x="0" y="10800"/>
                </a:cubicBezTo>
                <a:cubicBezTo>
                  <a:pt x="0" y="16785"/>
                  <a:pt x="4815" y="21600"/>
                  <a:pt x="10800" y="21600"/>
                </a:cubicBezTo>
                <a:cubicBezTo>
                  <a:pt x="16785" y="21600"/>
                  <a:pt x="21600" y="16785"/>
                  <a:pt x="21600" y="10800"/>
                </a:cubicBezTo>
                <a:cubicBezTo>
                  <a:pt x="21600" y="4860"/>
                  <a:pt x="16785" y="0"/>
                  <a:pt x="10800" y="0"/>
                </a:cubicBezTo>
                <a:close/>
                <a:moveTo>
                  <a:pt x="10125" y="3909"/>
                </a:moveTo>
                <a:lnTo>
                  <a:pt x="11334" y="4191"/>
                </a:lnTo>
                <a:lnTo>
                  <a:pt x="10884" y="6117"/>
                </a:lnTo>
                <a:lnTo>
                  <a:pt x="11925" y="6342"/>
                </a:lnTo>
                <a:lnTo>
                  <a:pt x="12375" y="4416"/>
                </a:lnTo>
                <a:lnTo>
                  <a:pt x="13458" y="4641"/>
                </a:lnTo>
                <a:lnTo>
                  <a:pt x="13008" y="6567"/>
                </a:lnTo>
                <a:cubicBezTo>
                  <a:pt x="13188" y="6612"/>
                  <a:pt x="14760" y="6936"/>
                  <a:pt x="15300" y="8241"/>
                </a:cubicBezTo>
                <a:cubicBezTo>
                  <a:pt x="15570" y="8646"/>
                  <a:pt x="15612" y="8997"/>
                  <a:pt x="15567" y="9267"/>
                </a:cubicBezTo>
                <a:cubicBezTo>
                  <a:pt x="15567" y="9402"/>
                  <a:pt x="15483" y="9942"/>
                  <a:pt x="15033" y="10392"/>
                </a:cubicBezTo>
                <a:cubicBezTo>
                  <a:pt x="14628" y="10797"/>
                  <a:pt x="14172" y="10884"/>
                  <a:pt x="13992" y="10884"/>
                </a:cubicBezTo>
                <a:cubicBezTo>
                  <a:pt x="14082" y="10929"/>
                  <a:pt x="15342" y="11604"/>
                  <a:pt x="15342" y="12909"/>
                </a:cubicBezTo>
                <a:cubicBezTo>
                  <a:pt x="15342" y="13404"/>
                  <a:pt x="15168" y="13809"/>
                  <a:pt x="15033" y="14034"/>
                </a:cubicBezTo>
                <a:cubicBezTo>
                  <a:pt x="14898" y="14349"/>
                  <a:pt x="14721" y="14586"/>
                  <a:pt x="14541" y="14766"/>
                </a:cubicBezTo>
                <a:cubicBezTo>
                  <a:pt x="13371" y="15981"/>
                  <a:pt x="11295" y="15528"/>
                  <a:pt x="11025" y="15483"/>
                </a:cubicBezTo>
                <a:lnTo>
                  <a:pt x="10575" y="17409"/>
                </a:lnTo>
                <a:lnTo>
                  <a:pt x="9408" y="17142"/>
                </a:lnTo>
                <a:lnTo>
                  <a:pt x="9858" y="15216"/>
                </a:lnTo>
                <a:lnTo>
                  <a:pt x="8916" y="14991"/>
                </a:lnTo>
                <a:lnTo>
                  <a:pt x="8466" y="16917"/>
                </a:lnTo>
                <a:lnTo>
                  <a:pt x="7242" y="16650"/>
                </a:lnTo>
                <a:lnTo>
                  <a:pt x="7692" y="14709"/>
                </a:lnTo>
                <a:lnTo>
                  <a:pt x="5442" y="14217"/>
                </a:lnTo>
                <a:lnTo>
                  <a:pt x="5766" y="12825"/>
                </a:lnTo>
                <a:lnTo>
                  <a:pt x="6975" y="13092"/>
                </a:lnTo>
                <a:cubicBezTo>
                  <a:pt x="7155" y="13137"/>
                  <a:pt x="7296" y="13047"/>
                  <a:pt x="7341" y="12867"/>
                </a:cubicBezTo>
                <a:lnTo>
                  <a:pt x="8592" y="7200"/>
                </a:lnTo>
                <a:cubicBezTo>
                  <a:pt x="8637" y="7020"/>
                  <a:pt x="8547" y="6879"/>
                  <a:pt x="8367" y="6834"/>
                </a:cubicBezTo>
                <a:lnTo>
                  <a:pt x="7158" y="6567"/>
                </a:lnTo>
                <a:lnTo>
                  <a:pt x="7425" y="5358"/>
                </a:lnTo>
                <a:lnTo>
                  <a:pt x="9675" y="5850"/>
                </a:lnTo>
                <a:lnTo>
                  <a:pt x="10125" y="3909"/>
                </a:lnTo>
                <a:close/>
                <a:moveTo>
                  <a:pt x="10884" y="7650"/>
                </a:moveTo>
                <a:cubicBezTo>
                  <a:pt x="10884" y="7695"/>
                  <a:pt x="10350" y="10083"/>
                  <a:pt x="10350" y="10083"/>
                </a:cubicBezTo>
                <a:cubicBezTo>
                  <a:pt x="10530" y="10128"/>
                  <a:pt x="12600" y="10716"/>
                  <a:pt x="13275" y="9816"/>
                </a:cubicBezTo>
                <a:cubicBezTo>
                  <a:pt x="13320" y="9726"/>
                  <a:pt x="13371" y="9624"/>
                  <a:pt x="13416" y="9534"/>
                </a:cubicBezTo>
                <a:cubicBezTo>
                  <a:pt x="13461" y="9354"/>
                  <a:pt x="13458" y="9231"/>
                  <a:pt x="13458" y="9141"/>
                </a:cubicBezTo>
                <a:cubicBezTo>
                  <a:pt x="13368" y="8421"/>
                  <a:pt x="12324" y="7830"/>
                  <a:pt x="10884" y="7650"/>
                </a:cubicBezTo>
                <a:close/>
                <a:moveTo>
                  <a:pt x="10041" y="11250"/>
                </a:moveTo>
                <a:cubicBezTo>
                  <a:pt x="9996" y="11295"/>
                  <a:pt x="9450" y="13950"/>
                  <a:pt x="9450" y="13950"/>
                </a:cubicBezTo>
                <a:cubicBezTo>
                  <a:pt x="10035" y="14130"/>
                  <a:pt x="10527" y="14172"/>
                  <a:pt x="10842" y="14217"/>
                </a:cubicBezTo>
                <a:cubicBezTo>
                  <a:pt x="11607" y="14262"/>
                  <a:pt x="12462" y="14307"/>
                  <a:pt x="12867" y="13767"/>
                </a:cubicBezTo>
                <a:cubicBezTo>
                  <a:pt x="13047" y="13542"/>
                  <a:pt x="13092" y="13230"/>
                  <a:pt x="13092" y="13050"/>
                </a:cubicBezTo>
                <a:cubicBezTo>
                  <a:pt x="13092" y="12960"/>
                  <a:pt x="13053" y="12819"/>
                  <a:pt x="13008" y="12684"/>
                </a:cubicBezTo>
                <a:cubicBezTo>
                  <a:pt x="12963" y="12549"/>
                  <a:pt x="12822" y="12372"/>
                  <a:pt x="12642" y="12192"/>
                </a:cubicBezTo>
                <a:cubicBezTo>
                  <a:pt x="12417" y="11967"/>
                  <a:pt x="12156" y="11787"/>
                  <a:pt x="11166" y="11517"/>
                </a:cubicBezTo>
                <a:cubicBezTo>
                  <a:pt x="10896" y="11427"/>
                  <a:pt x="10491" y="11340"/>
                  <a:pt x="10041" y="1125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2" name="Form"/>
          <p:cNvSpPr/>
          <p:nvPr/>
        </p:nvSpPr>
        <p:spPr>
          <a:xfrm>
            <a:off x="4914761" y="35706921"/>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5075" y="14940"/>
                </a:moveTo>
                <a:cubicBezTo>
                  <a:pt x="14985" y="15120"/>
                  <a:pt x="14760" y="15210"/>
                  <a:pt x="14580" y="15210"/>
                </a:cubicBezTo>
                <a:cubicBezTo>
                  <a:pt x="14490" y="15210"/>
                  <a:pt x="14400" y="15165"/>
                  <a:pt x="14310" y="15120"/>
                </a:cubicBezTo>
                <a:cubicBezTo>
                  <a:pt x="12915" y="14355"/>
                  <a:pt x="11340" y="13860"/>
                  <a:pt x="9765" y="13770"/>
                </a:cubicBezTo>
                <a:cubicBezTo>
                  <a:pt x="8505" y="13680"/>
                  <a:pt x="7245" y="13815"/>
                  <a:pt x="6030" y="14175"/>
                </a:cubicBezTo>
                <a:cubicBezTo>
                  <a:pt x="5715" y="14265"/>
                  <a:pt x="5400" y="14085"/>
                  <a:pt x="5310" y="13770"/>
                </a:cubicBezTo>
                <a:cubicBezTo>
                  <a:pt x="5220" y="13455"/>
                  <a:pt x="5400" y="13140"/>
                  <a:pt x="5715" y="13050"/>
                </a:cubicBezTo>
                <a:cubicBezTo>
                  <a:pt x="7065" y="12645"/>
                  <a:pt x="8460" y="12510"/>
                  <a:pt x="9855" y="12600"/>
                </a:cubicBezTo>
                <a:cubicBezTo>
                  <a:pt x="11610" y="12735"/>
                  <a:pt x="13320" y="13230"/>
                  <a:pt x="14895" y="14085"/>
                </a:cubicBezTo>
                <a:cubicBezTo>
                  <a:pt x="15120" y="14310"/>
                  <a:pt x="15210" y="14670"/>
                  <a:pt x="15075" y="14940"/>
                </a:cubicBezTo>
                <a:close/>
                <a:moveTo>
                  <a:pt x="16290" y="12330"/>
                </a:moveTo>
                <a:cubicBezTo>
                  <a:pt x="16155" y="12555"/>
                  <a:pt x="15930" y="12690"/>
                  <a:pt x="15660" y="12690"/>
                </a:cubicBezTo>
                <a:cubicBezTo>
                  <a:pt x="15525" y="12690"/>
                  <a:pt x="15435" y="12645"/>
                  <a:pt x="15345" y="12600"/>
                </a:cubicBezTo>
                <a:cubicBezTo>
                  <a:pt x="14760" y="12285"/>
                  <a:pt x="14130" y="12015"/>
                  <a:pt x="13545" y="11790"/>
                </a:cubicBezTo>
                <a:cubicBezTo>
                  <a:pt x="12510" y="11430"/>
                  <a:pt x="11385" y="11160"/>
                  <a:pt x="10395" y="11070"/>
                </a:cubicBezTo>
                <a:cubicBezTo>
                  <a:pt x="8865" y="10935"/>
                  <a:pt x="7290" y="11070"/>
                  <a:pt x="5760" y="11475"/>
                </a:cubicBezTo>
                <a:cubicBezTo>
                  <a:pt x="5400" y="11565"/>
                  <a:pt x="4995" y="11340"/>
                  <a:pt x="4905" y="10980"/>
                </a:cubicBezTo>
                <a:cubicBezTo>
                  <a:pt x="4815" y="10620"/>
                  <a:pt x="5040" y="10215"/>
                  <a:pt x="5400" y="10125"/>
                </a:cubicBezTo>
                <a:cubicBezTo>
                  <a:pt x="7110" y="9630"/>
                  <a:pt x="8865" y="9495"/>
                  <a:pt x="10575" y="9675"/>
                </a:cubicBezTo>
                <a:cubicBezTo>
                  <a:pt x="11385" y="9765"/>
                  <a:pt x="12600" y="9945"/>
                  <a:pt x="14040" y="10485"/>
                </a:cubicBezTo>
                <a:cubicBezTo>
                  <a:pt x="14715" y="10710"/>
                  <a:pt x="15390" y="11025"/>
                  <a:pt x="16065" y="11385"/>
                </a:cubicBezTo>
                <a:cubicBezTo>
                  <a:pt x="16380" y="11565"/>
                  <a:pt x="16470" y="11970"/>
                  <a:pt x="16290" y="12330"/>
                </a:cubicBezTo>
                <a:close/>
                <a:moveTo>
                  <a:pt x="17505" y="9360"/>
                </a:moveTo>
                <a:cubicBezTo>
                  <a:pt x="17370" y="9630"/>
                  <a:pt x="17100" y="9765"/>
                  <a:pt x="16785" y="9765"/>
                </a:cubicBezTo>
                <a:cubicBezTo>
                  <a:pt x="16650" y="9765"/>
                  <a:pt x="16515" y="9720"/>
                  <a:pt x="16380" y="9675"/>
                </a:cubicBezTo>
                <a:cubicBezTo>
                  <a:pt x="15165" y="9000"/>
                  <a:pt x="13860" y="8550"/>
                  <a:pt x="12510" y="8280"/>
                </a:cubicBezTo>
                <a:cubicBezTo>
                  <a:pt x="10845" y="7965"/>
                  <a:pt x="9495" y="8010"/>
                  <a:pt x="8595" y="8055"/>
                </a:cubicBezTo>
                <a:cubicBezTo>
                  <a:pt x="7425" y="8100"/>
                  <a:pt x="6300" y="8280"/>
                  <a:pt x="5175" y="8550"/>
                </a:cubicBezTo>
                <a:cubicBezTo>
                  <a:pt x="4725" y="8640"/>
                  <a:pt x="4320" y="8370"/>
                  <a:pt x="4185" y="7965"/>
                </a:cubicBezTo>
                <a:cubicBezTo>
                  <a:pt x="4095" y="7515"/>
                  <a:pt x="4365" y="7110"/>
                  <a:pt x="4770" y="6975"/>
                </a:cubicBezTo>
                <a:cubicBezTo>
                  <a:pt x="5985" y="6705"/>
                  <a:pt x="7245" y="6525"/>
                  <a:pt x="8505" y="6435"/>
                </a:cubicBezTo>
                <a:cubicBezTo>
                  <a:pt x="9405" y="6390"/>
                  <a:pt x="10935" y="6300"/>
                  <a:pt x="12780" y="6705"/>
                </a:cubicBezTo>
                <a:cubicBezTo>
                  <a:pt x="14265" y="7020"/>
                  <a:pt x="15750" y="7515"/>
                  <a:pt x="17100" y="8280"/>
                </a:cubicBezTo>
                <a:cubicBezTo>
                  <a:pt x="17595" y="8460"/>
                  <a:pt x="17730" y="8955"/>
                  <a:pt x="17505" y="936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3" name="Form"/>
          <p:cNvSpPr/>
          <p:nvPr/>
        </p:nvSpPr>
        <p:spPr>
          <a:xfrm>
            <a:off x="25118744" y="34075960"/>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8000" y="5310"/>
                </a:moveTo>
                <a:lnTo>
                  <a:pt x="16740" y="6435"/>
                </a:lnTo>
                <a:lnTo>
                  <a:pt x="16740" y="14985"/>
                </a:lnTo>
                <a:lnTo>
                  <a:pt x="18000" y="16245"/>
                </a:lnTo>
                <a:lnTo>
                  <a:pt x="18000" y="16605"/>
                </a:lnTo>
                <a:lnTo>
                  <a:pt x="12195" y="16605"/>
                </a:lnTo>
                <a:lnTo>
                  <a:pt x="12195" y="16245"/>
                </a:lnTo>
                <a:lnTo>
                  <a:pt x="13500" y="14985"/>
                </a:lnTo>
                <a:lnTo>
                  <a:pt x="13500" y="8280"/>
                </a:lnTo>
                <a:lnTo>
                  <a:pt x="10260" y="16560"/>
                </a:lnTo>
                <a:lnTo>
                  <a:pt x="9765" y="16560"/>
                </a:lnTo>
                <a:lnTo>
                  <a:pt x="6075" y="8280"/>
                </a:lnTo>
                <a:lnTo>
                  <a:pt x="6075" y="14130"/>
                </a:lnTo>
                <a:lnTo>
                  <a:pt x="7785" y="16200"/>
                </a:lnTo>
                <a:lnTo>
                  <a:pt x="7785" y="16560"/>
                </a:lnTo>
                <a:lnTo>
                  <a:pt x="3465" y="16560"/>
                </a:lnTo>
                <a:lnTo>
                  <a:pt x="3465" y="16245"/>
                </a:lnTo>
                <a:lnTo>
                  <a:pt x="5130" y="14175"/>
                </a:lnTo>
                <a:lnTo>
                  <a:pt x="5130" y="7110"/>
                </a:lnTo>
                <a:lnTo>
                  <a:pt x="3645" y="5355"/>
                </a:lnTo>
                <a:lnTo>
                  <a:pt x="3645" y="4950"/>
                </a:lnTo>
                <a:lnTo>
                  <a:pt x="7920" y="4950"/>
                </a:lnTo>
                <a:lnTo>
                  <a:pt x="11115" y="12060"/>
                </a:lnTo>
                <a:lnTo>
                  <a:pt x="13950" y="4950"/>
                </a:lnTo>
                <a:lnTo>
                  <a:pt x="18000" y="4950"/>
                </a:lnTo>
                <a:lnTo>
                  <a:pt x="18000" y="531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4" name="Form"/>
          <p:cNvSpPr/>
          <p:nvPr/>
        </p:nvSpPr>
        <p:spPr>
          <a:xfrm>
            <a:off x="23073608" y="32504233"/>
            <a:ext cx="944841" cy="554001"/>
          </a:xfrm>
          <a:custGeom>
            <a:avLst/>
            <a:gdLst/>
            <a:ahLst/>
            <a:cxnLst>
              <a:cxn ang="0">
                <a:pos x="wd2" y="hd2"/>
              </a:cxn>
              <a:cxn ang="5400000">
                <a:pos x="wd2" y="hd2"/>
              </a:cxn>
              <a:cxn ang="10800000">
                <a:pos x="wd2" y="hd2"/>
              </a:cxn>
              <a:cxn ang="16200000">
                <a:pos x="wd2" y="hd2"/>
              </a:cxn>
            </a:cxnLst>
            <a:rect l="0" t="0" r="r" b="b"/>
            <a:pathLst>
              <a:path w="21600" h="21600" extrusionOk="0">
                <a:moveTo>
                  <a:pt x="10913" y="0"/>
                </a:moveTo>
                <a:cubicBezTo>
                  <a:pt x="8668" y="0"/>
                  <a:pt x="6558" y="998"/>
                  <a:pt x="4672" y="2683"/>
                </a:cubicBezTo>
                <a:lnTo>
                  <a:pt x="0" y="2683"/>
                </a:lnTo>
                <a:lnTo>
                  <a:pt x="1347" y="7045"/>
                </a:lnTo>
                <a:lnTo>
                  <a:pt x="1394" y="7278"/>
                </a:lnTo>
                <a:cubicBezTo>
                  <a:pt x="1035" y="8273"/>
                  <a:pt x="763" y="9418"/>
                  <a:pt x="674" y="10644"/>
                </a:cubicBezTo>
                <a:cubicBezTo>
                  <a:pt x="629" y="11027"/>
                  <a:pt x="631" y="11409"/>
                  <a:pt x="631" y="11792"/>
                </a:cubicBezTo>
                <a:cubicBezTo>
                  <a:pt x="631" y="16541"/>
                  <a:pt x="2920" y="20451"/>
                  <a:pt x="5704" y="20451"/>
                </a:cubicBezTo>
                <a:cubicBezTo>
                  <a:pt x="7186" y="20451"/>
                  <a:pt x="8531" y="19377"/>
                  <a:pt x="9429" y="17616"/>
                </a:cubicBezTo>
                <a:lnTo>
                  <a:pt x="10913" y="21600"/>
                </a:lnTo>
                <a:lnTo>
                  <a:pt x="12260" y="17616"/>
                </a:lnTo>
                <a:cubicBezTo>
                  <a:pt x="13203" y="19377"/>
                  <a:pt x="14504" y="20451"/>
                  <a:pt x="15986" y="20451"/>
                </a:cubicBezTo>
                <a:cubicBezTo>
                  <a:pt x="18770" y="20451"/>
                  <a:pt x="21063" y="16541"/>
                  <a:pt x="21063" y="11792"/>
                </a:cubicBezTo>
                <a:cubicBezTo>
                  <a:pt x="21063" y="11333"/>
                  <a:pt x="21018" y="10798"/>
                  <a:pt x="20973" y="10338"/>
                </a:cubicBezTo>
                <a:cubicBezTo>
                  <a:pt x="20928" y="9190"/>
                  <a:pt x="20657" y="8044"/>
                  <a:pt x="20253" y="7125"/>
                </a:cubicBezTo>
                <a:lnTo>
                  <a:pt x="20342" y="6812"/>
                </a:lnTo>
                <a:lnTo>
                  <a:pt x="21600" y="2683"/>
                </a:lnTo>
                <a:lnTo>
                  <a:pt x="17154" y="2683"/>
                </a:lnTo>
                <a:cubicBezTo>
                  <a:pt x="15313" y="998"/>
                  <a:pt x="13158" y="0"/>
                  <a:pt x="10913" y="0"/>
                </a:cubicBezTo>
                <a:close/>
                <a:moveTo>
                  <a:pt x="10866" y="1454"/>
                </a:moveTo>
                <a:cubicBezTo>
                  <a:pt x="12617" y="1454"/>
                  <a:pt x="14280" y="2065"/>
                  <a:pt x="15807" y="3213"/>
                </a:cubicBezTo>
                <a:cubicBezTo>
                  <a:pt x="13337" y="3367"/>
                  <a:pt x="11272" y="6660"/>
                  <a:pt x="11002" y="10949"/>
                </a:cubicBezTo>
                <a:cubicBezTo>
                  <a:pt x="10958" y="10949"/>
                  <a:pt x="10911" y="10949"/>
                  <a:pt x="10866" y="10949"/>
                </a:cubicBezTo>
                <a:cubicBezTo>
                  <a:pt x="10821" y="10949"/>
                  <a:pt x="10779" y="10949"/>
                  <a:pt x="10734" y="10949"/>
                </a:cubicBezTo>
                <a:cubicBezTo>
                  <a:pt x="10465" y="6737"/>
                  <a:pt x="8444" y="3443"/>
                  <a:pt x="5930" y="3213"/>
                </a:cubicBezTo>
                <a:cubicBezTo>
                  <a:pt x="7456" y="2065"/>
                  <a:pt x="9115" y="1454"/>
                  <a:pt x="10866" y="1454"/>
                </a:cubicBezTo>
                <a:close/>
                <a:moveTo>
                  <a:pt x="5704" y="4595"/>
                </a:moveTo>
                <a:cubicBezTo>
                  <a:pt x="8039" y="4595"/>
                  <a:pt x="9971" y="7813"/>
                  <a:pt x="9971" y="11872"/>
                </a:cubicBezTo>
                <a:cubicBezTo>
                  <a:pt x="9971" y="13251"/>
                  <a:pt x="9746" y="14628"/>
                  <a:pt x="9297" y="15777"/>
                </a:cubicBezTo>
                <a:cubicBezTo>
                  <a:pt x="9208" y="16006"/>
                  <a:pt x="9119" y="16237"/>
                  <a:pt x="9029" y="16467"/>
                </a:cubicBezTo>
                <a:cubicBezTo>
                  <a:pt x="8265" y="18075"/>
                  <a:pt x="7053" y="19143"/>
                  <a:pt x="5751" y="19143"/>
                </a:cubicBezTo>
                <a:cubicBezTo>
                  <a:pt x="3416" y="19143"/>
                  <a:pt x="1483" y="15931"/>
                  <a:pt x="1483" y="11872"/>
                </a:cubicBezTo>
                <a:cubicBezTo>
                  <a:pt x="1483" y="10034"/>
                  <a:pt x="1888" y="8347"/>
                  <a:pt x="2562" y="7045"/>
                </a:cubicBezTo>
                <a:cubicBezTo>
                  <a:pt x="2876" y="6509"/>
                  <a:pt x="3232" y="6050"/>
                  <a:pt x="3547" y="5591"/>
                </a:cubicBezTo>
                <a:cubicBezTo>
                  <a:pt x="4175" y="4978"/>
                  <a:pt x="4940" y="4595"/>
                  <a:pt x="5704" y="4595"/>
                </a:cubicBezTo>
                <a:close/>
                <a:moveTo>
                  <a:pt x="16075" y="4595"/>
                </a:moveTo>
                <a:cubicBezTo>
                  <a:pt x="18410" y="4595"/>
                  <a:pt x="20342" y="7813"/>
                  <a:pt x="20342" y="11872"/>
                </a:cubicBezTo>
                <a:cubicBezTo>
                  <a:pt x="20298" y="15855"/>
                  <a:pt x="18368" y="19070"/>
                  <a:pt x="16033" y="19070"/>
                </a:cubicBezTo>
                <a:cubicBezTo>
                  <a:pt x="14686" y="19070"/>
                  <a:pt x="13518" y="17995"/>
                  <a:pt x="12755" y="16387"/>
                </a:cubicBezTo>
                <a:cubicBezTo>
                  <a:pt x="12665" y="16157"/>
                  <a:pt x="12576" y="16006"/>
                  <a:pt x="12486" y="15777"/>
                </a:cubicBezTo>
                <a:cubicBezTo>
                  <a:pt x="12037" y="14628"/>
                  <a:pt x="11812" y="13328"/>
                  <a:pt x="11812" y="11872"/>
                </a:cubicBezTo>
                <a:cubicBezTo>
                  <a:pt x="11812" y="7890"/>
                  <a:pt x="13695" y="4595"/>
                  <a:pt x="16075" y="4595"/>
                </a:cubicBezTo>
                <a:close/>
                <a:moveTo>
                  <a:pt x="5614" y="7656"/>
                </a:moveTo>
                <a:cubicBezTo>
                  <a:pt x="4267" y="7656"/>
                  <a:pt x="3146" y="9575"/>
                  <a:pt x="3146" y="11872"/>
                </a:cubicBezTo>
                <a:cubicBezTo>
                  <a:pt x="3146" y="14170"/>
                  <a:pt x="4267" y="16082"/>
                  <a:pt x="5614" y="16082"/>
                </a:cubicBezTo>
                <a:cubicBezTo>
                  <a:pt x="6961" y="16082"/>
                  <a:pt x="8082" y="14247"/>
                  <a:pt x="8082" y="11872"/>
                </a:cubicBezTo>
                <a:cubicBezTo>
                  <a:pt x="8038" y="9498"/>
                  <a:pt x="6961" y="7656"/>
                  <a:pt x="5614" y="7656"/>
                </a:cubicBezTo>
                <a:close/>
                <a:moveTo>
                  <a:pt x="15943" y="7656"/>
                </a:moveTo>
                <a:cubicBezTo>
                  <a:pt x="14596" y="7656"/>
                  <a:pt x="13471" y="9575"/>
                  <a:pt x="13471" y="11872"/>
                </a:cubicBezTo>
                <a:cubicBezTo>
                  <a:pt x="13471" y="14170"/>
                  <a:pt x="14596" y="16082"/>
                  <a:pt x="15943" y="16082"/>
                </a:cubicBezTo>
                <a:cubicBezTo>
                  <a:pt x="17290" y="16082"/>
                  <a:pt x="18411" y="14247"/>
                  <a:pt x="18411" y="11872"/>
                </a:cubicBezTo>
                <a:cubicBezTo>
                  <a:pt x="18411" y="9498"/>
                  <a:pt x="17290" y="7656"/>
                  <a:pt x="15943" y="7656"/>
                </a:cubicBezTo>
                <a:close/>
                <a:moveTo>
                  <a:pt x="5614" y="9110"/>
                </a:moveTo>
                <a:cubicBezTo>
                  <a:pt x="6512" y="9110"/>
                  <a:pt x="7230" y="10341"/>
                  <a:pt x="7230" y="11872"/>
                </a:cubicBezTo>
                <a:cubicBezTo>
                  <a:pt x="7230" y="13404"/>
                  <a:pt x="6512" y="14628"/>
                  <a:pt x="5614" y="14628"/>
                </a:cubicBezTo>
                <a:cubicBezTo>
                  <a:pt x="4716" y="14628"/>
                  <a:pt x="3999" y="13404"/>
                  <a:pt x="3999" y="11872"/>
                </a:cubicBezTo>
                <a:cubicBezTo>
                  <a:pt x="3999" y="10341"/>
                  <a:pt x="4716" y="9110"/>
                  <a:pt x="5614" y="9110"/>
                </a:cubicBezTo>
                <a:close/>
                <a:moveTo>
                  <a:pt x="15943" y="9110"/>
                </a:moveTo>
                <a:cubicBezTo>
                  <a:pt x="16841" y="9110"/>
                  <a:pt x="17559" y="10341"/>
                  <a:pt x="17559" y="11872"/>
                </a:cubicBezTo>
                <a:cubicBezTo>
                  <a:pt x="17559" y="13404"/>
                  <a:pt x="16841" y="14628"/>
                  <a:pt x="15943" y="14628"/>
                </a:cubicBezTo>
                <a:cubicBezTo>
                  <a:pt x="15045" y="14628"/>
                  <a:pt x="14328" y="13404"/>
                  <a:pt x="14328" y="11872"/>
                </a:cubicBezTo>
                <a:cubicBezTo>
                  <a:pt x="14328" y="10341"/>
                  <a:pt x="15045" y="9110"/>
                  <a:pt x="15943" y="9110"/>
                </a:cubicBezTo>
                <a:close/>
                <a:moveTo>
                  <a:pt x="5614" y="10491"/>
                </a:moveTo>
                <a:cubicBezTo>
                  <a:pt x="5168" y="10491"/>
                  <a:pt x="4804" y="11111"/>
                  <a:pt x="4804" y="11872"/>
                </a:cubicBezTo>
                <a:cubicBezTo>
                  <a:pt x="4804" y="12634"/>
                  <a:pt x="5168" y="13246"/>
                  <a:pt x="5614" y="13246"/>
                </a:cubicBezTo>
                <a:cubicBezTo>
                  <a:pt x="6061" y="13246"/>
                  <a:pt x="6424" y="12634"/>
                  <a:pt x="6424" y="11872"/>
                </a:cubicBezTo>
                <a:cubicBezTo>
                  <a:pt x="6424" y="11111"/>
                  <a:pt x="6061" y="10491"/>
                  <a:pt x="5614" y="10491"/>
                </a:cubicBezTo>
                <a:close/>
                <a:moveTo>
                  <a:pt x="15943" y="10491"/>
                </a:moveTo>
                <a:cubicBezTo>
                  <a:pt x="15497" y="10491"/>
                  <a:pt x="15133" y="11111"/>
                  <a:pt x="15133" y="11872"/>
                </a:cubicBezTo>
                <a:cubicBezTo>
                  <a:pt x="15133" y="12634"/>
                  <a:pt x="15497" y="13246"/>
                  <a:pt x="15943" y="13246"/>
                </a:cubicBezTo>
                <a:cubicBezTo>
                  <a:pt x="16390" y="13246"/>
                  <a:pt x="16749" y="12634"/>
                  <a:pt x="16749" y="11872"/>
                </a:cubicBezTo>
                <a:cubicBezTo>
                  <a:pt x="16749" y="11111"/>
                  <a:pt x="16390" y="10491"/>
                  <a:pt x="15943" y="1049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5" name="Form"/>
          <p:cNvSpPr/>
          <p:nvPr/>
        </p:nvSpPr>
        <p:spPr>
          <a:xfrm>
            <a:off x="23141956" y="24064634"/>
            <a:ext cx="944840" cy="94484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88" y="1156"/>
                  <a:pt x="3172" y="3172"/>
                </a:cubicBezTo>
                <a:cubicBezTo>
                  <a:pt x="1121" y="5224"/>
                  <a:pt x="0" y="7920"/>
                  <a:pt x="0" y="10800"/>
                </a:cubicBezTo>
                <a:cubicBezTo>
                  <a:pt x="0" y="13680"/>
                  <a:pt x="1157" y="16411"/>
                  <a:pt x="3172" y="18427"/>
                </a:cubicBezTo>
                <a:cubicBezTo>
                  <a:pt x="5224" y="20479"/>
                  <a:pt x="7920" y="21600"/>
                  <a:pt x="10800" y="21600"/>
                </a:cubicBezTo>
                <a:cubicBezTo>
                  <a:pt x="13680" y="21600"/>
                  <a:pt x="16376" y="20479"/>
                  <a:pt x="18428" y="18427"/>
                </a:cubicBezTo>
                <a:cubicBezTo>
                  <a:pt x="20479" y="16375"/>
                  <a:pt x="21600" y="13680"/>
                  <a:pt x="21600" y="10800"/>
                </a:cubicBezTo>
                <a:cubicBezTo>
                  <a:pt x="21600" y="7920"/>
                  <a:pt x="20443" y="5188"/>
                  <a:pt x="18428" y="3172"/>
                </a:cubicBezTo>
                <a:cubicBezTo>
                  <a:pt x="16376" y="1121"/>
                  <a:pt x="13680" y="0"/>
                  <a:pt x="10800" y="0"/>
                </a:cubicBezTo>
                <a:close/>
                <a:moveTo>
                  <a:pt x="10800" y="1080"/>
                </a:moveTo>
                <a:cubicBezTo>
                  <a:pt x="13428" y="1080"/>
                  <a:pt x="15872" y="2090"/>
                  <a:pt x="17708" y="3926"/>
                </a:cubicBezTo>
                <a:cubicBezTo>
                  <a:pt x="19543" y="5798"/>
                  <a:pt x="20554" y="8242"/>
                  <a:pt x="20554" y="10834"/>
                </a:cubicBezTo>
                <a:cubicBezTo>
                  <a:pt x="20554" y="13462"/>
                  <a:pt x="19543" y="15916"/>
                  <a:pt x="17708" y="17752"/>
                </a:cubicBezTo>
                <a:cubicBezTo>
                  <a:pt x="15836" y="19588"/>
                  <a:pt x="13428" y="20587"/>
                  <a:pt x="10800" y="20587"/>
                </a:cubicBezTo>
                <a:cubicBezTo>
                  <a:pt x="8172" y="20587"/>
                  <a:pt x="5728" y="19624"/>
                  <a:pt x="3892" y="17752"/>
                </a:cubicBezTo>
                <a:cubicBezTo>
                  <a:pt x="2057" y="15880"/>
                  <a:pt x="1046" y="13426"/>
                  <a:pt x="1046" y="10834"/>
                </a:cubicBezTo>
                <a:cubicBezTo>
                  <a:pt x="1046" y="8206"/>
                  <a:pt x="2057" y="5762"/>
                  <a:pt x="3892" y="3926"/>
                </a:cubicBezTo>
                <a:cubicBezTo>
                  <a:pt x="5764" y="2090"/>
                  <a:pt x="8208" y="1080"/>
                  <a:pt x="10800" y="1080"/>
                </a:cubicBezTo>
                <a:close/>
                <a:moveTo>
                  <a:pt x="10856" y="7717"/>
                </a:moveTo>
                <a:cubicBezTo>
                  <a:pt x="9808" y="7717"/>
                  <a:pt x="8823" y="7999"/>
                  <a:pt x="7942" y="8460"/>
                </a:cubicBezTo>
                <a:lnTo>
                  <a:pt x="5760" y="8460"/>
                </a:lnTo>
                <a:lnTo>
                  <a:pt x="6390" y="9652"/>
                </a:lnTo>
                <a:lnTo>
                  <a:pt x="6412" y="9709"/>
                </a:lnTo>
                <a:cubicBezTo>
                  <a:pt x="6245" y="9981"/>
                  <a:pt x="6117" y="10296"/>
                  <a:pt x="6075" y="10631"/>
                </a:cubicBezTo>
                <a:cubicBezTo>
                  <a:pt x="6054" y="10736"/>
                  <a:pt x="6053" y="10841"/>
                  <a:pt x="6052" y="10946"/>
                </a:cubicBezTo>
                <a:cubicBezTo>
                  <a:pt x="6052" y="12246"/>
                  <a:pt x="7127" y="13320"/>
                  <a:pt x="8426" y="13320"/>
                </a:cubicBezTo>
                <a:cubicBezTo>
                  <a:pt x="9118" y="13320"/>
                  <a:pt x="9740" y="13026"/>
                  <a:pt x="10159" y="12544"/>
                </a:cubicBezTo>
                <a:lnTo>
                  <a:pt x="10856" y="13635"/>
                </a:lnTo>
                <a:lnTo>
                  <a:pt x="11486" y="12544"/>
                </a:lnTo>
                <a:cubicBezTo>
                  <a:pt x="11926" y="13026"/>
                  <a:pt x="12527" y="13320"/>
                  <a:pt x="13219" y="13320"/>
                </a:cubicBezTo>
                <a:cubicBezTo>
                  <a:pt x="14518" y="13320"/>
                  <a:pt x="15593" y="12246"/>
                  <a:pt x="15593" y="10946"/>
                </a:cubicBezTo>
                <a:cubicBezTo>
                  <a:pt x="15593" y="10821"/>
                  <a:pt x="15568" y="10678"/>
                  <a:pt x="15548" y="10552"/>
                </a:cubicBezTo>
                <a:cubicBezTo>
                  <a:pt x="15526" y="10238"/>
                  <a:pt x="15399" y="9926"/>
                  <a:pt x="15210" y="9675"/>
                </a:cubicBezTo>
                <a:lnTo>
                  <a:pt x="15255" y="9585"/>
                </a:lnTo>
                <a:lnTo>
                  <a:pt x="15840" y="8460"/>
                </a:lnTo>
                <a:lnTo>
                  <a:pt x="13770" y="8460"/>
                </a:lnTo>
                <a:cubicBezTo>
                  <a:pt x="12911" y="7999"/>
                  <a:pt x="11904" y="7717"/>
                  <a:pt x="10856" y="7717"/>
                </a:cubicBezTo>
                <a:close/>
                <a:moveTo>
                  <a:pt x="10834" y="8122"/>
                </a:moveTo>
                <a:cubicBezTo>
                  <a:pt x="11651" y="8122"/>
                  <a:pt x="12428" y="8281"/>
                  <a:pt x="13140" y="8595"/>
                </a:cubicBezTo>
                <a:cubicBezTo>
                  <a:pt x="11987" y="8637"/>
                  <a:pt x="11016" y="9548"/>
                  <a:pt x="10890" y="10721"/>
                </a:cubicBezTo>
                <a:cubicBezTo>
                  <a:pt x="10869" y="10721"/>
                  <a:pt x="10855" y="10721"/>
                  <a:pt x="10834" y="10721"/>
                </a:cubicBezTo>
                <a:cubicBezTo>
                  <a:pt x="10813" y="10721"/>
                  <a:pt x="10787" y="10721"/>
                  <a:pt x="10766" y="10721"/>
                </a:cubicBezTo>
                <a:cubicBezTo>
                  <a:pt x="10641" y="9569"/>
                  <a:pt x="9701" y="8658"/>
                  <a:pt x="8527" y="8595"/>
                </a:cubicBezTo>
                <a:cubicBezTo>
                  <a:pt x="9240" y="8281"/>
                  <a:pt x="10016" y="8123"/>
                  <a:pt x="10834" y="8122"/>
                </a:cubicBezTo>
                <a:close/>
                <a:moveTo>
                  <a:pt x="8426" y="8977"/>
                </a:moveTo>
                <a:cubicBezTo>
                  <a:pt x="9516" y="8977"/>
                  <a:pt x="10418" y="9858"/>
                  <a:pt x="10417" y="10969"/>
                </a:cubicBezTo>
                <a:cubicBezTo>
                  <a:pt x="10417" y="11346"/>
                  <a:pt x="10312" y="11723"/>
                  <a:pt x="10102" y="12037"/>
                </a:cubicBezTo>
                <a:cubicBezTo>
                  <a:pt x="10061" y="12100"/>
                  <a:pt x="10021" y="12166"/>
                  <a:pt x="9979" y="12229"/>
                </a:cubicBezTo>
                <a:cubicBezTo>
                  <a:pt x="9623" y="12669"/>
                  <a:pt x="9056" y="12960"/>
                  <a:pt x="8449" y="12960"/>
                </a:cubicBezTo>
                <a:cubicBezTo>
                  <a:pt x="7359" y="12960"/>
                  <a:pt x="6457" y="12079"/>
                  <a:pt x="6457" y="10969"/>
                </a:cubicBezTo>
                <a:cubicBezTo>
                  <a:pt x="6457" y="10466"/>
                  <a:pt x="6638" y="10009"/>
                  <a:pt x="6952" y="9652"/>
                </a:cubicBezTo>
                <a:cubicBezTo>
                  <a:pt x="7099" y="9506"/>
                  <a:pt x="7267" y="9373"/>
                  <a:pt x="7414" y="9247"/>
                </a:cubicBezTo>
                <a:cubicBezTo>
                  <a:pt x="7707" y="9080"/>
                  <a:pt x="8070" y="8977"/>
                  <a:pt x="8426" y="8977"/>
                </a:cubicBezTo>
                <a:close/>
                <a:moveTo>
                  <a:pt x="13264" y="8977"/>
                </a:moveTo>
                <a:cubicBezTo>
                  <a:pt x="14353" y="8977"/>
                  <a:pt x="15255" y="9858"/>
                  <a:pt x="15255" y="10969"/>
                </a:cubicBezTo>
                <a:cubicBezTo>
                  <a:pt x="15234" y="12058"/>
                  <a:pt x="14331" y="12937"/>
                  <a:pt x="13241" y="12937"/>
                </a:cubicBezTo>
                <a:cubicBezTo>
                  <a:pt x="12613" y="12937"/>
                  <a:pt x="12067" y="12646"/>
                  <a:pt x="11711" y="12206"/>
                </a:cubicBezTo>
                <a:cubicBezTo>
                  <a:pt x="11669" y="12143"/>
                  <a:pt x="11629" y="12100"/>
                  <a:pt x="11588" y="12037"/>
                </a:cubicBezTo>
                <a:cubicBezTo>
                  <a:pt x="11378" y="11723"/>
                  <a:pt x="11273" y="11367"/>
                  <a:pt x="11273" y="10969"/>
                </a:cubicBezTo>
                <a:cubicBezTo>
                  <a:pt x="11273" y="9879"/>
                  <a:pt x="12153" y="8977"/>
                  <a:pt x="13264" y="8977"/>
                </a:cubicBezTo>
                <a:close/>
                <a:moveTo>
                  <a:pt x="8381" y="9821"/>
                </a:moveTo>
                <a:cubicBezTo>
                  <a:pt x="7753" y="9821"/>
                  <a:pt x="7234" y="10340"/>
                  <a:pt x="7234" y="10969"/>
                </a:cubicBezTo>
                <a:cubicBezTo>
                  <a:pt x="7234" y="11597"/>
                  <a:pt x="7753" y="12116"/>
                  <a:pt x="8381" y="12116"/>
                </a:cubicBezTo>
                <a:cubicBezTo>
                  <a:pt x="9010" y="12116"/>
                  <a:pt x="9529" y="11618"/>
                  <a:pt x="9529" y="10969"/>
                </a:cubicBezTo>
                <a:cubicBezTo>
                  <a:pt x="9508" y="10319"/>
                  <a:pt x="9010" y="9821"/>
                  <a:pt x="8381" y="9821"/>
                </a:cubicBezTo>
                <a:close/>
                <a:moveTo>
                  <a:pt x="13196" y="9821"/>
                </a:moveTo>
                <a:cubicBezTo>
                  <a:pt x="12568" y="9821"/>
                  <a:pt x="12049" y="10340"/>
                  <a:pt x="12049" y="10969"/>
                </a:cubicBezTo>
                <a:cubicBezTo>
                  <a:pt x="12049" y="11597"/>
                  <a:pt x="12568" y="12116"/>
                  <a:pt x="13196" y="12116"/>
                </a:cubicBezTo>
                <a:cubicBezTo>
                  <a:pt x="13825" y="12116"/>
                  <a:pt x="14355" y="11618"/>
                  <a:pt x="14355" y="10969"/>
                </a:cubicBezTo>
                <a:cubicBezTo>
                  <a:pt x="14355" y="10319"/>
                  <a:pt x="13825" y="9821"/>
                  <a:pt x="13196" y="9821"/>
                </a:cubicBezTo>
                <a:close/>
                <a:moveTo>
                  <a:pt x="8381" y="10215"/>
                </a:moveTo>
                <a:cubicBezTo>
                  <a:pt x="8800" y="10215"/>
                  <a:pt x="9135" y="10550"/>
                  <a:pt x="9135" y="10969"/>
                </a:cubicBezTo>
                <a:cubicBezTo>
                  <a:pt x="9135" y="11388"/>
                  <a:pt x="8800" y="11722"/>
                  <a:pt x="8381" y="11722"/>
                </a:cubicBezTo>
                <a:cubicBezTo>
                  <a:pt x="7962" y="11722"/>
                  <a:pt x="7627" y="11388"/>
                  <a:pt x="7627" y="10969"/>
                </a:cubicBezTo>
                <a:cubicBezTo>
                  <a:pt x="7627" y="10550"/>
                  <a:pt x="7962" y="10215"/>
                  <a:pt x="8381" y="10215"/>
                </a:cubicBezTo>
                <a:close/>
                <a:moveTo>
                  <a:pt x="13196" y="10215"/>
                </a:moveTo>
                <a:cubicBezTo>
                  <a:pt x="13615" y="10215"/>
                  <a:pt x="13950" y="10550"/>
                  <a:pt x="13950" y="10969"/>
                </a:cubicBezTo>
                <a:cubicBezTo>
                  <a:pt x="13950" y="11388"/>
                  <a:pt x="13615" y="11722"/>
                  <a:pt x="13196" y="11722"/>
                </a:cubicBezTo>
                <a:cubicBezTo>
                  <a:pt x="12777" y="11722"/>
                  <a:pt x="12443" y="11388"/>
                  <a:pt x="12443" y="10969"/>
                </a:cubicBezTo>
                <a:cubicBezTo>
                  <a:pt x="12443" y="10550"/>
                  <a:pt x="12777" y="10215"/>
                  <a:pt x="13196" y="10215"/>
                </a:cubicBezTo>
                <a:close/>
                <a:moveTo>
                  <a:pt x="8381" y="10586"/>
                </a:moveTo>
                <a:cubicBezTo>
                  <a:pt x="8173" y="10586"/>
                  <a:pt x="7999" y="10760"/>
                  <a:pt x="7999" y="10969"/>
                </a:cubicBezTo>
                <a:cubicBezTo>
                  <a:pt x="7999" y="11177"/>
                  <a:pt x="8173" y="11351"/>
                  <a:pt x="8381" y="11351"/>
                </a:cubicBezTo>
                <a:cubicBezTo>
                  <a:pt x="8590" y="11351"/>
                  <a:pt x="8752" y="11177"/>
                  <a:pt x="8752" y="10969"/>
                </a:cubicBezTo>
                <a:cubicBezTo>
                  <a:pt x="8753" y="10760"/>
                  <a:pt x="8590" y="10586"/>
                  <a:pt x="8381" y="10586"/>
                </a:cubicBezTo>
                <a:close/>
                <a:moveTo>
                  <a:pt x="13196" y="10586"/>
                </a:moveTo>
                <a:cubicBezTo>
                  <a:pt x="12988" y="10586"/>
                  <a:pt x="12825" y="10760"/>
                  <a:pt x="12825" y="10969"/>
                </a:cubicBezTo>
                <a:cubicBezTo>
                  <a:pt x="12825" y="11177"/>
                  <a:pt x="12988" y="11351"/>
                  <a:pt x="13196" y="11351"/>
                </a:cubicBezTo>
                <a:cubicBezTo>
                  <a:pt x="13405" y="11351"/>
                  <a:pt x="13579" y="11177"/>
                  <a:pt x="13579" y="10969"/>
                </a:cubicBezTo>
                <a:cubicBezTo>
                  <a:pt x="13579" y="10760"/>
                  <a:pt x="13405" y="10586"/>
                  <a:pt x="13196" y="10586"/>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6" name="Form"/>
          <p:cNvSpPr/>
          <p:nvPr/>
        </p:nvSpPr>
        <p:spPr>
          <a:xfrm>
            <a:off x="6932343" y="35974325"/>
            <a:ext cx="944840" cy="407182"/>
          </a:xfrm>
          <a:custGeom>
            <a:avLst/>
            <a:gdLst/>
            <a:ahLst/>
            <a:cxnLst>
              <a:cxn ang="0">
                <a:pos x="wd2" y="hd2"/>
              </a:cxn>
              <a:cxn ang="5400000">
                <a:pos x="wd2" y="hd2"/>
              </a:cxn>
              <a:cxn ang="10800000">
                <a:pos x="wd2" y="hd2"/>
              </a:cxn>
              <a:cxn ang="16200000">
                <a:pos x="wd2" y="hd2"/>
              </a:cxn>
            </a:cxnLst>
            <a:rect l="0" t="0" r="r" b="b"/>
            <a:pathLst>
              <a:path w="21600" h="21595" extrusionOk="0">
                <a:moveTo>
                  <a:pt x="13406" y="0"/>
                </a:moveTo>
                <a:cubicBezTo>
                  <a:pt x="12693" y="0"/>
                  <a:pt x="12024" y="413"/>
                  <a:pt x="11401" y="1033"/>
                </a:cubicBezTo>
                <a:lnTo>
                  <a:pt x="11401" y="18912"/>
                </a:lnTo>
                <a:lnTo>
                  <a:pt x="11401" y="19819"/>
                </a:lnTo>
                <a:lnTo>
                  <a:pt x="11401" y="21595"/>
                </a:lnTo>
                <a:lnTo>
                  <a:pt x="18969" y="21595"/>
                </a:lnTo>
                <a:cubicBezTo>
                  <a:pt x="20438" y="21595"/>
                  <a:pt x="21600" y="18899"/>
                  <a:pt x="21600" y="15491"/>
                </a:cubicBezTo>
                <a:cubicBezTo>
                  <a:pt x="21600" y="12083"/>
                  <a:pt x="20436" y="9492"/>
                  <a:pt x="19011" y="9492"/>
                </a:cubicBezTo>
                <a:cubicBezTo>
                  <a:pt x="18611" y="9492"/>
                  <a:pt x="18256" y="9695"/>
                  <a:pt x="17900" y="10005"/>
                </a:cubicBezTo>
                <a:cubicBezTo>
                  <a:pt x="17811" y="4428"/>
                  <a:pt x="15809" y="0"/>
                  <a:pt x="13406" y="0"/>
                </a:cubicBezTo>
                <a:close/>
                <a:moveTo>
                  <a:pt x="10777" y="1651"/>
                </a:moveTo>
                <a:cubicBezTo>
                  <a:pt x="10733" y="1651"/>
                  <a:pt x="10694" y="1640"/>
                  <a:pt x="10650" y="1743"/>
                </a:cubicBezTo>
                <a:cubicBezTo>
                  <a:pt x="10605" y="1846"/>
                  <a:pt x="10596" y="2065"/>
                  <a:pt x="10596" y="2065"/>
                </a:cubicBezTo>
                <a:cubicBezTo>
                  <a:pt x="10551" y="5060"/>
                  <a:pt x="10511" y="8257"/>
                  <a:pt x="10511" y="11459"/>
                </a:cubicBezTo>
                <a:cubicBezTo>
                  <a:pt x="10511" y="14764"/>
                  <a:pt x="10551" y="17978"/>
                  <a:pt x="10596" y="21076"/>
                </a:cubicBezTo>
                <a:cubicBezTo>
                  <a:pt x="10596" y="21386"/>
                  <a:pt x="10683" y="21595"/>
                  <a:pt x="10817" y="21595"/>
                </a:cubicBezTo>
                <a:lnTo>
                  <a:pt x="10956" y="21595"/>
                </a:lnTo>
                <a:cubicBezTo>
                  <a:pt x="10956" y="21595"/>
                  <a:pt x="11041" y="21464"/>
                  <a:pt x="11041" y="21464"/>
                </a:cubicBezTo>
                <a:cubicBezTo>
                  <a:pt x="11130" y="21361"/>
                  <a:pt x="11137" y="21278"/>
                  <a:pt x="11137" y="21174"/>
                </a:cubicBezTo>
                <a:cubicBezTo>
                  <a:pt x="11182" y="18076"/>
                  <a:pt x="11180" y="14862"/>
                  <a:pt x="11180" y="11557"/>
                </a:cubicBezTo>
                <a:cubicBezTo>
                  <a:pt x="11180" y="8356"/>
                  <a:pt x="11182" y="5262"/>
                  <a:pt x="11137" y="2164"/>
                </a:cubicBezTo>
                <a:cubicBezTo>
                  <a:pt x="11137" y="1854"/>
                  <a:pt x="11050" y="1651"/>
                  <a:pt x="10916" y="1651"/>
                </a:cubicBezTo>
                <a:lnTo>
                  <a:pt x="10777" y="1651"/>
                </a:lnTo>
                <a:close/>
                <a:moveTo>
                  <a:pt x="9887" y="2907"/>
                </a:moveTo>
                <a:cubicBezTo>
                  <a:pt x="9843" y="2907"/>
                  <a:pt x="9804" y="2903"/>
                  <a:pt x="9759" y="3006"/>
                </a:cubicBezTo>
                <a:cubicBezTo>
                  <a:pt x="9715" y="3109"/>
                  <a:pt x="9706" y="3328"/>
                  <a:pt x="9706" y="3328"/>
                </a:cubicBezTo>
                <a:cubicBezTo>
                  <a:pt x="9661" y="6220"/>
                  <a:pt x="9620" y="9104"/>
                  <a:pt x="9620" y="12202"/>
                </a:cubicBezTo>
                <a:cubicBezTo>
                  <a:pt x="9620" y="15300"/>
                  <a:pt x="9661" y="18283"/>
                  <a:pt x="9706" y="21174"/>
                </a:cubicBezTo>
                <a:cubicBezTo>
                  <a:pt x="9706" y="21381"/>
                  <a:pt x="9798" y="21595"/>
                  <a:pt x="9887" y="21595"/>
                </a:cubicBezTo>
                <a:lnTo>
                  <a:pt x="10026" y="21595"/>
                </a:lnTo>
                <a:cubicBezTo>
                  <a:pt x="10026" y="21595"/>
                  <a:pt x="10106" y="21492"/>
                  <a:pt x="10151" y="21595"/>
                </a:cubicBezTo>
                <a:cubicBezTo>
                  <a:pt x="10195" y="21492"/>
                  <a:pt x="10205" y="21299"/>
                  <a:pt x="10205" y="21299"/>
                </a:cubicBezTo>
                <a:cubicBezTo>
                  <a:pt x="10249" y="18304"/>
                  <a:pt x="10332" y="15399"/>
                  <a:pt x="10332" y="12301"/>
                </a:cubicBezTo>
                <a:cubicBezTo>
                  <a:pt x="10332" y="9203"/>
                  <a:pt x="10249" y="6220"/>
                  <a:pt x="10205" y="3328"/>
                </a:cubicBezTo>
                <a:cubicBezTo>
                  <a:pt x="10205" y="3122"/>
                  <a:pt x="10115" y="2907"/>
                  <a:pt x="10026" y="2907"/>
                </a:cubicBezTo>
                <a:lnTo>
                  <a:pt x="9887" y="2907"/>
                </a:lnTo>
                <a:close/>
                <a:moveTo>
                  <a:pt x="7216" y="4131"/>
                </a:moveTo>
                <a:cubicBezTo>
                  <a:pt x="7172" y="4131"/>
                  <a:pt x="7133" y="4126"/>
                  <a:pt x="7088" y="4230"/>
                </a:cubicBezTo>
                <a:cubicBezTo>
                  <a:pt x="7044" y="4333"/>
                  <a:pt x="7035" y="4552"/>
                  <a:pt x="7035" y="4552"/>
                </a:cubicBezTo>
                <a:cubicBezTo>
                  <a:pt x="6990" y="7237"/>
                  <a:pt x="6950" y="11256"/>
                  <a:pt x="6950" y="14044"/>
                </a:cubicBezTo>
                <a:cubicBezTo>
                  <a:pt x="6950" y="16936"/>
                  <a:pt x="6990" y="18489"/>
                  <a:pt x="7035" y="21174"/>
                </a:cubicBezTo>
                <a:cubicBezTo>
                  <a:pt x="7035" y="21381"/>
                  <a:pt x="7127" y="21595"/>
                  <a:pt x="7216" y="21595"/>
                </a:cubicBezTo>
                <a:lnTo>
                  <a:pt x="7312" y="21595"/>
                </a:lnTo>
                <a:cubicBezTo>
                  <a:pt x="7312" y="21595"/>
                  <a:pt x="7348" y="21469"/>
                  <a:pt x="7437" y="21365"/>
                </a:cubicBezTo>
                <a:cubicBezTo>
                  <a:pt x="7482" y="21262"/>
                  <a:pt x="7480" y="21076"/>
                  <a:pt x="7480" y="21076"/>
                </a:cubicBezTo>
                <a:cubicBezTo>
                  <a:pt x="7524" y="18391"/>
                  <a:pt x="7576" y="17672"/>
                  <a:pt x="7576" y="14781"/>
                </a:cubicBezTo>
                <a:cubicBezTo>
                  <a:pt x="7576" y="11992"/>
                  <a:pt x="7524" y="7237"/>
                  <a:pt x="7480" y="4552"/>
                </a:cubicBezTo>
                <a:cubicBezTo>
                  <a:pt x="7480" y="4345"/>
                  <a:pt x="7402" y="4131"/>
                  <a:pt x="7312" y="4131"/>
                </a:cubicBezTo>
                <a:lnTo>
                  <a:pt x="7216" y="4131"/>
                </a:lnTo>
                <a:close/>
                <a:moveTo>
                  <a:pt x="8146" y="4453"/>
                </a:moveTo>
                <a:cubicBezTo>
                  <a:pt x="8102" y="4453"/>
                  <a:pt x="8066" y="4449"/>
                  <a:pt x="8021" y="4552"/>
                </a:cubicBezTo>
                <a:cubicBezTo>
                  <a:pt x="7977" y="4655"/>
                  <a:pt x="7979" y="4874"/>
                  <a:pt x="7979" y="4874"/>
                </a:cubicBezTo>
                <a:cubicBezTo>
                  <a:pt x="7934" y="7456"/>
                  <a:pt x="7840" y="10124"/>
                  <a:pt x="7840" y="12913"/>
                </a:cubicBezTo>
                <a:cubicBezTo>
                  <a:pt x="7840" y="15804"/>
                  <a:pt x="7934" y="18489"/>
                  <a:pt x="7979" y="21174"/>
                </a:cubicBezTo>
                <a:cubicBezTo>
                  <a:pt x="7979" y="21381"/>
                  <a:pt x="8057" y="21595"/>
                  <a:pt x="8146" y="21595"/>
                </a:cubicBezTo>
                <a:lnTo>
                  <a:pt x="8245" y="21595"/>
                </a:lnTo>
                <a:cubicBezTo>
                  <a:pt x="8290" y="21595"/>
                  <a:pt x="8326" y="21497"/>
                  <a:pt x="8370" y="21497"/>
                </a:cubicBezTo>
                <a:cubicBezTo>
                  <a:pt x="8415" y="21393"/>
                  <a:pt x="8424" y="21174"/>
                  <a:pt x="8424" y="21174"/>
                </a:cubicBezTo>
                <a:cubicBezTo>
                  <a:pt x="8424" y="18489"/>
                  <a:pt x="8509" y="15826"/>
                  <a:pt x="8509" y="13038"/>
                </a:cubicBezTo>
                <a:cubicBezTo>
                  <a:pt x="8509" y="10249"/>
                  <a:pt x="8468" y="7559"/>
                  <a:pt x="8424" y="4874"/>
                </a:cubicBezTo>
                <a:cubicBezTo>
                  <a:pt x="8424" y="4668"/>
                  <a:pt x="8334" y="4453"/>
                  <a:pt x="8245" y="4453"/>
                </a:cubicBezTo>
                <a:lnTo>
                  <a:pt x="8146" y="4453"/>
                </a:lnTo>
                <a:close/>
                <a:moveTo>
                  <a:pt x="6283" y="4552"/>
                </a:moveTo>
                <a:cubicBezTo>
                  <a:pt x="6283" y="4552"/>
                  <a:pt x="6243" y="4547"/>
                  <a:pt x="6198" y="4651"/>
                </a:cubicBezTo>
                <a:cubicBezTo>
                  <a:pt x="6154" y="4754"/>
                  <a:pt x="6144" y="4973"/>
                  <a:pt x="6144" y="4973"/>
                </a:cubicBezTo>
                <a:cubicBezTo>
                  <a:pt x="6100" y="7555"/>
                  <a:pt x="6059" y="12190"/>
                  <a:pt x="6059" y="14978"/>
                </a:cubicBezTo>
                <a:cubicBezTo>
                  <a:pt x="6059" y="17766"/>
                  <a:pt x="6100" y="18593"/>
                  <a:pt x="6144" y="21174"/>
                </a:cubicBezTo>
                <a:cubicBezTo>
                  <a:pt x="6144" y="21381"/>
                  <a:pt x="6194" y="21595"/>
                  <a:pt x="6283" y="21595"/>
                </a:cubicBezTo>
                <a:lnTo>
                  <a:pt x="6365" y="21595"/>
                </a:lnTo>
                <a:cubicBezTo>
                  <a:pt x="6366" y="21596"/>
                  <a:pt x="6465" y="21497"/>
                  <a:pt x="6465" y="21497"/>
                </a:cubicBezTo>
                <a:cubicBezTo>
                  <a:pt x="6509" y="21393"/>
                  <a:pt x="6504" y="21174"/>
                  <a:pt x="6504" y="21174"/>
                </a:cubicBezTo>
                <a:cubicBezTo>
                  <a:pt x="6504" y="18489"/>
                  <a:pt x="6589" y="17569"/>
                  <a:pt x="6589" y="14781"/>
                </a:cubicBezTo>
                <a:cubicBezTo>
                  <a:pt x="6589" y="11992"/>
                  <a:pt x="6549" y="7555"/>
                  <a:pt x="6504" y="4973"/>
                </a:cubicBezTo>
                <a:cubicBezTo>
                  <a:pt x="6504" y="4766"/>
                  <a:pt x="6454" y="4552"/>
                  <a:pt x="6365" y="4552"/>
                </a:cubicBezTo>
                <a:lnTo>
                  <a:pt x="6283" y="4552"/>
                </a:lnTo>
                <a:close/>
                <a:moveTo>
                  <a:pt x="8997" y="4749"/>
                </a:moveTo>
                <a:cubicBezTo>
                  <a:pt x="8952" y="4749"/>
                  <a:pt x="8914" y="4738"/>
                  <a:pt x="8869" y="4841"/>
                </a:cubicBezTo>
                <a:cubicBezTo>
                  <a:pt x="8825" y="4945"/>
                  <a:pt x="8815" y="5164"/>
                  <a:pt x="8815" y="5164"/>
                </a:cubicBezTo>
                <a:cubicBezTo>
                  <a:pt x="8771" y="7746"/>
                  <a:pt x="8730" y="10741"/>
                  <a:pt x="8730" y="13426"/>
                </a:cubicBezTo>
                <a:cubicBezTo>
                  <a:pt x="8730" y="16214"/>
                  <a:pt x="8771" y="18593"/>
                  <a:pt x="8815" y="21174"/>
                </a:cubicBezTo>
                <a:cubicBezTo>
                  <a:pt x="8815" y="21381"/>
                  <a:pt x="8908" y="21595"/>
                  <a:pt x="8997" y="21595"/>
                </a:cubicBezTo>
                <a:lnTo>
                  <a:pt x="9093" y="21595"/>
                </a:lnTo>
                <a:cubicBezTo>
                  <a:pt x="9093" y="21596"/>
                  <a:pt x="9173" y="21464"/>
                  <a:pt x="9218" y="21464"/>
                </a:cubicBezTo>
                <a:cubicBezTo>
                  <a:pt x="9262" y="21361"/>
                  <a:pt x="9260" y="21174"/>
                  <a:pt x="9260" y="21174"/>
                </a:cubicBezTo>
                <a:cubicBezTo>
                  <a:pt x="9305" y="18489"/>
                  <a:pt x="9357" y="16214"/>
                  <a:pt x="9357" y="13426"/>
                </a:cubicBezTo>
                <a:cubicBezTo>
                  <a:pt x="9357" y="10741"/>
                  <a:pt x="9305" y="7746"/>
                  <a:pt x="9260" y="5164"/>
                </a:cubicBezTo>
                <a:cubicBezTo>
                  <a:pt x="9260" y="4957"/>
                  <a:pt x="9182" y="4749"/>
                  <a:pt x="9093" y="4749"/>
                </a:cubicBezTo>
                <a:lnTo>
                  <a:pt x="8997" y="4749"/>
                </a:lnTo>
                <a:close/>
                <a:moveTo>
                  <a:pt x="5435" y="5394"/>
                </a:moveTo>
                <a:cubicBezTo>
                  <a:pt x="5391" y="5394"/>
                  <a:pt x="5395" y="5383"/>
                  <a:pt x="5350" y="5486"/>
                </a:cubicBezTo>
                <a:cubicBezTo>
                  <a:pt x="5306" y="5589"/>
                  <a:pt x="5308" y="5808"/>
                  <a:pt x="5308" y="5808"/>
                </a:cubicBezTo>
                <a:cubicBezTo>
                  <a:pt x="5263" y="8287"/>
                  <a:pt x="5169" y="12199"/>
                  <a:pt x="5169" y="14781"/>
                </a:cubicBezTo>
                <a:cubicBezTo>
                  <a:pt x="5169" y="17466"/>
                  <a:pt x="5263" y="18729"/>
                  <a:pt x="5308" y="21207"/>
                </a:cubicBezTo>
                <a:cubicBezTo>
                  <a:pt x="5308" y="21414"/>
                  <a:pt x="5346" y="21595"/>
                  <a:pt x="5435" y="21595"/>
                </a:cubicBezTo>
                <a:lnTo>
                  <a:pt x="5532" y="21595"/>
                </a:lnTo>
                <a:cubicBezTo>
                  <a:pt x="5532" y="21595"/>
                  <a:pt x="5570" y="21600"/>
                  <a:pt x="5614" y="21497"/>
                </a:cubicBezTo>
                <a:cubicBezTo>
                  <a:pt x="5659" y="21497"/>
                  <a:pt x="5657" y="21299"/>
                  <a:pt x="5657" y="21299"/>
                </a:cubicBezTo>
                <a:cubicBezTo>
                  <a:pt x="5701" y="18717"/>
                  <a:pt x="5796" y="17466"/>
                  <a:pt x="5796" y="14781"/>
                </a:cubicBezTo>
                <a:cubicBezTo>
                  <a:pt x="5795" y="12096"/>
                  <a:pt x="5657" y="8287"/>
                  <a:pt x="5657" y="5808"/>
                </a:cubicBezTo>
                <a:cubicBezTo>
                  <a:pt x="5657" y="5602"/>
                  <a:pt x="5621" y="5394"/>
                  <a:pt x="5532" y="5394"/>
                </a:cubicBezTo>
                <a:lnTo>
                  <a:pt x="5435" y="5394"/>
                </a:lnTo>
                <a:close/>
                <a:moveTo>
                  <a:pt x="4545" y="7459"/>
                </a:moveTo>
                <a:cubicBezTo>
                  <a:pt x="4501" y="7459"/>
                  <a:pt x="4460" y="7448"/>
                  <a:pt x="4460" y="7551"/>
                </a:cubicBezTo>
                <a:cubicBezTo>
                  <a:pt x="4416" y="7655"/>
                  <a:pt x="4418" y="7782"/>
                  <a:pt x="4418" y="7782"/>
                </a:cubicBezTo>
                <a:cubicBezTo>
                  <a:pt x="4373" y="9951"/>
                  <a:pt x="4279" y="12831"/>
                  <a:pt x="4279" y="15103"/>
                </a:cubicBezTo>
                <a:cubicBezTo>
                  <a:pt x="4279" y="17478"/>
                  <a:pt x="4373" y="19131"/>
                  <a:pt x="4418" y="21299"/>
                </a:cubicBezTo>
                <a:cubicBezTo>
                  <a:pt x="4418" y="21403"/>
                  <a:pt x="4501" y="21595"/>
                  <a:pt x="4545" y="21595"/>
                </a:cubicBezTo>
                <a:lnTo>
                  <a:pt x="4642" y="21595"/>
                </a:lnTo>
                <a:cubicBezTo>
                  <a:pt x="4642" y="21595"/>
                  <a:pt x="4679" y="21497"/>
                  <a:pt x="4724" y="21497"/>
                </a:cubicBezTo>
                <a:cubicBezTo>
                  <a:pt x="4768" y="21393"/>
                  <a:pt x="4766" y="21299"/>
                  <a:pt x="4766" y="21299"/>
                </a:cubicBezTo>
                <a:cubicBezTo>
                  <a:pt x="4811" y="19131"/>
                  <a:pt x="4905" y="17474"/>
                  <a:pt x="4905" y="15202"/>
                </a:cubicBezTo>
                <a:cubicBezTo>
                  <a:pt x="4905" y="12826"/>
                  <a:pt x="4766" y="9950"/>
                  <a:pt x="4766" y="7782"/>
                </a:cubicBezTo>
                <a:cubicBezTo>
                  <a:pt x="4766" y="7679"/>
                  <a:pt x="4686" y="7459"/>
                  <a:pt x="4642" y="7459"/>
                </a:cubicBezTo>
                <a:lnTo>
                  <a:pt x="4545" y="7459"/>
                </a:lnTo>
                <a:close/>
                <a:moveTo>
                  <a:pt x="2722" y="10327"/>
                </a:moveTo>
                <a:cubicBezTo>
                  <a:pt x="2722" y="10327"/>
                  <a:pt x="2679" y="10426"/>
                  <a:pt x="2679" y="10426"/>
                </a:cubicBezTo>
                <a:cubicBezTo>
                  <a:pt x="2635" y="10529"/>
                  <a:pt x="2637" y="10650"/>
                  <a:pt x="2637" y="10650"/>
                </a:cubicBezTo>
                <a:cubicBezTo>
                  <a:pt x="2637" y="12302"/>
                  <a:pt x="2498" y="14053"/>
                  <a:pt x="2498" y="15912"/>
                </a:cubicBezTo>
                <a:cubicBezTo>
                  <a:pt x="2498" y="17771"/>
                  <a:pt x="2592" y="19517"/>
                  <a:pt x="2637" y="21273"/>
                </a:cubicBezTo>
                <a:cubicBezTo>
                  <a:pt x="2637" y="21480"/>
                  <a:pt x="2677" y="21595"/>
                  <a:pt x="2722" y="21595"/>
                </a:cubicBezTo>
                <a:lnTo>
                  <a:pt x="2765" y="21595"/>
                </a:lnTo>
                <a:cubicBezTo>
                  <a:pt x="2809" y="21595"/>
                  <a:pt x="2804" y="21497"/>
                  <a:pt x="2804" y="21497"/>
                </a:cubicBezTo>
                <a:cubicBezTo>
                  <a:pt x="2849" y="21393"/>
                  <a:pt x="2861" y="21273"/>
                  <a:pt x="2861" y="21273"/>
                </a:cubicBezTo>
                <a:cubicBezTo>
                  <a:pt x="2861" y="19517"/>
                  <a:pt x="3028" y="17771"/>
                  <a:pt x="3028" y="15912"/>
                </a:cubicBezTo>
                <a:cubicBezTo>
                  <a:pt x="3028" y="14156"/>
                  <a:pt x="2861" y="12405"/>
                  <a:pt x="2861" y="10650"/>
                </a:cubicBezTo>
                <a:cubicBezTo>
                  <a:pt x="2861" y="10443"/>
                  <a:pt x="2809" y="10327"/>
                  <a:pt x="2765" y="10327"/>
                </a:cubicBezTo>
                <a:lnTo>
                  <a:pt x="2722" y="10327"/>
                </a:lnTo>
                <a:close/>
                <a:moveTo>
                  <a:pt x="3612" y="10558"/>
                </a:moveTo>
                <a:cubicBezTo>
                  <a:pt x="3612" y="10558"/>
                  <a:pt x="3570" y="10650"/>
                  <a:pt x="3570" y="10650"/>
                </a:cubicBezTo>
                <a:cubicBezTo>
                  <a:pt x="3525" y="10753"/>
                  <a:pt x="3527" y="10880"/>
                  <a:pt x="3527" y="10880"/>
                </a:cubicBezTo>
                <a:cubicBezTo>
                  <a:pt x="3527" y="12532"/>
                  <a:pt x="3388" y="14288"/>
                  <a:pt x="3388" y="16044"/>
                </a:cubicBezTo>
                <a:cubicBezTo>
                  <a:pt x="3388" y="17799"/>
                  <a:pt x="3527" y="19647"/>
                  <a:pt x="3527" y="21299"/>
                </a:cubicBezTo>
                <a:cubicBezTo>
                  <a:pt x="3527" y="21506"/>
                  <a:pt x="3568" y="21595"/>
                  <a:pt x="3612" y="21595"/>
                </a:cubicBezTo>
                <a:lnTo>
                  <a:pt x="3655" y="21595"/>
                </a:lnTo>
                <a:cubicBezTo>
                  <a:pt x="3655" y="21595"/>
                  <a:pt x="3650" y="21600"/>
                  <a:pt x="3695" y="21497"/>
                </a:cubicBezTo>
                <a:cubicBezTo>
                  <a:pt x="3739" y="21393"/>
                  <a:pt x="3751" y="21299"/>
                  <a:pt x="3751" y="21299"/>
                </a:cubicBezTo>
                <a:cubicBezTo>
                  <a:pt x="3751" y="19647"/>
                  <a:pt x="3919" y="17799"/>
                  <a:pt x="3919" y="16044"/>
                </a:cubicBezTo>
                <a:cubicBezTo>
                  <a:pt x="3919" y="14288"/>
                  <a:pt x="3751" y="12532"/>
                  <a:pt x="3751" y="10880"/>
                </a:cubicBezTo>
                <a:cubicBezTo>
                  <a:pt x="3751" y="10673"/>
                  <a:pt x="3699" y="10558"/>
                  <a:pt x="3655" y="10558"/>
                </a:cubicBezTo>
                <a:lnTo>
                  <a:pt x="3612" y="10558"/>
                </a:lnTo>
                <a:close/>
                <a:moveTo>
                  <a:pt x="1832" y="10748"/>
                </a:moveTo>
                <a:cubicBezTo>
                  <a:pt x="1832" y="10748"/>
                  <a:pt x="1789" y="10847"/>
                  <a:pt x="1789" y="10847"/>
                </a:cubicBezTo>
                <a:cubicBezTo>
                  <a:pt x="1789" y="10950"/>
                  <a:pt x="1789" y="11071"/>
                  <a:pt x="1789" y="11071"/>
                </a:cubicBezTo>
                <a:cubicBezTo>
                  <a:pt x="1745" y="12620"/>
                  <a:pt x="1608" y="14354"/>
                  <a:pt x="1608" y="16109"/>
                </a:cubicBezTo>
                <a:cubicBezTo>
                  <a:pt x="1608" y="17865"/>
                  <a:pt x="1789" y="19621"/>
                  <a:pt x="1789" y="21273"/>
                </a:cubicBezTo>
                <a:cubicBezTo>
                  <a:pt x="1789" y="21480"/>
                  <a:pt x="1830" y="21595"/>
                  <a:pt x="1874" y="21595"/>
                </a:cubicBezTo>
                <a:lnTo>
                  <a:pt x="1914" y="21595"/>
                </a:lnTo>
                <a:cubicBezTo>
                  <a:pt x="1914" y="21492"/>
                  <a:pt x="1914" y="21497"/>
                  <a:pt x="1914" y="21497"/>
                </a:cubicBezTo>
                <a:cubicBezTo>
                  <a:pt x="1959" y="21393"/>
                  <a:pt x="1971" y="21273"/>
                  <a:pt x="1971" y="21273"/>
                </a:cubicBezTo>
                <a:cubicBezTo>
                  <a:pt x="1970" y="19621"/>
                  <a:pt x="2138" y="17865"/>
                  <a:pt x="2138" y="16109"/>
                </a:cubicBezTo>
                <a:cubicBezTo>
                  <a:pt x="2138" y="14457"/>
                  <a:pt x="1971" y="12723"/>
                  <a:pt x="1971" y="11071"/>
                </a:cubicBezTo>
                <a:cubicBezTo>
                  <a:pt x="1971" y="10864"/>
                  <a:pt x="1919" y="10748"/>
                  <a:pt x="1874" y="10748"/>
                </a:cubicBezTo>
                <a:lnTo>
                  <a:pt x="1832" y="10748"/>
                </a:lnTo>
                <a:close/>
                <a:moveTo>
                  <a:pt x="941" y="11590"/>
                </a:moveTo>
                <a:cubicBezTo>
                  <a:pt x="941" y="11590"/>
                  <a:pt x="899" y="11689"/>
                  <a:pt x="899" y="11689"/>
                </a:cubicBezTo>
                <a:cubicBezTo>
                  <a:pt x="899" y="11792"/>
                  <a:pt x="899" y="11913"/>
                  <a:pt x="899" y="11913"/>
                </a:cubicBezTo>
                <a:cubicBezTo>
                  <a:pt x="854" y="13359"/>
                  <a:pt x="717" y="14795"/>
                  <a:pt x="717" y="16241"/>
                </a:cubicBezTo>
                <a:cubicBezTo>
                  <a:pt x="717" y="17790"/>
                  <a:pt x="899" y="19248"/>
                  <a:pt x="899" y="20694"/>
                </a:cubicBezTo>
                <a:cubicBezTo>
                  <a:pt x="899" y="20798"/>
                  <a:pt x="895" y="20885"/>
                  <a:pt x="984" y="20885"/>
                </a:cubicBezTo>
                <a:cubicBezTo>
                  <a:pt x="1073" y="20782"/>
                  <a:pt x="1068" y="20666"/>
                  <a:pt x="1024" y="20563"/>
                </a:cubicBezTo>
                <a:cubicBezTo>
                  <a:pt x="1068" y="19117"/>
                  <a:pt x="1248" y="17691"/>
                  <a:pt x="1248" y="16142"/>
                </a:cubicBezTo>
                <a:cubicBezTo>
                  <a:pt x="1248" y="14696"/>
                  <a:pt x="1024" y="13234"/>
                  <a:pt x="1024" y="11788"/>
                </a:cubicBezTo>
                <a:cubicBezTo>
                  <a:pt x="1024" y="11684"/>
                  <a:pt x="1028" y="11590"/>
                  <a:pt x="984" y="11590"/>
                </a:cubicBezTo>
                <a:lnTo>
                  <a:pt x="941" y="11590"/>
                </a:lnTo>
                <a:close/>
                <a:moveTo>
                  <a:pt x="139" y="13235"/>
                </a:moveTo>
                <a:cubicBezTo>
                  <a:pt x="139" y="13235"/>
                  <a:pt x="139" y="13334"/>
                  <a:pt x="139" y="13334"/>
                </a:cubicBezTo>
                <a:cubicBezTo>
                  <a:pt x="139" y="14160"/>
                  <a:pt x="0" y="15081"/>
                  <a:pt x="0" y="16011"/>
                </a:cubicBezTo>
                <a:cubicBezTo>
                  <a:pt x="0" y="17043"/>
                  <a:pt x="139" y="17989"/>
                  <a:pt x="139" y="18918"/>
                </a:cubicBezTo>
                <a:cubicBezTo>
                  <a:pt x="139" y="18918"/>
                  <a:pt x="137" y="19017"/>
                  <a:pt x="181" y="19017"/>
                </a:cubicBezTo>
                <a:cubicBezTo>
                  <a:pt x="226" y="18914"/>
                  <a:pt x="222" y="18918"/>
                  <a:pt x="267" y="18918"/>
                </a:cubicBezTo>
                <a:cubicBezTo>
                  <a:pt x="267" y="17989"/>
                  <a:pt x="445" y="17072"/>
                  <a:pt x="445" y="16142"/>
                </a:cubicBezTo>
                <a:cubicBezTo>
                  <a:pt x="445" y="15213"/>
                  <a:pt x="267" y="14263"/>
                  <a:pt x="267" y="13334"/>
                </a:cubicBezTo>
                <a:cubicBezTo>
                  <a:pt x="267" y="13334"/>
                  <a:pt x="224" y="13235"/>
                  <a:pt x="224" y="13235"/>
                </a:cubicBezTo>
                <a:lnTo>
                  <a:pt x="181" y="13235"/>
                </a:lnTo>
                <a:cubicBezTo>
                  <a:pt x="137" y="13235"/>
                  <a:pt x="139" y="13235"/>
                  <a:pt x="139" y="1323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7" name="Form"/>
          <p:cNvSpPr/>
          <p:nvPr/>
        </p:nvSpPr>
        <p:spPr>
          <a:xfrm>
            <a:off x="7045595" y="27347447"/>
            <a:ext cx="944840" cy="944049"/>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916"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10994" y="8457"/>
                </a:moveTo>
                <a:cubicBezTo>
                  <a:pt x="10680" y="8457"/>
                  <a:pt x="10375" y="8542"/>
                  <a:pt x="10100" y="8672"/>
                </a:cubicBezTo>
                <a:lnTo>
                  <a:pt x="10100" y="12409"/>
                </a:lnTo>
                <a:lnTo>
                  <a:pt x="10100" y="12601"/>
                </a:lnTo>
                <a:lnTo>
                  <a:pt x="10100" y="12974"/>
                </a:lnTo>
                <a:lnTo>
                  <a:pt x="13450" y="12974"/>
                </a:lnTo>
                <a:cubicBezTo>
                  <a:pt x="14099" y="12974"/>
                  <a:pt x="14612" y="12410"/>
                  <a:pt x="14612" y="11698"/>
                </a:cubicBezTo>
                <a:cubicBezTo>
                  <a:pt x="14612" y="10985"/>
                  <a:pt x="14090" y="10444"/>
                  <a:pt x="13461" y="10444"/>
                </a:cubicBezTo>
                <a:cubicBezTo>
                  <a:pt x="13284" y="10444"/>
                  <a:pt x="13135" y="10481"/>
                  <a:pt x="12978" y="10546"/>
                </a:cubicBezTo>
                <a:cubicBezTo>
                  <a:pt x="12938" y="9380"/>
                  <a:pt x="12055" y="8457"/>
                  <a:pt x="10994" y="8457"/>
                </a:cubicBezTo>
                <a:close/>
                <a:moveTo>
                  <a:pt x="9833" y="8807"/>
                </a:moveTo>
                <a:cubicBezTo>
                  <a:pt x="9813" y="8807"/>
                  <a:pt x="9791" y="8797"/>
                  <a:pt x="9771" y="8818"/>
                </a:cubicBezTo>
                <a:cubicBezTo>
                  <a:pt x="9752" y="8840"/>
                  <a:pt x="9751" y="8886"/>
                  <a:pt x="9751" y="8886"/>
                </a:cubicBezTo>
                <a:cubicBezTo>
                  <a:pt x="9731" y="9512"/>
                  <a:pt x="9710" y="10181"/>
                  <a:pt x="9710" y="10851"/>
                </a:cubicBezTo>
                <a:cubicBezTo>
                  <a:pt x="9710" y="11542"/>
                  <a:pt x="9731" y="12213"/>
                  <a:pt x="9751" y="12861"/>
                </a:cubicBezTo>
                <a:cubicBezTo>
                  <a:pt x="9751" y="12925"/>
                  <a:pt x="9784" y="12974"/>
                  <a:pt x="9843" y="12974"/>
                </a:cubicBezTo>
                <a:lnTo>
                  <a:pt x="9905" y="12974"/>
                </a:lnTo>
                <a:cubicBezTo>
                  <a:pt x="9905" y="12974"/>
                  <a:pt x="9946" y="12951"/>
                  <a:pt x="9946" y="12951"/>
                </a:cubicBezTo>
                <a:cubicBezTo>
                  <a:pt x="9985" y="12929"/>
                  <a:pt x="9987" y="12905"/>
                  <a:pt x="9987" y="12883"/>
                </a:cubicBezTo>
                <a:cubicBezTo>
                  <a:pt x="10007" y="12235"/>
                  <a:pt x="10008" y="11564"/>
                  <a:pt x="10008" y="10873"/>
                </a:cubicBezTo>
                <a:cubicBezTo>
                  <a:pt x="10008" y="10204"/>
                  <a:pt x="10007" y="9557"/>
                  <a:pt x="9987" y="8909"/>
                </a:cubicBezTo>
                <a:cubicBezTo>
                  <a:pt x="9987" y="8844"/>
                  <a:pt x="9953" y="8807"/>
                  <a:pt x="9895" y="8807"/>
                </a:cubicBezTo>
                <a:lnTo>
                  <a:pt x="9833" y="8807"/>
                </a:lnTo>
                <a:close/>
                <a:moveTo>
                  <a:pt x="9432" y="9067"/>
                </a:moveTo>
                <a:cubicBezTo>
                  <a:pt x="9412" y="9067"/>
                  <a:pt x="9400" y="9068"/>
                  <a:pt x="9381" y="9089"/>
                </a:cubicBezTo>
                <a:cubicBezTo>
                  <a:pt x="9361" y="9111"/>
                  <a:pt x="9360" y="9157"/>
                  <a:pt x="9360" y="9157"/>
                </a:cubicBezTo>
                <a:cubicBezTo>
                  <a:pt x="9340" y="9762"/>
                  <a:pt x="9319" y="10361"/>
                  <a:pt x="9319" y="11009"/>
                </a:cubicBezTo>
                <a:cubicBezTo>
                  <a:pt x="9319" y="11657"/>
                  <a:pt x="9341" y="12279"/>
                  <a:pt x="9360" y="12883"/>
                </a:cubicBezTo>
                <a:cubicBezTo>
                  <a:pt x="9360" y="12926"/>
                  <a:pt x="9393" y="12974"/>
                  <a:pt x="9432" y="12974"/>
                </a:cubicBezTo>
                <a:lnTo>
                  <a:pt x="9494" y="12974"/>
                </a:lnTo>
                <a:cubicBezTo>
                  <a:pt x="9494" y="12974"/>
                  <a:pt x="9536" y="12952"/>
                  <a:pt x="9555" y="12974"/>
                </a:cubicBezTo>
                <a:cubicBezTo>
                  <a:pt x="9575" y="12952"/>
                  <a:pt x="9576" y="12906"/>
                  <a:pt x="9576" y="12906"/>
                </a:cubicBezTo>
                <a:cubicBezTo>
                  <a:pt x="9596" y="12280"/>
                  <a:pt x="9638" y="11679"/>
                  <a:pt x="9638" y="11031"/>
                </a:cubicBezTo>
                <a:cubicBezTo>
                  <a:pt x="9638" y="10384"/>
                  <a:pt x="9596" y="9762"/>
                  <a:pt x="9576" y="9157"/>
                </a:cubicBezTo>
                <a:cubicBezTo>
                  <a:pt x="9576" y="9114"/>
                  <a:pt x="9533" y="9067"/>
                  <a:pt x="9494" y="9067"/>
                </a:cubicBezTo>
                <a:lnTo>
                  <a:pt x="9432" y="9067"/>
                </a:lnTo>
                <a:close/>
                <a:moveTo>
                  <a:pt x="8261" y="9326"/>
                </a:moveTo>
                <a:cubicBezTo>
                  <a:pt x="8241" y="9326"/>
                  <a:pt x="8218" y="9316"/>
                  <a:pt x="8199" y="9338"/>
                </a:cubicBezTo>
                <a:cubicBezTo>
                  <a:pt x="8179" y="9359"/>
                  <a:pt x="8178" y="9406"/>
                  <a:pt x="8178" y="9406"/>
                </a:cubicBezTo>
                <a:cubicBezTo>
                  <a:pt x="8159" y="9967"/>
                  <a:pt x="8137" y="10810"/>
                  <a:pt x="8137" y="11393"/>
                </a:cubicBezTo>
                <a:cubicBezTo>
                  <a:pt x="8137" y="11997"/>
                  <a:pt x="8159" y="12322"/>
                  <a:pt x="8178" y="12883"/>
                </a:cubicBezTo>
                <a:cubicBezTo>
                  <a:pt x="8178" y="12926"/>
                  <a:pt x="8221" y="12974"/>
                  <a:pt x="8261" y="12974"/>
                </a:cubicBezTo>
                <a:lnTo>
                  <a:pt x="8302" y="12974"/>
                </a:lnTo>
                <a:cubicBezTo>
                  <a:pt x="8302" y="12974"/>
                  <a:pt x="8314" y="12950"/>
                  <a:pt x="8353" y="12928"/>
                </a:cubicBezTo>
                <a:cubicBezTo>
                  <a:pt x="8373" y="12907"/>
                  <a:pt x="8374" y="12861"/>
                  <a:pt x="8374" y="12861"/>
                </a:cubicBezTo>
                <a:cubicBezTo>
                  <a:pt x="8393" y="12299"/>
                  <a:pt x="8415" y="12155"/>
                  <a:pt x="8415" y="11551"/>
                </a:cubicBezTo>
                <a:cubicBezTo>
                  <a:pt x="8415" y="10968"/>
                  <a:pt x="8393" y="9967"/>
                  <a:pt x="8374" y="9406"/>
                </a:cubicBezTo>
                <a:cubicBezTo>
                  <a:pt x="8374" y="9362"/>
                  <a:pt x="8341" y="9326"/>
                  <a:pt x="8302" y="9326"/>
                </a:cubicBezTo>
                <a:lnTo>
                  <a:pt x="8261" y="9326"/>
                </a:lnTo>
                <a:close/>
                <a:moveTo>
                  <a:pt x="8672" y="9394"/>
                </a:moveTo>
                <a:cubicBezTo>
                  <a:pt x="8652" y="9394"/>
                  <a:pt x="8630" y="9384"/>
                  <a:pt x="8610" y="9406"/>
                </a:cubicBezTo>
                <a:cubicBezTo>
                  <a:pt x="8590" y="9427"/>
                  <a:pt x="8589" y="9473"/>
                  <a:pt x="8589" y="9473"/>
                </a:cubicBezTo>
                <a:cubicBezTo>
                  <a:pt x="8570" y="10013"/>
                  <a:pt x="8528" y="10573"/>
                  <a:pt x="8528" y="11156"/>
                </a:cubicBezTo>
                <a:cubicBezTo>
                  <a:pt x="8528" y="11760"/>
                  <a:pt x="8570" y="12322"/>
                  <a:pt x="8589" y="12883"/>
                </a:cubicBezTo>
                <a:cubicBezTo>
                  <a:pt x="8589" y="12926"/>
                  <a:pt x="8632" y="12974"/>
                  <a:pt x="8672" y="12974"/>
                </a:cubicBezTo>
                <a:lnTo>
                  <a:pt x="8713" y="12974"/>
                </a:lnTo>
                <a:cubicBezTo>
                  <a:pt x="8732" y="12974"/>
                  <a:pt x="8744" y="12951"/>
                  <a:pt x="8764" y="12951"/>
                </a:cubicBezTo>
                <a:cubicBezTo>
                  <a:pt x="8784" y="12929"/>
                  <a:pt x="8795" y="12883"/>
                  <a:pt x="8795" y="12883"/>
                </a:cubicBezTo>
                <a:cubicBezTo>
                  <a:pt x="8795" y="12322"/>
                  <a:pt x="8826" y="11761"/>
                  <a:pt x="8826" y="11178"/>
                </a:cubicBezTo>
                <a:cubicBezTo>
                  <a:pt x="8826" y="10595"/>
                  <a:pt x="8815" y="10035"/>
                  <a:pt x="8795" y="9473"/>
                </a:cubicBezTo>
                <a:cubicBezTo>
                  <a:pt x="8795" y="9430"/>
                  <a:pt x="8752" y="9394"/>
                  <a:pt x="8713" y="9394"/>
                </a:cubicBezTo>
                <a:lnTo>
                  <a:pt x="8672" y="9394"/>
                </a:lnTo>
                <a:close/>
                <a:moveTo>
                  <a:pt x="7849" y="9406"/>
                </a:moveTo>
                <a:cubicBezTo>
                  <a:pt x="7849" y="9406"/>
                  <a:pt x="7828" y="9407"/>
                  <a:pt x="7808" y="9428"/>
                </a:cubicBezTo>
                <a:cubicBezTo>
                  <a:pt x="7789" y="9450"/>
                  <a:pt x="7788" y="9496"/>
                  <a:pt x="7788" y="9496"/>
                </a:cubicBezTo>
                <a:cubicBezTo>
                  <a:pt x="7768" y="10036"/>
                  <a:pt x="7747" y="11002"/>
                  <a:pt x="7747" y="11585"/>
                </a:cubicBezTo>
                <a:cubicBezTo>
                  <a:pt x="7747" y="12168"/>
                  <a:pt x="7768" y="12343"/>
                  <a:pt x="7788" y="12883"/>
                </a:cubicBezTo>
                <a:cubicBezTo>
                  <a:pt x="7788" y="12926"/>
                  <a:pt x="7810" y="12974"/>
                  <a:pt x="7849" y="12974"/>
                </a:cubicBezTo>
                <a:lnTo>
                  <a:pt x="7880" y="12974"/>
                </a:lnTo>
                <a:cubicBezTo>
                  <a:pt x="7880" y="12974"/>
                  <a:pt x="7921" y="12951"/>
                  <a:pt x="7921" y="12951"/>
                </a:cubicBezTo>
                <a:cubicBezTo>
                  <a:pt x="7941" y="12929"/>
                  <a:pt x="7942" y="12883"/>
                  <a:pt x="7942" y="12883"/>
                </a:cubicBezTo>
                <a:cubicBezTo>
                  <a:pt x="7942" y="12322"/>
                  <a:pt x="7983" y="12134"/>
                  <a:pt x="7983" y="11551"/>
                </a:cubicBezTo>
                <a:cubicBezTo>
                  <a:pt x="7983" y="10968"/>
                  <a:pt x="7962" y="10036"/>
                  <a:pt x="7942" y="9496"/>
                </a:cubicBezTo>
                <a:cubicBezTo>
                  <a:pt x="7942" y="9453"/>
                  <a:pt x="7920" y="9406"/>
                  <a:pt x="7880" y="9406"/>
                </a:cubicBezTo>
                <a:lnTo>
                  <a:pt x="7849" y="9406"/>
                </a:lnTo>
                <a:close/>
                <a:moveTo>
                  <a:pt x="9042" y="9451"/>
                </a:moveTo>
                <a:cubicBezTo>
                  <a:pt x="9022" y="9451"/>
                  <a:pt x="9010" y="9452"/>
                  <a:pt x="8990" y="9473"/>
                </a:cubicBezTo>
                <a:cubicBezTo>
                  <a:pt x="8970" y="9495"/>
                  <a:pt x="8959" y="9541"/>
                  <a:pt x="8959" y="9541"/>
                </a:cubicBezTo>
                <a:cubicBezTo>
                  <a:pt x="8940" y="10081"/>
                  <a:pt x="8928" y="10707"/>
                  <a:pt x="8928" y="11269"/>
                </a:cubicBezTo>
                <a:cubicBezTo>
                  <a:pt x="8928" y="11852"/>
                  <a:pt x="8940" y="12343"/>
                  <a:pt x="8959" y="12883"/>
                </a:cubicBezTo>
                <a:cubicBezTo>
                  <a:pt x="8959" y="12926"/>
                  <a:pt x="9002" y="12974"/>
                  <a:pt x="9042" y="12974"/>
                </a:cubicBezTo>
                <a:lnTo>
                  <a:pt x="9083" y="12974"/>
                </a:lnTo>
                <a:cubicBezTo>
                  <a:pt x="9083" y="12974"/>
                  <a:pt x="9125" y="12951"/>
                  <a:pt x="9144" y="12951"/>
                </a:cubicBezTo>
                <a:cubicBezTo>
                  <a:pt x="9164" y="12929"/>
                  <a:pt x="9155" y="12883"/>
                  <a:pt x="9155" y="12883"/>
                </a:cubicBezTo>
                <a:cubicBezTo>
                  <a:pt x="9174" y="12322"/>
                  <a:pt x="9206" y="11852"/>
                  <a:pt x="9206" y="11269"/>
                </a:cubicBezTo>
                <a:cubicBezTo>
                  <a:pt x="9206" y="10707"/>
                  <a:pt x="9174" y="10081"/>
                  <a:pt x="9155" y="9541"/>
                </a:cubicBezTo>
                <a:cubicBezTo>
                  <a:pt x="9155" y="9498"/>
                  <a:pt x="9122" y="9451"/>
                  <a:pt x="9083" y="9451"/>
                </a:cubicBezTo>
                <a:lnTo>
                  <a:pt x="9042" y="9451"/>
                </a:lnTo>
                <a:close/>
                <a:moveTo>
                  <a:pt x="7469" y="9586"/>
                </a:moveTo>
                <a:cubicBezTo>
                  <a:pt x="7450" y="9586"/>
                  <a:pt x="7448" y="9587"/>
                  <a:pt x="7428" y="9609"/>
                </a:cubicBezTo>
                <a:cubicBezTo>
                  <a:pt x="7408" y="9630"/>
                  <a:pt x="7418" y="9677"/>
                  <a:pt x="7418" y="9677"/>
                </a:cubicBezTo>
                <a:cubicBezTo>
                  <a:pt x="7398" y="10195"/>
                  <a:pt x="7356" y="11011"/>
                  <a:pt x="7356" y="11551"/>
                </a:cubicBezTo>
                <a:cubicBezTo>
                  <a:pt x="7356" y="12112"/>
                  <a:pt x="7398" y="12376"/>
                  <a:pt x="7418" y="12895"/>
                </a:cubicBezTo>
                <a:cubicBezTo>
                  <a:pt x="7418" y="12938"/>
                  <a:pt x="7430" y="12974"/>
                  <a:pt x="7469" y="12974"/>
                </a:cubicBezTo>
                <a:lnTo>
                  <a:pt x="7510" y="12974"/>
                </a:lnTo>
                <a:cubicBezTo>
                  <a:pt x="7510" y="12974"/>
                  <a:pt x="7532" y="12973"/>
                  <a:pt x="7551" y="12951"/>
                </a:cubicBezTo>
                <a:cubicBezTo>
                  <a:pt x="7571" y="12951"/>
                  <a:pt x="7572" y="12906"/>
                  <a:pt x="7572" y="12906"/>
                </a:cubicBezTo>
                <a:cubicBezTo>
                  <a:pt x="7592" y="12366"/>
                  <a:pt x="7634" y="12112"/>
                  <a:pt x="7634" y="11551"/>
                </a:cubicBezTo>
                <a:cubicBezTo>
                  <a:pt x="7634" y="10989"/>
                  <a:pt x="7572" y="10195"/>
                  <a:pt x="7572" y="9677"/>
                </a:cubicBezTo>
                <a:cubicBezTo>
                  <a:pt x="7572" y="9633"/>
                  <a:pt x="7550" y="9586"/>
                  <a:pt x="7510" y="9586"/>
                </a:cubicBezTo>
                <a:lnTo>
                  <a:pt x="7469" y="9586"/>
                </a:lnTo>
                <a:close/>
                <a:moveTo>
                  <a:pt x="7079" y="10015"/>
                </a:moveTo>
                <a:cubicBezTo>
                  <a:pt x="7059" y="10015"/>
                  <a:pt x="7038" y="10016"/>
                  <a:pt x="7038" y="10038"/>
                </a:cubicBezTo>
                <a:cubicBezTo>
                  <a:pt x="7018" y="10059"/>
                  <a:pt x="7017" y="10083"/>
                  <a:pt x="7017" y="10083"/>
                </a:cubicBezTo>
                <a:cubicBezTo>
                  <a:pt x="6997" y="10537"/>
                  <a:pt x="6955" y="11143"/>
                  <a:pt x="6955" y="11619"/>
                </a:cubicBezTo>
                <a:cubicBezTo>
                  <a:pt x="6955" y="12115"/>
                  <a:pt x="6997" y="12452"/>
                  <a:pt x="7017" y="12906"/>
                </a:cubicBezTo>
                <a:cubicBezTo>
                  <a:pt x="7017" y="12927"/>
                  <a:pt x="7059" y="12974"/>
                  <a:pt x="7079" y="12974"/>
                </a:cubicBezTo>
                <a:lnTo>
                  <a:pt x="7120" y="12974"/>
                </a:lnTo>
                <a:cubicBezTo>
                  <a:pt x="7120" y="12974"/>
                  <a:pt x="7141" y="12951"/>
                  <a:pt x="7161" y="12951"/>
                </a:cubicBezTo>
                <a:cubicBezTo>
                  <a:pt x="7181" y="12929"/>
                  <a:pt x="7171" y="12906"/>
                  <a:pt x="7171" y="12906"/>
                </a:cubicBezTo>
                <a:cubicBezTo>
                  <a:pt x="7191" y="12452"/>
                  <a:pt x="7233" y="12116"/>
                  <a:pt x="7233" y="11641"/>
                </a:cubicBezTo>
                <a:cubicBezTo>
                  <a:pt x="7233" y="11144"/>
                  <a:pt x="7171" y="10537"/>
                  <a:pt x="7171" y="10083"/>
                </a:cubicBezTo>
                <a:cubicBezTo>
                  <a:pt x="7171" y="10061"/>
                  <a:pt x="7139" y="10015"/>
                  <a:pt x="7120" y="10015"/>
                </a:cubicBezTo>
                <a:lnTo>
                  <a:pt x="7079" y="10015"/>
                </a:lnTo>
                <a:close/>
                <a:moveTo>
                  <a:pt x="6277" y="10614"/>
                </a:moveTo>
                <a:cubicBezTo>
                  <a:pt x="6277" y="10614"/>
                  <a:pt x="6257" y="10636"/>
                  <a:pt x="6257" y="10636"/>
                </a:cubicBezTo>
                <a:cubicBezTo>
                  <a:pt x="6237" y="10658"/>
                  <a:pt x="6236" y="10681"/>
                  <a:pt x="6236" y="10681"/>
                </a:cubicBezTo>
                <a:cubicBezTo>
                  <a:pt x="6236" y="11027"/>
                  <a:pt x="6174" y="11399"/>
                  <a:pt x="6174" y="11788"/>
                </a:cubicBezTo>
                <a:cubicBezTo>
                  <a:pt x="6174" y="12177"/>
                  <a:pt x="6216" y="12539"/>
                  <a:pt x="6236" y="12906"/>
                </a:cubicBezTo>
                <a:cubicBezTo>
                  <a:pt x="6236" y="12949"/>
                  <a:pt x="6257" y="12974"/>
                  <a:pt x="6277" y="12974"/>
                </a:cubicBezTo>
                <a:lnTo>
                  <a:pt x="6287" y="12974"/>
                </a:lnTo>
                <a:cubicBezTo>
                  <a:pt x="6307" y="12974"/>
                  <a:pt x="6308" y="12951"/>
                  <a:pt x="6308" y="12951"/>
                </a:cubicBezTo>
                <a:cubicBezTo>
                  <a:pt x="6328" y="12929"/>
                  <a:pt x="6339" y="12906"/>
                  <a:pt x="6339" y="12906"/>
                </a:cubicBezTo>
                <a:cubicBezTo>
                  <a:pt x="6339" y="12539"/>
                  <a:pt x="6411" y="12177"/>
                  <a:pt x="6411" y="11788"/>
                </a:cubicBezTo>
                <a:cubicBezTo>
                  <a:pt x="6411" y="11421"/>
                  <a:pt x="6339" y="11049"/>
                  <a:pt x="6339" y="10681"/>
                </a:cubicBezTo>
                <a:cubicBezTo>
                  <a:pt x="6339" y="10638"/>
                  <a:pt x="6307" y="10614"/>
                  <a:pt x="6287" y="10614"/>
                </a:cubicBezTo>
                <a:lnTo>
                  <a:pt x="6277" y="10614"/>
                </a:lnTo>
                <a:close/>
                <a:moveTo>
                  <a:pt x="6668" y="10670"/>
                </a:moveTo>
                <a:cubicBezTo>
                  <a:pt x="6668" y="10670"/>
                  <a:pt x="6647" y="10681"/>
                  <a:pt x="6647" y="10681"/>
                </a:cubicBezTo>
                <a:cubicBezTo>
                  <a:pt x="6627" y="10703"/>
                  <a:pt x="6626" y="10738"/>
                  <a:pt x="6626" y="10738"/>
                </a:cubicBezTo>
                <a:cubicBezTo>
                  <a:pt x="6626" y="11083"/>
                  <a:pt x="6565" y="11443"/>
                  <a:pt x="6565" y="11811"/>
                </a:cubicBezTo>
                <a:cubicBezTo>
                  <a:pt x="6565" y="12178"/>
                  <a:pt x="6626" y="12560"/>
                  <a:pt x="6626" y="12906"/>
                </a:cubicBezTo>
                <a:cubicBezTo>
                  <a:pt x="6626" y="12949"/>
                  <a:pt x="6648" y="12974"/>
                  <a:pt x="6668" y="12974"/>
                </a:cubicBezTo>
                <a:lnTo>
                  <a:pt x="6688" y="12974"/>
                </a:lnTo>
                <a:cubicBezTo>
                  <a:pt x="6688" y="12974"/>
                  <a:pt x="6679" y="12973"/>
                  <a:pt x="6698" y="12951"/>
                </a:cubicBezTo>
                <a:cubicBezTo>
                  <a:pt x="6718" y="12929"/>
                  <a:pt x="6729" y="12906"/>
                  <a:pt x="6729" y="12906"/>
                </a:cubicBezTo>
                <a:cubicBezTo>
                  <a:pt x="6729" y="12560"/>
                  <a:pt x="6801" y="12178"/>
                  <a:pt x="6801" y="11811"/>
                </a:cubicBezTo>
                <a:cubicBezTo>
                  <a:pt x="6801" y="11443"/>
                  <a:pt x="6729" y="11083"/>
                  <a:pt x="6729" y="10738"/>
                </a:cubicBezTo>
                <a:cubicBezTo>
                  <a:pt x="6729" y="10695"/>
                  <a:pt x="6708" y="10670"/>
                  <a:pt x="6688" y="10670"/>
                </a:cubicBezTo>
                <a:lnTo>
                  <a:pt x="6668" y="10670"/>
                </a:lnTo>
                <a:close/>
                <a:moveTo>
                  <a:pt x="5876" y="10704"/>
                </a:moveTo>
                <a:cubicBezTo>
                  <a:pt x="5876" y="10704"/>
                  <a:pt x="5856" y="10727"/>
                  <a:pt x="5856" y="10727"/>
                </a:cubicBezTo>
                <a:cubicBezTo>
                  <a:pt x="5856" y="10748"/>
                  <a:pt x="5856" y="10772"/>
                  <a:pt x="5856" y="10772"/>
                </a:cubicBezTo>
                <a:cubicBezTo>
                  <a:pt x="5836" y="11096"/>
                  <a:pt x="5784" y="11455"/>
                  <a:pt x="5784" y="11822"/>
                </a:cubicBezTo>
                <a:cubicBezTo>
                  <a:pt x="5784" y="12189"/>
                  <a:pt x="5856" y="12560"/>
                  <a:pt x="5856" y="12906"/>
                </a:cubicBezTo>
                <a:cubicBezTo>
                  <a:pt x="5856" y="12949"/>
                  <a:pt x="5877" y="12974"/>
                  <a:pt x="5897" y="12974"/>
                </a:cubicBezTo>
                <a:lnTo>
                  <a:pt x="5917" y="12974"/>
                </a:lnTo>
                <a:cubicBezTo>
                  <a:pt x="5917" y="12952"/>
                  <a:pt x="5917" y="12951"/>
                  <a:pt x="5917" y="12951"/>
                </a:cubicBezTo>
                <a:cubicBezTo>
                  <a:pt x="5937" y="12929"/>
                  <a:pt x="5938" y="12906"/>
                  <a:pt x="5938" y="12906"/>
                </a:cubicBezTo>
                <a:cubicBezTo>
                  <a:pt x="5938" y="12560"/>
                  <a:pt x="6010" y="12189"/>
                  <a:pt x="6010" y="11822"/>
                </a:cubicBezTo>
                <a:cubicBezTo>
                  <a:pt x="6010" y="11476"/>
                  <a:pt x="5938" y="11117"/>
                  <a:pt x="5938" y="10772"/>
                </a:cubicBezTo>
                <a:cubicBezTo>
                  <a:pt x="5938" y="10729"/>
                  <a:pt x="5916" y="10704"/>
                  <a:pt x="5897" y="10704"/>
                </a:cubicBezTo>
                <a:lnTo>
                  <a:pt x="5876" y="10704"/>
                </a:lnTo>
                <a:close/>
                <a:moveTo>
                  <a:pt x="5486" y="10885"/>
                </a:moveTo>
                <a:cubicBezTo>
                  <a:pt x="5486" y="10885"/>
                  <a:pt x="5465" y="10907"/>
                  <a:pt x="5465" y="10907"/>
                </a:cubicBezTo>
                <a:cubicBezTo>
                  <a:pt x="5465" y="10929"/>
                  <a:pt x="5465" y="10952"/>
                  <a:pt x="5465" y="10952"/>
                </a:cubicBezTo>
                <a:cubicBezTo>
                  <a:pt x="5445" y="11255"/>
                  <a:pt x="5383" y="11553"/>
                  <a:pt x="5383" y="11856"/>
                </a:cubicBezTo>
                <a:cubicBezTo>
                  <a:pt x="5383" y="12180"/>
                  <a:pt x="5465" y="12479"/>
                  <a:pt x="5465" y="12782"/>
                </a:cubicBezTo>
                <a:cubicBezTo>
                  <a:pt x="5465" y="12803"/>
                  <a:pt x="5467" y="12827"/>
                  <a:pt x="5506" y="12827"/>
                </a:cubicBezTo>
                <a:cubicBezTo>
                  <a:pt x="5546" y="12805"/>
                  <a:pt x="5546" y="12781"/>
                  <a:pt x="5527" y="12759"/>
                </a:cubicBezTo>
                <a:cubicBezTo>
                  <a:pt x="5547" y="12457"/>
                  <a:pt x="5619" y="12157"/>
                  <a:pt x="5619" y="11833"/>
                </a:cubicBezTo>
                <a:cubicBezTo>
                  <a:pt x="5619" y="11531"/>
                  <a:pt x="5527" y="11221"/>
                  <a:pt x="5527" y="10919"/>
                </a:cubicBezTo>
                <a:cubicBezTo>
                  <a:pt x="5527" y="10897"/>
                  <a:pt x="5526" y="10885"/>
                  <a:pt x="5506" y="10885"/>
                </a:cubicBezTo>
                <a:lnTo>
                  <a:pt x="5486" y="10885"/>
                </a:lnTo>
                <a:close/>
                <a:moveTo>
                  <a:pt x="5136" y="11223"/>
                </a:moveTo>
                <a:cubicBezTo>
                  <a:pt x="5136" y="11223"/>
                  <a:pt x="5136" y="11246"/>
                  <a:pt x="5136" y="11246"/>
                </a:cubicBezTo>
                <a:cubicBezTo>
                  <a:pt x="5136" y="11419"/>
                  <a:pt x="5075" y="11616"/>
                  <a:pt x="5075" y="11811"/>
                </a:cubicBezTo>
                <a:cubicBezTo>
                  <a:pt x="5075" y="12026"/>
                  <a:pt x="5136" y="12215"/>
                  <a:pt x="5136" y="12409"/>
                </a:cubicBezTo>
                <a:cubicBezTo>
                  <a:pt x="5136" y="12409"/>
                  <a:pt x="5127" y="12432"/>
                  <a:pt x="5147" y="12432"/>
                </a:cubicBezTo>
                <a:cubicBezTo>
                  <a:pt x="5166" y="12410"/>
                  <a:pt x="5168" y="12409"/>
                  <a:pt x="5188" y="12409"/>
                </a:cubicBezTo>
                <a:cubicBezTo>
                  <a:pt x="5188" y="12215"/>
                  <a:pt x="5270" y="12027"/>
                  <a:pt x="5270" y="11833"/>
                </a:cubicBezTo>
                <a:cubicBezTo>
                  <a:pt x="5270" y="11639"/>
                  <a:pt x="5188" y="11440"/>
                  <a:pt x="5188" y="11246"/>
                </a:cubicBezTo>
                <a:cubicBezTo>
                  <a:pt x="5188" y="11246"/>
                  <a:pt x="5167" y="11223"/>
                  <a:pt x="5167" y="11223"/>
                </a:cubicBezTo>
                <a:lnTo>
                  <a:pt x="5147" y="11223"/>
                </a:lnTo>
                <a:cubicBezTo>
                  <a:pt x="5127" y="11223"/>
                  <a:pt x="5136" y="11223"/>
                  <a:pt x="5136" y="11223"/>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8" name="Form"/>
          <p:cNvSpPr/>
          <p:nvPr/>
        </p:nvSpPr>
        <p:spPr>
          <a:xfrm>
            <a:off x="8949683" y="35787496"/>
            <a:ext cx="826735" cy="826735"/>
          </a:xfrm>
          <a:custGeom>
            <a:avLst/>
            <a:gdLst/>
            <a:ahLst/>
            <a:cxnLst>
              <a:cxn ang="0">
                <a:pos x="wd2" y="hd2"/>
              </a:cxn>
              <a:cxn ang="5400000">
                <a:pos x="wd2" y="hd2"/>
              </a:cxn>
              <a:cxn ang="10800000">
                <a:pos x="wd2" y="hd2"/>
              </a:cxn>
              <a:cxn ang="16200000">
                <a:pos x="wd2" y="hd2"/>
              </a:cxn>
            </a:cxnLst>
            <a:rect l="0" t="0" r="r" b="b"/>
            <a:pathLst>
              <a:path w="21319" h="21319" extrusionOk="0">
                <a:moveTo>
                  <a:pt x="0" y="0"/>
                </a:moveTo>
                <a:lnTo>
                  <a:pt x="0" y="3997"/>
                </a:lnTo>
                <a:cubicBezTo>
                  <a:pt x="9549" y="3997"/>
                  <a:pt x="17322" y="11770"/>
                  <a:pt x="17322" y="21319"/>
                </a:cubicBezTo>
                <a:lnTo>
                  <a:pt x="21319" y="21319"/>
                </a:lnTo>
                <a:cubicBezTo>
                  <a:pt x="21319" y="9549"/>
                  <a:pt x="11770" y="0"/>
                  <a:pt x="0" y="0"/>
                </a:cubicBezTo>
                <a:close/>
                <a:moveTo>
                  <a:pt x="0" y="7106"/>
                </a:moveTo>
                <a:lnTo>
                  <a:pt x="0" y="11104"/>
                </a:lnTo>
                <a:cubicBezTo>
                  <a:pt x="5596" y="11104"/>
                  <a:pt x="10174" y="15681"/>
                  <a:pt x="10174" y="21278"/>
                </a:cubicBezTo>
                <a:lnTo>
                  <a:pt x="14171" y="21278"/>
                </a:lnTo>
                <a:cubicBezTo>
                  <a:pt x="14171" y="13416"/>
                  <a:pt x="7817" y="7062"/>
                  <a:pt x="0" y="7106"/>
                </a:cubicBezTo>
                <a:close/>
                <a:moveTo>
                  <a:pt x="2887" y="15545"/>
                </a:moveTo>
                <a:cubicBezTo>
                  <a:pt x="2148" y="15545"/>
                  <a:pt x="1410" y="15828"/>
                  <a:pt x="846" y="16392"/>
                </a:cubicBezTo>
                <a:cubicBezTo>
                  <a:pt x="-281" y="17519"/>
                  <a:pt x="-281" y="19345"/>
                  <a:pt x="846" y="20473"/>
                </a:cubicBezTo>
                <a:cubicBezTo>
                  <a:pt x="1974" y="21600"/>
                  <a:pt x="3800" y="21600"/>
                  <a:pt x="4927" y="20473"/>
                </a:cubicBezTo>
                <a:cubicBezTo>
                  <a:pt x="6055" y="19345"/>
                  <a:pt x="6055" y="17519"/>
                  <a:pt x="4927" y="16392"/>
                </a:cubicBezTo>
                <a:cubicBezTo>
                  <a:pt x="4363" y="15828"/>
                  <a:pt x="3626" y="15545"/>
                  <a:pt x="2887" y="15545"/>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9" name="Form"/>
          <p:cNvSpPr/>
          <p:nvPr/>
        </p:nvSpPr>
        <p:spPr>
          <a:xfrm>
            <a:off x="9066020" y="27347447"/>
            <a:ext cx="944840" cy="944440"/>
          </a:xfrm>
          <a:custGeom>
            <a:avLst/>
            <a:gdLst/>
            <a:ahLst/>
            <a:cxnLst>
              <a:cxn ang="0">
                <a:pos x="wd2" y="hd2"/>
              </a:cxn>
              <a:cxn ang="5400000">
                <a:pos x="wd2" y="hd2"/>
              </a:cxn>
              <a:cxn ang="10800000">
                <a:pos x="wd2" y="hd2"/>
              </a:cxn>
              <a:cxn ang="16200000">
                <a:pos x="wd2" y="hd2"/>
              </a:cxn>
            </a:cxnLst>
            <a:rect l="0" t="0" r="r" b="b"/>
            <a:pathLst>
              <a:path w="19685" h="21600" extrusionOk="0">
                <a:moveTo>
                  <a:pt x="9847" y="0"/>
                </a:moveTo>
                <a:cubicBezTo>
                  <a:pt x="7321" y="0"/>
                  <a:pt x="4787" y="1047"/>
                  <a:pt x="2872" y="3149"/>
                </a:cubicBezTo>
                <a:cubicBezTo>
                  <a:pt x="-958" y="7353"/>
                  <a:pt x="-958" y="14247"/>
                  <a:pt x="2872" y="18451"/>
                </a:cubicBezTo>
                <a:cubicBezTo>
                  <a:pt x="4787" y="20553"/>
                  <a:pt x="7338" y="21600"/>
                  <a:pt x="9847" y="21600"/>
                </a:cubicBezTo>
                <a:cubicBezTo>
                  <a:pt x="12356" y="21600"/>
                  <a:pt x="14897" y="20553"/>
                  <a:pt x="16812" y="18451"/>
                </a:cubicBezTo>
                <a:cubicBezTo>
                  <a:pt x="20642" y="14247"/>
                  <a:pt x="20642" y="7353"/>
                  <a:pt x="16812" y="3149"/>
                </a:cubicBezTo>
                <a:cubicBezTo>
                  <a:pt x="14897" y="1047"/>
                  <a:pt x="12373" y="0"/>
                  <a:pt x="9847" y="0"/>
                </a:cubicBezTo>
                <a:close/>
                <a:moveTo>
                  <a:pt x="9847" y="974"/>
                </a:moveTo>
                <a:cubicBezTo>
                  <a:pt x="12125" y="974"/>
                  <a:pt x="14402" y="1955"/>
                  <a:pt x="16151" y="3840"/>
                </a:cubicBezTo>
                <a:cubicBezTo>
                  <a:pt x="19618" y="7646"/>
                  <a:pt x="19618" y="13887"/>
                  <a:pt x="16151" y="17692"/>
                </a:cubicBezTo>
                <a:cubicBezTo>
                  <a:pt x="12685" y="21498"/>
                  <a:pt x="6999" y="21498"/>
                  <a:pt x="3533" y="17692"/>
                </a:cubicBezTo>
                <a:cubicBezTo>
                  <a:pt x="66" y="13887"/>
                  <a:pt x="66" y="7646"/>
                  <a:pt x="3533" y="3840"/>
                </a:cubicBezTo>
                <a:cubicBezTo>
                  <a:pt x="5283" y="1919"/>
                  <a:pt x="7569" y="974"/>
                  <a:pt x="9847" y="974"/>
                </a:cubicBezTo>
                <a:close/>
                <a:moveTo>
                  <a:pt x="5235" y="5675"/>
                </a:moveTo>
                <a:lnTo>
                  <a:pt x="5235" y="7578"/>
                </a:lnTo>
                <a:cubicBezTo>
                  <a:pt x="9376" y="7578"/>
                  <a:pt x="12747" y="11278"/>
                  <a:pt x="12747" y="15823"/>
                </a:cubicBezTo>
                <a:lnTo>
                  <a:pt x="14480" y="15823"/>
                </a:lnTo>
                <a:cubicBezTo>
                  <a:pt x="14480" y="10220"/>
                  <a:pt x="10339" y="5675"/>
                  <a:pt x="5235" y="5675"/>
                </a:cubicBezTo>
                <a:close/>
                <a:moveTo>
                  <a:pt x="5235" y="9061"/>
                </a:moveTo>
                <a:lnTo>
                  <a:pt x="5235" y="10964"/>
                </a:lnTo>
                <a:cubicBezTo>
                  <a:pt x="7662" y="10964"/>
                  <a:pt x="9651" y="13137"/>
                  <a:pt x="9651" y="15801"/>
                </a:cubicBezTo>
                <a:lnTo>
                  <a:pt x="11385" y="15801"/>
                </a:lnTo>
                <a:cubicBezTo>
                  <a:pt x="11385" y="12058"/>
                  <a:pt x="8625" y="9040"/>
                  <a:pt x="5235" y="9061"/>
                </a:cubicBezTo>
                <a:close/>
                <a:moveTo>
                  <a:pt x="6483" y="13071"/>
                </a:moveTo>
                <a:cubicBezTo>
                  <a:pt x="6163" y="13071"/>
                  <a:pt x="5851" y="13210"/>
                  <a:pt x="5606" y="13479"/>
                </a:cubicBezTo>
                <a:cubicBezTo>
                  <a:pt x="5118" y="14015"/>
                  <a:pt x="5118" y="14879"/>
                  <a:pt x="5606" y="15416"/>
                </a:cubicBezTo>
                <a:cubicBezTo>
                  <a:pt x="6095" y="15952"/>
                  <a:pt x="6882" y="15952"/>
                  <a:pt x="7371" y="15416"/>
                </a:cubicBezTo>
                <a:cubicBezTo>
                  <a:pt x="7860" y="14879"/>
                  <a:pt x="7860" y="14015"/>
                  <a:pt x="7371" y="13479"/>
                </a:cubicBezTo>
                <a:cubicBezTo>
                  <a:pt x="7126" y="13210"/>
                  <a:pt x="6804" y="13071"/>
                  <a:pt x="6483" y="13071"/>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0" name="Form"/>
          <p:cNvSpPr/>
          <p:nvPr/>
        </p:nvSpPr>
        <p:spPr>
          <a:xfrm>
            <a:off x="8947886" y="30598771"/>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1" name="Form"/>
          <p:cNvSpPr/>
          <p:nvPr/>
        </p:nvSpPr>
        <p:spPr>
          <a:xfrm>
            <a:off x="9038383" y="22312743"/>
            <a:ext cx="944840" cy="94484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2" name="Social Media"/>
          <p:cNvSpPr/>
          <p:nvPr/>
        </p:nvSpPr>
        <p:spPr>
          <a:xfrm>
            <a:off x="4914761" y="19900615"/>
            <a:ext cx="6350753" cy="105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6294" tIns="46294" rIns="46294" bIns="46294"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Social Media</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TEAM"/>
          <p:cNvSpPr txBox="1"/>
          <p:nvPr/>
        </p:nvSpPr>
        <p:spPr>
          <a:xfrm>
            <a:off x="4962340" y="5384619"/>
            <a:ext cx="9282115" cy="20415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p>
            <a:r>
              <a:t>THE TEAM</a:t>
            </a:r>
          </a:p>
        </p:txBody>
      </p:sp>
      <p:sp>
        <p:nvSpPr>
          <p:cNvPr id="592" name="MILLA BELLA"/>
          <p:cNvSpPr txBox="1"/>
          <p:nvPr/>
        </p:nvSpPr>
        <p:spPr>
          <a:xfrm>
            <a:off x="4962340" y="17754150"/>
            <a:ext cx="4590876"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MILLA BELLA</a:t>
            </a:r>
          </a:p>
        </p:txBody>
      </p:sp>
      <p:sp>
        <p:nvSpPr>
          <p:cNvPr id="593" name="Desndo frond idosan lares this greadon."/>
          <p:cNvSpPr txBox="1"/>
          <p:nvPr/>
        </p:nvSpPr>
        <p:spPr>
          <a:xfrm>
            <a:off x="4962340" y="19502897"/>
            <a:ext cx="8366122" cy="2246894"/>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594" name="Uno etoa jaom froan cohe indan desdro mas frads miro cors in the cornso."/>
          <p:cNvSpPr txBox="1"/>
          <p:nvPr/>
        </p:nvSpPr>
        <p:spPr>
          <a:xfrm>
            <a:off x="4962340" y="9452266"/>
            <a:ext cx="22460320" cy="293812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Uno etoa jaom froan cohe indan desdro mas frads miro cors in the cornso.</a:t>
            </a:r>
          </a:p>
        </p:txBody>
      </p:sp>
      <p:sp>
        <p:nvSpPr>
          <p:cNvPr id="595" name="Rechteck"/>
          <p:cNvSpPr/>
          <p:nvPr/>
        </p:nvSpPr>
        <p:spPr>
          <a:xfrm>
            <a:off x="4962340" y="15049504"/>
            <a:ext cx="3086304" cy="30864"/>
          </a:xfrm>
          <a:prstGeom prst="rect">
            <a:avLst/>
          </a:prstGeom>
          <a:solidFill>
            <a:srgbClr val="24282B"/>
          </a:solidFill>
          <a:ln w="3175">
            <a:miter lim="400000"/>
          </a:ln>
        </p:spPr>
        <p:txBody>
          <a:bodyPr lIns="61726" tIns="61726" rIns="61726" bIns="61726" anchor="ctr"/>
          <a:lstStyle/>
          <a:p>
            <a:pPr algn="ctr">
              <a:defRPr sz="9400" spc="0">
                <a:solidFill>
                  <a:srgbClr val="0433FF"/>
                </a:solidFill>
                <a:latin typeface="Helvetica Light"/>
                <a:ea typeface="Helvetica Light"/>
                <a:cs typeface="Helvetica Light"/>
                <a:sym typeface="Helvetica Light"/>
              </a:defRPr>
            </a:pPr>
            <a:endParaRPr/>
          </a:p>
        </p:txBody>
      </p:sp>
      <p:sp>
        <p:nvSpPr>
          <p:cNvPr id="596" name="Form"/>
          <p:cNvSpPr/>
          <p:nvPr/>
        </p:nvSpPr>
        <p:spPr>
          <a:xfrm>
            <a:off x="7340410" y="35703529"/>
            <a:ext cx="764607" cy="535576"/>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7" name="Form"/>
          <p:cNvSpPr/>
          <p:nvPr/>
        </p:nvSpPr>
        <p:spPr>
          <a:xfrm>
            <a:off x="6151375" y="35531905"/>
            <a:ext cx="764607" cy="76142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8" name="Form"/>
          <p:cNvSpPr/>
          <p:nvPr/>
        </p:nvSpPr>
        <p:spPr>
          <a:xfrm>
            <a:off x="4962340" y="35559665"/>
            <a:ext cx="764607" cy="764607"/>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9" name="Form"/>
          <p:cNvSpPr/>
          <p:nvPr/>
        </p:nvSpPr>
        <p:spPr>
          <a:xfrm>
            <a:off x="20240159" y="35703529"/>
            <a:ext cx="764608" cy="535576"/>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0" name="Form"/>
          <p:cNvSpPr/>
          <p:nvPr/>
        </p:nvSpPr>
        <p:spPr>
          <a:xfrm>
            <a:off x="19051125" y="35531905"/>
            <a:ext cx="764608" cy="76142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1" name="Form"/>
          <p:cNvSpPr/>
          <p:nvPr/>
        </p:nvSpPr>
        <p:spPr>
          <a:xfrm>
            <a:off x="17862089" y="35559665"/>
            <a:ext cx="764608" cy="764607"/>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EDD9CC"/>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2" name="JOHN SMITH"/>
          <p:cNvSpPr txBox="1"/>
          <p:nvPr/>
        </p:nvSpPr>
        <p:spPr>
          <a:xfrm>
            <a:off x="17978381" y="17469148"/>
            <a:ext cx="4590877"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nchor="ctr">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JOHN SMITH</a:t>
            </a:r>
          </a:p>
        </p:txBody>
      </p:sp>
      <p:sp>
        <p:nvSpPr>
          <p:cNvPr id="603" name="Desndo frond idosan lares this greadon."/>
          <p:cNvSpPr txBox="1"/>
          <p:nvPr/>
        </p:nvSpPr>
        <p:spPr>
          <a:xfrm>
            <a:off x="17978381" y="19360396"/>
            <a:ext cx="8366122" cy="224689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3" name="Bildplatzhalter 2">
            <a:extLst>
              <a:ext uri="{FF2B5EF4-FFF2-40B4-BE49-F238E27FC236}">
                <a16:creationId xmlns:a16="http://schemas.microsoft.com/office/drawing/2014/main" id="{7E09554F-8619-0F45-9DC1-F1BEA4663E4D}"/>
              </a:ext>
            </a:extLst>
          </p:cNvPr>
          <p:cNvSpPr>
            <a:spLocks noGrp="1"/>
          </p:cNvSpPr>
          <p:nvPr>
            <p:ph type="pic" sz="quarter" idx="13"/>
          </p:nvPr>
        </p:nvSpPr>
        <p:spPr/>
      </p:sp>
      <p:sp>
        <p:nvSpPr>
          <p:cNvPr id="5" name="Bildplatzhalter 4">
            <a:extLst>
              <a:ext uri="{FF2B5EF4-FFF2-40B4-BE49-F238E27FC236}">
                <a16:creationId xmlns:a16="http://schemas.microsoft.com/office/drawing/2014/main" id="{EE057CC8-8692-8242-8B98-F59CB5A8B737}"/>
              </a:ext>
            </a:extLst>
          </p:cNvPr>
          <p:cNvSpPr>
            <a:spLocks noGrp="1"/>
          </p:cNvSpPr>
          <p:nvPr>
            <p:ph type="pic" sz="quarter" idx="14"/>
          </p:nvPr>
        </p:nvSpPr>
        <p:spPr/>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Rectangle 27"/>
          <p:cNvSpPr txBox="1"/>
          <p:nvPr/>
        </p:nvSpPr>
        <p:spPr>
          <a:xfrm>
            <a:off x="5010128" y="5376140"/>
            <a:ext cx="8697588" cy="397190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p>
            <a:r>
              <a:t>MILLA BELLA</a:t>
            </a:r>
          </a:p>
        </p:txBody>
      </p:sp>
      <p:sp>
        <p:nvSpPr>
          <p:cNvPr id="607" name="Rectangle 27"/>
          <p:cNvSpPr txBox="1"/>
          <p:nvPr/>
        </p:nvSpPr>
        <p:spPr>
          <a:xfrm>
            <a:off x="5010128" y="10178825"/>
            <a:ext cx="8833489" cy="1457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10000"/>
              </a:lnSpc>
              <a:defRPr sz="7800" spc="156">
                <a:solidFill>
                  <a:srgbClr val="111111"/>
                </a:solidFill>
                <a:latin typeface="Open Sans Light"/>
                <a:ea typeface="Open Sans Light"/>
                <a:cs typeface="Open Sans Light"/>
                <a:sym typeface="Open Sans Light"/>
              </a:defRPr>
            </a:lvl1pPr>
          </a:lstStyle>
          <a:p>
            <a:r>
              <a:t>Fashion &amp; Design</a:t>
            </a:r>
          </a:p>
        </p:txBody>
      </p:sp>
      <p:sp>
        <p:nvSpPr>
          <p:cNvPr id="608" name="Sedma diam dnie cons inda nonumy eirmod tempor invidunt utony thenoy labore etodre dolore desando frond iron lares in this ordas oncs greadon."/>
          <p:cNvSpPr txBox="1"/>
          <p:nvPr/>
        </p:nvSpPr>
        <p:spPr>
          <a:xfrm>
            <a:off x="19906898" y="14957617"/>
            <a:ext cx="7528822" cy="803809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1726" tIns="61726" rIns="61726" bIns="61726">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Sedma diam dnie cons inda nonumy eirmod tempor invidunt utony thenoy labore etodre dolore desando frond iron lares in this ordas oncs greadon.</a:t>
            </a:r>
          </a:p>
        </p:txBody>
      </p:sp>
      <p:sp>
        <p:nvSpPr>
          <p:cNvPr id="609" name="Rechteck"/>
          <p:cNvSpPr/>
          <p:nvPr/>
        </p:nvSpPr>
        <p:spPr>
          <a:xfrm>
            <a:off x="19953191" y="26023493"/>
            <a:ext cx="6172607" cy="54758"/>
          </a:xfrm>
          <a:prstGeom prst="roundRect">
            <a:avLst>
              <a:gd name="adj" fmla="val 0"/>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10" name="Rectangle 27"/>
          <p:cNvSpPr txBox="1"/>
          <p:nvPr/>
        </p:nvSpPr>
        <p:spPr>
          <a:xfrm>
            <a:off x="19906898" y="24562987"/>
            <a:ext cx="2690031"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Design</a:t>
            </a:r>
          </a:p>
        </p:txBody>
      </p:sp>
      <p:sp>
        <p:nvSpPr>
          <p:cNvPr id="611" name="Rechteck"/>
          <p:cNvSpPr/>
          <p:nvPr/>
        </p:nvSpPr>
        <p:spPr>
          <a:xfrm>
            <a:off x="19953191" y="27678753"/>
            <a:ext cx="6944182" cy="54758"/>
          </a:xfrm>
          <a:prstGeom prst="roundRect">
            <a:avLst>
              <a:gd name="adj" fmla="val 0"/>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12" name="Rectangle 27"/>
          <p:cNvSpPr txBox="1"/>
          <p:nvPr/>
        </p:nvSpPr>
        <p:spPr>
          <a:xfrm>
            <a:off x="19906898" y="26218247"/>
            <a:ext cx="3096788"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Fashion</a:t>
            </a:r>
          </a:p>
        </p:txBody>
      </p:sp>
      <p:sp>
        <p:nvSpPr>
          <p:cNvPr id="613" name="Rechteck"/>
          <p:cNvSpPr/>
          <p:nvPr/>
        </p:nvSpPr>
        <p:spPr>
          <a:xfrm>
            <a:off x="19953191" y="29334017"/>
            <a:ext cx="5401031" cy="54758"/>
          </a:xfrm>
          <a:prstGeom prst="roundRect">
            <a:avLst>
              <a:gd name="adj" fmla="val 0"/>
            </a:avLst>
          </a:prstGeom>
          <a:solidFill>
            <a:srgbClr val="EDD9CC"/>
          </a:solidFill>
          <a:ln w="3175">
            <a:miter lim="400000"/>
          </a:ln>
        </p:spPr>
        <p:txBody>
          <a:bodyPr lIns="61726" tIns="61726" rIns="61726" bIns="61726" anchor="ctr"/>
          <a:lstStyle/>
          <a:p>
            <a:pPr algn="ctr">
              <a:defRPr sz="9400" spc="0">
                <a:solidFill>
                  <a:srgbClr val="FFFFFF"/>
                </a:solidFill>
                <a:latin typeface="Helvetica Light"/>
                <a:ea typeface="Helvetica Light"/>
                <a:cs typeface="Helvetica Light"/>
                <a:sym typeface="Helvetica Light"/>
              </a:defRPr>
            </a:pPr>
            <a:endParaRPr/>
          </a:p>
        </p:txBody>
      </p:sp>
      <p:sp>
        <p:nvSpPr>
          <p:cNvPr id="614" name="Rectangle 27"/>
          <p:cNvSpPr txBox="1"/>
          <p:nvPr/>
        </p:nvSpPr>
        <p:spPr>
          <a:xfrm>
            <a:off x="19906898" y="27873507"/>
            <a:ext cx="4435037" cy="107630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5553" tIns="55553" rIns="55553" bIns="55553">
            <a:spAutoFit/>
          </a:bodyPr>
          <a:lstStyle>
            <a:lvl1pPr>
              <a:lnSpc>
                <a:spcPct val="120000"/>
              </a:lnSpc>
              <a:defRPr sz="5600" spc="0">
                <a:solidFill>
                  <a:srgbClr val="5E5E5E"/>
                </a:solidFill>
                <a:latin typeface="Open Sans Light"/>
                <a:ea typeface="Open Sans Light"/>
                <a:cs typeface="Open Sans Light"/>
                <a:sym typeface="Open Sans Light"/>
              </a:defRPr>
            </a:lvl1pPr>
          </a:lstStyle>
          <a:p>
            <a:r>
              <a:t>Marketing</a:t>
            </a:r>
          </a:p>
        </p:txBody>
      </p:sp>
      <p:sp>
        <p:nvSpPr>
          <p:cNvPr id="615" name="Form"/>
          <p:cNvSpPr/>
          <p:nvPr/>
        </p:nvSpPr>
        <p:spPr>
          <a:xfrm>
            <a:off x="21789493" y="31795001"/>
            <a:ext cx="1146911" cy="114630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49"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0857" y="5557"/>
                </a:moveTo>
                <a:cubicBezTo>
                  <a:pt x="8407" y="5557"/>
                  <a:pt x="6839" y="7460"/>
                  <a:pt x="6766" y="9216"/>
                </a:cubicBezTo>
                <a:cubicBezTo>
                  <a:pt x="6693" y="10277"/>
                  <a:pt x="7095" y="11233"/>
                  <a:pt x="7863" y="11526"/>
                </a:cubicBezTo>
                <a:cubicBezTo>
                  <a:pt x="7899" y="11563"/>
                  <a:pt x="8002" y="11599"/>
                  <a:pt x="8149" y="11526"/>
                </a:cubicBezTo>
                <a:cubicBezTo>
                  <a:pt x="8222" y="11453"/>
                  <a:pt x="8295" y="11041"/>
                  <a:pt x="8331" y="10931"/>
                </a:cubicBezTo>
                <a:cubicBezTo>
                  <a:pt x="8368" y="10785"/>
                  <a:pt x="8338" y="10675"/>
                  <a:pt x="8229" y="10566"/>
                </a:cubicBezTo>
                <a:cubicBezTo>
                  <a:pt x="7973" y="10273"/>
                  <a:pt x="7863" y="9948"/>
                  <a:pt x="7863" y="9399"/>
                </a:cubicBezTo>
                <a:cubicBezTo>
                  <a:pt x="7863" y="7862"/>
                  <a:pt x="9179" y="6440"/>
                  <a:pt x="10971" y="6586"/>
                </a:cubicBezTo>
                <a:cubicBezTo>
                  <a:pt x="12581" y="6696"/>
                  <a:pt x="13314" y="7602"/>
                  <a:pt x="13314" y="8919"/>
                </a:cubicBezTo>
                <a:cubicBezTo>
                  <a:pt x="13278" y="10529"/>
                  <a:pt x="12619" y="12029"/>
                  <a:pt x="11486" y="12029"/>
                </a:cubicBezTo>
                <a:cubicBezTo>
                  <a:pt x="11010" y="12029"/>
                  <a:pt x="10718" y="11887"/>
                  <a:pt x="10571" y="11595"/>
                </a:cubicBezTo>
                <a:cubicBezTo>
                  <a:pt x="10462" y="11375"/>
                  <a:pt x="10421" y="11119"/>
                  <a:pt x="10457" y="10863"/>
                </a:cubicBezTo>
                <a:cubicBezTo>
                  <a:pt x="10567" y="10168"/>
                  <a:pt x="11045" y="9395"/>
                  <a:pt x="10971" y="8736"/>
                </a:cubicBezTo>
                <a:cubicBezTo>
                  <a:pt x="10935" y="8260"/>
                  <a:pt x="10754" y="7901"/>
                  <a:pt x="10206" y="7901"/>
                </a:cubicBezTo>
                <a:cubicBezTo>
                  <a:pt x="9547" y="7901"/>
                  <a:pt x="8955" y="8446"/>
                  <a:pt x="9029" y="9434"/>
                </a:cubicBezTo>
                <a:cubicBezTo>
                  <a:pt x="9029" y="9690"/>
                  <a:pt x="9102" y="10092"/>
                  <a:pt x="9211" y="10348"/>
                </a:cubicBezTo>
                <a:cubicBezTo>
                  <a:pt x="9248" y="10568"/>
                  <a:pt x="9182" y="10607"/>
                  <a:pt x="9109" y="10863"/>
                </a:cubicBezTo>
                <a:cubicBezTo>
                  <a:pt x="8926" y="11668"/>
                  <a:pt x="8519" y="13310"/>
                  <a:pt x="8446" y="13676"/>
                </a:cubicBezTo>
                <a:cubicBezTo>
                  <a:pt x="8226" y="14664"/>
                  <a:pt x="8409" y="15876"/>
                  <a:pt x="8446" y="15986"/>
                </a:cubicBezTo>
                <a:cubicBezTo>
                  <a:pt x="8446" y="16059"/>
                  <a:pt x="8558" y="16056"/>
                  <a:pt x="8594" y="16020"/>
                </a:cubicBezTo>
                <a:cubicBezTo>
                  <a:pt x="8667" y="15947"/>
                  <a:pt x="9435" y="14993"/>
                  <a:pt x="9691" y="14042"/>
                </a:cubicBezTo>
                <a:cubicBezTo>
                  <a:pt x="9765" y="13786"/>
                  <a:pt x="10126" y="12361"/>
                  <a:pt x="10126" y="12361"/>
                </a:cubicBezTo>
                <a:cubicBezTo>
                  <a:pt x="10455" y="12800"/>
                  <a:pt x="11045" y="13093"/>
                  <a:pt x="11703" y="13093"/>
                </a:cubicBezTo>
                <a:cubicBezTo>
                  <a:pt x="13714" y="13056"/>
                  <a:pt x="14846" y="11297"/>
                  <a:pt x="14846" y="8919"/>
                </a:cubicBezTo>
                <a:cubicBezTo>
                  <a:pt x="14846" y="7126"/>
                  <a:pt x="13307" y="5557"/>
                  <a:pt x="10857" y="5557"/>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16" name="Form"/>
          <p:cNvSpPr/>
          <p:nvPr/>
        </p:nvSpPr>
        <p:spPr>
          <a:xfrm>
            <a:off x="23672088" y="31778962"/>
            <a:ext cx="1146911" cy="1147030"/>
          </a:xfrm>
          <a:custGeom>
            <a:avLst/>
            <a:gdLst/>
            <a:ahLst/>
            <a:cxnLst>
              <a:cxn ang="0">
                <a:pos x="wd2" y="hd2"/>
              </a:cxn>
              <a:cxn ang="5400000">
                <a:pos x="wd2" y="hd2"/>
              </a:cxn>
              <a:cxn ang="10800000">
                <a:pos x="wd2" y="hd2"/>
              </a:cxn>
              <a:cxn ang="16200000">
                <a:pos x="wd2" y="hd2"/>
              </a:cxn>
            </a:cxnLst>
            <a:rect l="0" t="0" r="r" b="b"/>
            <a:pathLst>
              <a:path w="20594" h="21600" extrusionOk="0">
                <a:moveTo>
                  <a:pt x="10296" y="0"/>
                </a:moveTo>
                <a:cubicBezTo>
                  <a:pt x="7665" y="0"/>
                  <a:pt x="5031" y="1057"/>
                  <a:pt x="3019" y="3168"/>
                </a:cubicBezTo>
                <a:cubicBezTo>
                  <a:pt x="-1006" y="7353"/>
                  <a:pt x="-1006" y="14200"/>
                  <a:pt x="3019" y="18421"/>
                </a:cubicBezTo>
                <a:cubicBezTo>
                  <a:pt x="5048" y="20549"/>
                  <a:pt x="7658" y="21600"/>
                  <a:pt x="10307" y="21600"/>
                </a:cubicBezTo>
                <a:cubicBezTo>
                  <a:pt x="12955" y="21600"/>
                  <a:pt x="15568" y="20558"/>
                  <a:pt x="17563" y="18466"/>
                </a:cubicBezTo>
                <a:cubicBezTo>
                  <a:pt x="19523" y="16410"/>
                  <a:pt x="20594" y="13697"/>
                  <a:pt x="20594" y="10811"/>
                </a:cubicBezTo>
                <a:cubicBezTo>
                  <a:pt x="20594" y="7925"/>
                  <a:pt x="19523" y="5224"/>
                  <a:pt x="17563" y="3168"/>
                </a:cubicBezTo>
                <a:cubicBezTo>
                  <a:pt x="15550" y="1057"/>
                  <a:pt x="12927" y="0"/>
                  <a:pt x="10296" y="0"/>
                </a:cubicBezTo>
                <a:close/>
                <a:moveTo>
                  <a:pt x="10307" y="1037"/>
                </a:moveTo>
                <a:cubicBezTo>
                  <a:pt x="12715" y="1037"/>
                  <a:pt x="15086" y="2016"/>
                  <a:pt x="16875" y="3856"/>
                </a:cubicBezTo>
                <a:cubicBezTo>
                  <a:pt x="18629" y="5731"/>
                  <a:pt x="19594" y="8180"/>
                  <a:pt x="19594" y="10777"/>
                </a:cubicBezTo>
                <a:cubicBezTo>
                  <a:pt x="19594" y="13411"/>
                  <a:pt x="18629" y="15860"/>
                  <a:pt x="16875" y="17699"/>
                </a:cubicBezTo>
                <a:cubicBezTo>
                  <a:pt x="13263" y="21523"/>
                  <a:pt x="7353" y="21523"/>
                  <a:pt x="3707" y="17699"/>
                </a:cubicBezTo>
                <a:cubicBezTo>
                  <a:pt x="60" y="13911"/>
                  <a:pt x="60" y="7713"/>
                  <a:pt x="3707" y="3889"/>
                </a:cubicBezTo>
                <a:cubicBezTo>
                  <a:pt x="5530" y="1977"/>
                  <a:pt x="7933" y="1037"/>
                  <a:pt x="10307" y="1037"/>
                </a:cubicBezTo>
                <a:close/>
                <a:moveTo>
                  <a:pt x="10178" y="7215"/>
                </a:moveTo>
                <a:cubicBezTo>
                  <a:pt x="8802" y="7215"/>
                  <a:pt x="7465" y="7256"/>
                  <a:pt x="6673" y="7328"/>
                </a:cubicBezTo>
                <a:cubicBezTo>
                  <a:pt x="6157" y="7400"/>
                  <a:pt x="6020" y="7508"/>
                  <a:pt x="5813" y="7689"/>
                </a:cubicBezTo>
                <a:cubicBezTo>
                  <a:pt x="5607" y="7869"/>
                  <a:pt x="5123" y="8401"/>
                  <a:pt x="5158" y="10890"/>
                </a:cubicBezTo>
                <a:cubicBezTo>
                  <a:pt x="5192" y="13524"/>
                  <a:pt x="5607" y="13957"/>
                  <a:pt x="5813" y="14137"/>
                </a:cubicBezTo>
                <a:cubicBezTo>
                  <a:pt x="6020" y="14281"/>
                  <a:pt x="6295" y="14428"/>
                  <a:pt x="6673" y="14464"/>
                </a:cubicBezTo>
                <a:cubicBezTo>
                  <a:pt x="7877" y="14608"/>
                  <a:pt x="9387" y="14577"/>
                  <a:pt x="10178" y="14577"/>
                </a:cubicBezTo>
                <a:cubicBezTo>
                  <a:pt x="10969" y="14577"/>
                  <a:pt x="12489" y="14608"/>
                  <a:pt x="13693" y="14464"/>
                </a:cubicBezTo>
                <a:cubicBezTo>
                  <a:pt x="14071" y="14428"/>
                  <a:pt x="14346" y="14281"/>
                  <a:pt x="14553" y="14137"/>
                </a:cubicBezTo>
                <a:cubicBezTo>
                  <a:pt x="14759" y="13993"/>
                  <a:pt x="15174" y="13524"/>
                  <a:pt x="15209" y="10890"/>
                </a:cubicBezTo>
                <a:cubicBezTo>
                  <a:pt x="15243" y="8401"/>
                  <a:pt x="14759" y="7869"/>
                  <a:pt x="14553" y="7689"/>
                </a:cubicBezTo>
                <a:cubicBezTo>
                  <a:pt x="14346" y="7508"/>
                  <a:pt x="14209" y="7400"/>
                  <a:pt x="13693" y="7328"/>
                </a:cubicBezTo>
                <a:cubicBezTo>
                  <a:pt x="12936" y="7256"/>
                  <a:pt x="11554" y="7215"/>
                  <a:pt x="10178" y="7215"/>
                </a:cubicBezTo>
                <a:close/>
                <a:moveTo>
                  <a:pt x="9221" y="9380"/>
                </a:moveTo>
                <a:cubicBezTo>
                  <a:pt x="9221" y="9380"/>
                  <a:pt x="11868" y="10969"/>
                  <a:pt x="11833" y="10969"/>
                </a:cubicBezTo>
                <a:cubicBezTo>
                  <a:pt x="11799" y="10933"/>
                  <a:pt x="9221" y="12514"/>
                  <a:pt x="9221" y="12514"/>
                </a:cubicBezTo>
                <a:lnTo>
                  <a:pt x="9221" y="9380"/>
                </a:ln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17" name="Form"/>
          <p:cNvSpPr/>
          <p:nvPr/>
        </p:nvSpPr>
        <p:spPr>
          <a:xfrm>
            <a:off x="19906898" y="31794391"/>
            <a:ext cx="1146910" cy="114691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3175">
            <a:miter lim="400000"/>
          </a:ln>
        </p:spPr>
        <p:txBody>
          <a:bodyPr lIns="46294" tIns="46294" rIns="46294" bIns="46294" anchor="ctr"/>
          <a:lstStyle/>
          <a:p>
            <a:pPr algn="ctr" defTabSz="1396999">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2C28AD9B-532A-E542-99F9-441AD99C60C1}"/>
              </a:ext>
            </a:extLst>
          </p:cNvPr>
          <p:cNvSpPr>
            <a:spLocks noGrp="1"/>
          </p:cNvSpPr>
          <p:nvPr>
            <p:ph type="pic" sz="quarter" idx="13"/>
          </p:nvPr>
        </p:nvSpPr>
        <p:spPr/>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61726" tIns="61726" rIns="61726" bIns="61726" numCol="1" spcCol="38100" rtlCol="0" anchor="ctr">
        <a:spAutoFit/>
      </a:bodyPr>
      <a:lstStyle>
        <a:defPPr marL="0" marR="0" indent="0" algn="ctr" defTabSz="2522361" rtl="0" fontAlgn="auto" latinLnBrk="0" hangingPunct="0">
          <a:lnSpc>
            <a:spcPct val="100000"/>
          </a:lnSpc>
          <a:spcBef>
            <a:spcPts val="0"/>
          </a:spcBef>
          <a:spcAft>
            <a:spcPts val="0"/>
          </a:spcAft>
          <a:buClrTx/>
          <a:buSzTx/>
          <a:buFontTx/>
          <a:buNone/>
          <a:tabLst/>
          <a:defRPr kumimoji="0" sz="94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61726" tIns="61726" rIns="61726" bIns="61726" numCol="1" spcCol="38100" rtlCol="0" anchor="ctr">
        <a:spAutoFit/>
      </a:bodyPr>
      <a:lstStyle>
        <a:def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61726" tIns="61726" rIns="61726" bIns="61726" numCol="1" spcCol="38100" rtlCol="0" anchor="ctr">
        <a:spAutoFit/>
      </a:bodyPr>
      <a:lstStyle>
        <a:defPPr marL="0" marR="0" indent="0" algn="ctr" defTabSz="2522361" rtl="0" fontAlgn="auto" latinLnBrk="0" hangingPunct="0">
          <a:lnSpc>
            <a:spcPct val="100000"/>
          </a:lnSpc>
          <a:spcBef>
            <a:spcPts val="0"/>
          </a:spcBef>
          <a:spcAft>
            <a:spcPts val="0"/>
          </a:spcAft>
          <a:buClrTx/>
          <a:buSzTx/>
          <a:buFontTx/>
          <a:buNone/>
          <a:tabLst/>
          <a:defRPr kumimoji="0" sz="94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61726" tIns="61726" rIns="61726" bIns="61726" numCol="1" spcCol="38100" rtlCol="0" anchor="ctr">
        <a:spAutoFit/>
      </a:bodyPr>
      <a:lstStyle>
        <a:defPPr marL="0" marR="0" indent="0" algn="l" defTabSz="2522361" rtl="0" fontAlgn="auto" latinLnBrk="0" hangingPunct="0">
          <a:lnSpc>
            <a:spcPct val="100000"/>
          </a:lnSpc>
          <a:spcBef>
            <a:spcPts val="0"/>
          </a:spcBef>
          <a:spcAft>
            <a:spcPts val="0"/>
          </a:spcAft>
          <a:buClrTx/>
          <a:buSzTx/>
          <a:buFontTx/>
          <a:buNone/>
          <a:tabLst/>
          <a:defRPr kumimoji="0" sz="12600" b="0" i="0" u="none" strike="noStrike" cap="none" spc="252" normalizeH="0" baseline="0">
            <a:ln>
              <a:noFill/>
            </a:ln>
            <a:solidFill>
              <a:srgbClr val="151314"/>
            </a:solidFill>
            <a:effectLst/>
            <a:uFillTx/>
            <a:latin typeface="+mn-lt"/>
            <a:ea typeface="+mn-ea"/>
            <a:cs typeface="+mn-cs"/>
            <a:sym typeface="Bodoni SvtyTwo ITC TT-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3390</Words>
  <Application>Microsoft Macintosh PowerPoint</Application>
  <PresentationFormat>Benutzerdefiniert</PresentationFormat>
  <Paragraphs>936</Paragraphs>
  <Slides>72</Slides>
  <Notes>0</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72</vt:i4>
      </vt:variant>
    </vt:vector>
  </HeadingPairs>
  <TitlesOfParts>
    <vt:vector size="84" baseType="lpstr">
      <vt:lpstr>Arial</vt:lpstr>
      <vt:lpstr>Bodoni SvtyTwo ITC TT-Book</vt:lpstr>
      <vt:lpstr>FontAwesome</vt:lpstr>
      <vt:lpstr>Gill Sans</vt:lpstr>
      <vt:lpstr>Helvetica</vt:lpstr>
      <vt:lpstr>Helvetica Light</vt:lpstr>
      <vt:lpstr>Helvetica Neue</vt:lpstr>
      <vt:lpstr>Montserrat</vt:lpstr>
      <vt:lpstr>Montserrat Light</vt:lpstr>
      <vt:lpstr>Open Sans</vt:lpstr>
      <vt:lpstr>Open Sans Light</vt:lpstr>
      <vt:lpstr>White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Darius K.</cp:lastModifiedBy>
  <cp:revision>3</cp:revision>
  <dcterms:modified xsi:type="dcterms:W3CDTF">2018-09-06T19:47:22Z</dcterms:modified>
</cp:coreProperties>
</file>