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69" r:id="rId5"/>
    <p:sldId id="261" r:id="rId6"/>
    <p:sldId id="260" r:id="rId7"/>
    <p:sldId id="258" r:id="rId8"/>
    <p:sldId id="266" r:id="rId9"/>
    <p:sldId id="262" r:id="rId10"/>
    <p:sldId id="263" r:id="rId11"/>
    <p:sldId id="264" r:id="rId12"/>
    <p:sldId id="265" r:id="rId13"/>
    <p:sldId id="267" r:id="rId14"/>
    <p:sldId id="268" r:id="rId15"/>
    <p:sldId id="270" r:id="rId16"/>
    <p:sldId id="259"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334-436F-9AA0-D37C2A4B0A75}"/>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334-436F-9AA0-D37C2A4B0A75}"/>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334-436F-9AA0-D37C2A4B0A75}"/>
            </c:ext>
          </c:extLst>
        </c:ser>
        <c:dLbls>
          <c:showLegendKey val="0"/>
          <c:showVal val="0"/>
          <c:showCatName val="0"/>
          <c:showSerName val="0"/>
          <c:showPercent val="0"/>
          <c:showBubbleSize val="0"/>
        </c:dLbls>
        <c:gapWidth val="150"/>
        <c:overlap val="100"/>
        <c:axId val="518956280"/>
        <c:axId val="518962512"/>
      </c:barChart>
      <c:catAx>
        <c:axId val="5189562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id-ID"/>
          </a:p>
        </c:txPr>
        <c:crossAx val="518962512"/>
        <c:crosses val="autoZero"/>
        <c:auto val="1"/>
        <c:lblAlgn val="ctr"/>
        <c:lblOffset val="100"/>
        <c:noMultiLvlLbl val="0"/>
      </c:catAx>
      <c:valAx>
        <c:axId val="5189625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crossAx val="51895628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w="9525" cap="flat" cmpd="sng" algn="ctr">
      <a:solidFill>
        <a:schemeClr val="dk1">
          <a:lumMod val="15000"/>
          <a:lumOff val="85000"/>
        </a:schemeClr>
      </a:solidFill>
      <a:round/>
    </a:ln>
    <a:effectLst/>
  </c:spPr>
  <c:txPr>
    <a:bodyPr/>
    <a:lstStyle/>
    <a:p>
      <a:pPr>
        <a:defRPr/>
      </a:pPr>
      <a:endParaRPr lang="id-ID"/>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Category 1</cx:pt>
          <cx:pt idx="1">Category 2</cx:pt>
          <cx:pt idx="2">Category 3</cx:pt>
          <cx:pt idx="3">Category 4</cx:pt>
        </cx:lvl>
      </cx:strDim>
      <cx:numDim type="size">
        <cx:f dir="row">Sheet1!$B$2:$B$5</cx:f>
        <cx:lvl ptCount="4" formatCode="General">
          <cx:pt idx="0">4.2999999999999998</cx:pt>
          <cx:pt idx="1">2.5</cx:pt>
          <cx:pt idx="2">3.5</cx:pt>
          <cx:pt idx="3">4.5</cx:pt>
        </cx:lvl>
      </cx:numDim>
    </cx:data>
    <cx:data id="1">
      <cx:strDim type="cat">
        <cx:f dir="row">Sheet1!$A$2:$A$5</cx:f>
        <cx:lvl ptCount="4">
          <cx:pt idx="0">Category 1</cx:pt>
          <cx:pt idx="1">Category 2</cx:pt>
          <cx:pt idx="2">Category 3</cx:pt>
          <cx:pt idx="3">Category 4</cx:pt>
        </cx:lvl>
      </cx:strDim>
      <cx:numDim type="size">
        <cx:f dir="row">Sheet1!$C$2:$C$5</cx:f>
        <cx:lvl ptCount="4" formatCode="General">
          <cx:pt idx="0">2.3999999999999999</cx:pt>
          <cx:pt idx="1">4.4000000000000004</cx:pt>
          <cx:pt idx="2">1.8</cx:pt>
          <cx:pt idx="3">2.7999999999999998</cx:pt>
        </cx:lvl>
      </cx:numDim>
    </cx:data>
    <cx:data id="2">
      <cx:strDim type="cat">
        <cx:f dir="row">Sheet1!$A$2:$A$5</cx:f>
        <cx:lvl ptCount="4">
          <cx:pt idx="0">Category 1</cx:pt>
          <cx:pt idx="1">Category 2</cx:pt>
          <cx:pt idx="2">Category 3</cx:pt>
          <cx:pt idx="3">Category 4</cx:pt>
        </cx:lvl>
      </cx:strDim>
      <cx:numDim type="size">
        <cx:f dir="row">Sheet1!$D$2:$D$5</cx:f>
        <cx:lvl ptCount="4" formatCode="General">
          <cx:pt idx="0">2</cx:pt>
          <cx:pt idx="1">2</cx:pt>
          <cx:pt idx="2">3</cx:pt>
          <cx:pt idx="3">5</cx:pt>
        </cx:lvl>
      </cx:numDim>
    </cx:data>
  </cx:chartData>
  <cx:chart>
    <cx:title pos="t" align="ctr" overlay="0">
      <cx:txPr>
        <a:bodyPr vertOverflow="overflow" horzOverflow="overflow" wrap="square" lIns="0" tIns="0" rIns="0" bIns="0"/>
        <a:lstStyle/>
        <a:p>
          <a:pPr algn="ctr" rtl="0">
            <a:defRPr sz="2200" b="1" i="0">
              <a:solidFill>
                <a:srgbClr val="595959"/>
              </a:solidFill>
              <a:latin typeface="+mn-lt"/>
              <a:ea typeface="Calibri" panose="020F0502020204030204" pitchFamily="34" charset="0"/>
              <a:cs typeface="Calibri" panose="020F0502020204030204" pitchFamily="34" charset="0"/>
            </a:defRPr>
          </a:pPr>
          <a:r>
            <a:rPr lang="en-ID">
              <a:latin typeface="+mn-lt"/>
            </a:rPr>
            <a:t>Chart Title</a:t>
          </a:r>
        </a:p>
      </cx:txPr>
    </cx:title>
    <cx:plotArea>
      <cx:plotAreaRegion>
        <cx:series layoutId="treemap" uniqueId="{21B1AE80-CB5B-4596-B047-98BB61602CFB}" formatIdx="0">
          <cx:tx>
            <cx:txData>
              <cx:f>Sheet1!$B$1</cx:f>
              <cx:v>Series 1</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0"/>
          <cx:layoutPr>
            <cx:parentLabelLayout val="overlapping"/>
          </cx:layoutPr>
        </cx:series>
        <cx:series layoutId="treemap" hidden="1" uniqueId="{5F1C9761-F762-460D-B0CD-2BEAD139FA99}" formatIdx="1">
          <cx:tx>
            <cx:txData>
              <cx:f>Sheet1!$C$1</cx:f>
              <cx:v>Series 2</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1"/>
          <cx:layoutPr>
            <cx:parentLabelLayout val="overlapping"/>
          </cx:layoutPr>
        </cx:series>
        <cx:series layoutId="treemap" hidden="1" uniqueId="{92DAFC51-0A81-41A4-847F-DF9E2D150961}" formatIdx="2">
          <cx:tx>
            <cx:txData>
              <cx:f>Sheet1!$D$1</cx:f>
              <cx:v>Series 3</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2"/>
          <cx:layoutPr>
            <cx:parentLabelLayout val="overlapping"/>
          </cx:layoutPr>
        </cx:series>
      </cx:plotAreaRegion>
    </cx:plotArea>
    <cx:legend pos="t" align="ctr" overlay="0">
      <cx:txPr>
        <a:bodyPr vertOverflow="overflow" horzOverflow="overflow" wrap="square" lIns="0" tIns="0" rIns="0" bIns="0"/>
        <a:lstStyle/>
        <a:p>
          <a:pPr algn="ctr" rtl="0">
            <a:defRPr sz="1197" b="0" i="0">
              <a:solidFill>
                <a:srgbClr val="595959"/>
              </a:solidFill>
              <a:latin typeface="+mn-lt"/>
              <a:ea typeface="Calibri" panose="020F0502020204030204" pitchFamily="34" charset="0"/>
              <a:cs typeface="Calibri" panose="020F0502020204030204" pitchFamily="34" charset="0"/>
            </a:defRPr>
          </a:pPr>
          <a:endParaRPr lang="en-ID">
            <a:latin typeface="+mn-lt"/>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417">
  <cs:axisTitle>
    <cs:lnRef idx="0"/>
    <cs:fillRef idx="0"/>
    <cs:effectRef idx="0"/>
    <cs:fontRef idx="minor">
      <a:schemeClr val="dk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dk1">
        <a:lumMod val="65000"/>
        <a:lumOff val="35000"/>
      </a:schemeClr>
    </cs:fontRef>
    <cs:defRPr sz="1197"/>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cs:chartArea>
  <cs:dataLabel>
    <cs:lnRef idx="0"/>
    <cs:fillRef idx="0"/>
    <cs:effectRef idx="0"/>
    <cs:fontRef idx="minor">
      <a:schemeClr val="lt1"/>
    </cs:fontRef>
    <cs:defRPr sz="1197" b="1"/>
    <cs:bodyPr lIns="38100" tIns="19050" rIns="38100" bIns="19050">
      <a:spAutoFit/>
    </cs:bodyPr>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ln w="9525">
        <a:solidFill>
          <a:schemeClr val="lt1"/>
        </a:solidFill>
      </a:ln>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65000"/>
        <a:lumOff val="35000"/>
      </a:schemeClr>
    </cs:fontRef>
    <cs:defRPr sz="2200" b="1"/>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defRPr sz="1197"/>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51411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552450" y="400050"/>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6" name="Picture Placeholder 15"/>
          <p:cNvSpPr>
            <a:spLocks noGrp="1"/>
          </p:cNvSpPr>
          <p:nvPr>
            <p:ph type="pic" sz="quarter" idx="11"/>
          </p:nvPr>
        </p:nvSpPr>
        <p:spPr>
          <a:xfrm>
            <a:off x="2365501"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9" name="Picture Placeholder 18"/>
          <p:cNvSpPr>
            <a:spLocks noGrp="1"/>
          </p:cNvSpPr>
          <p:nvPr>
            <p:ph type="pic" sz="quarter" idx="12"/>
          </p:nvPr>
        </p:nvSpPr>
        <p:spPr>
          <a:xfrm>
            <a:off x="4178552"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22" name="Picture Placeholder 21"/>
          <p:cNvSpPr>
            <a:spLocks noGrp="1"/>
          </p:cNvSpPr>
          <p:nvPr>
            <p:ph type="pic" sz="quarter" idx="13"/>
          </p:nvPr>
        </p:nvSpPr>
        <p:spPr>
          <a:xfrm>
            <a:off x="552451" y="2790372"/>
            <a:ext cx="5325836" cy="3683000"/>
          </a:xfrm>
          <a:custGeom>
            <a:avLst/>
            <a:gdLst>
              <a:gd name="connsiteX0" fmla="*/ 0 w 5325836"/>
              <a:gd name="connsiteY0" fmla="*/ 0 h 3683000"/>
              <a:gd name="connsiteX1" fmla="*/ 5325836 w 5325836"/>
              <a:gd name="connsiteY1" fmla="*/ 0 h 3683000"/>
              <a:gd name="connsiteX2" fmla="*/ 5325836 w 5325836"/>
              <a:gd name="connsiteY2" fmla="*/ 3683000 h 3683000"/>
              <a:gd name="connsiteX3" fmla="*/ 0 w 5325836"/>
              <a:gd name="connsiteY3" fmla="*/ 3683000 h 3683000"/>
            </a:gdLst>
            <a:ahLst/>
            <a:cxnLst>
              <a:cxn ang="0">
                <a:pos x="connsiteX0" y="connsiteY0"/>
              </a:cxn>
              <a:cxn ang="0">
                <a:pos x="connsiteX1" y="connsiteY1"/>
              </a:cxn>
              <a:cxn ang="0">
                <a:pos x="connsiteX2" y="connsiteY2"/>
              </a:cxn>
              <a:cxn ang="0">
                <a:pos x="connsiteX3" y="connsiteY3"/>
              </a:cxn>
            </a:cxnLst>
            <a:rect l="l" t="t" r="r" b="b"/>
            <a:pathLst>
              <a:path w="5325836" h="3683000">
                <a:moveTo>
                  <a:pt x="0" y="0"/>
                </a:moveTo>
                <a:lnTo>
                  <a:pt x="5325836" y="0"/>
                </a:lnTo>
                <a:lnTo>
                  <a:pt x="5325836" y="3683000"/>
                </a:lnTo>
                <a:lnTo>
                  <a:pt x="0" y="3683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64003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788337" y="2333302"/>
            <a:ext cx="6615324" cy="4524697"/>
          </a:xfrm>
          <a:custGeom>
            <a:avLst/>
            <a:gdLst>
              <a:gd name="connsiteX0" fmla="*/ 3307662 w 6615324"/>
              <a:gd name="connsiteY0" fmla="*/ 0 h 4524697"/>
              <a:gd name="connsiteX1" fmla="*/ 6615324 w 6615324"/>
              <a:gd name="connsiteY1" fmla="*/ 3307662 h 4524697"/>
              <a:gd name="connsiteX2" fmla="*/ 5398289 w 6615324"/>
              <a:gd name="connsiteY2" fmla="*/ 4524697 h 4524697"/>
              <a:gd name="connsiteX3" fmla="*/ 1217035 w 6615324"/>
              <a:gd name="connsiteY3" fmla="*/ 4524697 h 4524697"/>
              <a:gd name="connsiteX4" fmla="*/ 0 w 6615324"/>
              <a:gd name="connsiteY4" fmla="*/ 3307662 h 452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324" h="4524697">
                <a:moveTo>
                  <a:pt x="3307662" y="0"/>
                </a:moveTo>
                <a:lnTo>
                  <a:pt x="6615324" y="3307662"/>
                </a:lnTo>
                <a:lnTo>
                  <a:pt x="5398289" y="4524697"/>
                </a:lnTo>
                <a:lnTo>
                  <a:pt x="1217035" y="4524697"/>
                </a:lnTo>
                <a:lnTo>
                  <a:pt x="0" y="330766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81343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00050" y="380999"/>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3562349" y="381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6724652" y="3429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604792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4929" y="220376"/>
            <a:ext cx="7233473" cy="3051390"/>
          </a:xfrm>
          <a:custGeom>
            <a:avLst/>
            <a:gdLst>
              <a:gd name="connsiteX0" fmla="*/ 4183054 w 7233473"/>
              <a:gd name="connsiteY0" fmla="*/ 3390 h 3051390"/>
              <a:gd name="connsiteX1" fmla="*/ 7233473 w 7233473"/>
              <a:gd name="connsiteY1" fmla="*/ 3390 h 3051390"/>
              <a:gd name="connsiteX2" fmla="*/ 7233473 w 7233473"/>
              <a:gd name="connsiteY2" fmla="*/ 3051390 h 3051390"/>
              <a:gd name="connsiteX3" fmla="*/ 4183054 w 7233473"/>
              <a:gd name="connsiteY3" fmla="*/ 3051390 h 3051390"/>
              <a:gd name="connsiteX4" fmla="*/ 998273 w 7233473"/>
              <a:gd name="connsiteY4" fmla="*/ 0 h 3051390"/>
              <a:gd name="connsiteX5" fmla="*/ 4048692 w 7233473"/>
              <a:gd name="connsiteY5" fmla="*/ 0 h 3051390"/>
              <a:gd name="connsiteX6" fmla="*/ 4048692 w 7233473"/>
              <a:gd name="connsiteY6" fmla="*/ 3048000 h 3051390"/>
              <a:gd name="connsiteX7" fmla="*/ 998273 w 7233473"/>
              <a:gd name="connsiteY7" fmla="*/ 3048000 h 3051390"/>
              <a:gd name="connsiteX8" fmla="*/ 0 w 7233473"/>
              <a:gd name="connsiteY8" fmla="*/ 0 h 3051390"/>
              <a:gd name="connsiteX9" fmla="*/ 864212 w 7233473"/>
              <a:gd name="connsiteY9" fmla="*/ 0 h 3051390"/>
              <a:gd name="connsiteX10" fmla="*/ 864212 w 7233473"/>
              <a:gd name="connsiteY10" fmla="*/ 3048000 h 3051390"/>
              <a:gd name="connsiteX11" fmla="*/ 0 w 7233473"/>
              <a:gd name="connsiteY11" fmla="*/ 3048000 h 305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3473" h="3051390">
                <a:moveTo>
                  <a:pt x="4183054" y="3390"/>
                </a:moveTo>
                <a:lnTo>
                  <a:pt x="7233473" y="3390"/>
                </a:lnTo>
                <a:lnTo>
                  <a:pt x="7233473" y="3051390"/>
                </a:lnTo>
                <a:lnTo>
                  <a:pt x="4183054" y="3051390"/>
                </a:lnTo>
                <a:close/>
                <a:moveTo>
                  <a:pt x="998273" y="0"/>
                </a:moveTo>
                <a:lnTo>
                  <a:pt x="4048692" y="0"/>
                </a:lnTo>
                <a:lnTo>
                  <a:pt x="4048692" y="3048000"/>
                </a:lnTo>
                <a:lnTo>
                  <a:pt x="998273" y="3048000"/>
                </a:lnTo>
                <a:close/>
                <a:moveTo>
                  <a:pt x="0" y="0"/>
                </a:moveTo>
                <a:lnTo>
                  <a:pt x="864212" y="0"/>
                </a:lnTo>
                <a:lnTo>
                  <a:pt x="864212" y="3048000"/>
                </a:lnTo>
                <a:lnTo>
                  <a:pt x="0" y="30480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0" y="3424166"/>
            <a:ext cx="4033762" cy="3048000"/>
          </a:xfrm>
          <a:custGeom>
            <a:avLst/>
            <a:gdLst>
              <a:gd name="connsiteX0" fmla="*/ 0 w 4033762"/>
              <a:gd name="connsiteY0" fmla="*/ 0 h 3048000"/>
              <a:gd name="connsiteX1" fmla="*/ 4033762 w 4033762"/>
              <a:gd name="connsiteY1" fmla="*/ 0 h 3048000"/>
              <a:gd name="connsiteX2" fmla="*/ 4033762 w 4033762"/>
              <a:gd name="connsiteY2" fmla="*/ 3048000 h 3048000"/>
              <a:gd name="connsiteX3" fmla="*/ 0 w 403376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033762" h="3048000">
                <a:moveTo>
                  <a:pt x="0" y="0"/>
                </a:moveTo>
                <a:lnTo>
                  <a:pt x="4033762" y="0"/>
                </a:lnTo>
                <a:lnTo>
                  <a:pt x="4033762"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149597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
            <a:ext cx="5671081" cy="4647081"/>
          </a:xfrm>
          <a:custGeom>
            <a:avLst/>
            <a:gdLst>
              <a:gd name="connsiteX0" fmla="*/ 0 w 5671081"/>
              <a:gd name="connsiteY0" fmla="*/ 0 h 4647081"/>
              <a:gd name="connsiteX1" fmla="*/ 4757800 w 5671081"/>
              <a:gd name="connsiteY1" fmla="*/ 0 h 4647081"/>
              <a:gd name="connsiteX2" fmla="*/ 5671081 w 5671081"/>
              <a:gd name="connsiteY2" fmla="*/ 913281 h 4647081"/>
              <a:gd name="connsiteX3" fmla="*/ 1937281 w 5671081"/>
              <a:gd name="connsiteY3" fmla="*/ 4647081 h 4647081"/>
              <a:gd name="connsiteX4" fmla="*/ 0 w 5671081"/>
              <a:gd name="connsiteY4" fmla="*/ 2709800 h 464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1081" h="4647081">
                <a:moveTo>
                  <a:pt x="0" y="0"/>
                </a:moveTo>
                <a:lnTo>
                  <a:pt x="4757800" y="0"/>
                </a:lnTo>
                <a:lnTo>
                  <a:pt x="5671081" y="913281"/>
                </a:lnTo>
                <a:lnTo>
                  <a:pt x="1937281" y="4647081"/>
                </a:lnTo>
                <a:lnTo>
                  <a:pt x="0" y="27098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2" y="3153697"/>
            <a:ext cx="7410451" cy="3733799"/>
          </a:xfrm>
          <a:custGeom>
            <a:avLst/>
            <a:gdLst>
              <a:gd name="connsiteX0" fmla="*/ 3676652 w 7410451"/>
              <a:gd name="connsiteY0" fmla="*/ 0 h 3733799"/>
              <a:gd name="connsiteX1" fmla="*/ 7410451 w 7410451"/>
              <a:gd name="connsiteY1" fmla="*/ 3733799 h 3733799"/>
              <a:gd name="connsiteX2" fmla="*/ 0 w 7410451"/>
              <a:gd name="connsiteY2" fmla="*/ 3733799 h 3733799"/>
              <a:gd name="connsiteX3" fmla="*/ 0 w 7410451"/>
              <a:gd name="connsiteY3" fmla="*/ 3676652 h 3733799"/>
            </a:gdLst>
            <a:ahLst/>
            <a:cxnLst>
              <a:cxn ang="0">
                <a:pos x="connsiteX0" y="connsiteY0"/>
              </a:cxn>
              <a:cxn ang="0">
                <a:pos x="connsiteX1" y="connsiteY1"/>
              </a:cxn>
              <a:cxn ang="0">
                <a:pos x="connsiteX2" y="connsiteY2"/>
              </a:cxn>
              <a:cxn ang="0">
                <a:pos x="connsiteX3" y="connsiteY3"/>
              </a:cxn>
            </a:cxnLst>
            <a:rect l="l" t="t" r="r" b="b"/>
            <a:pathLst>
              <a:path w="7410451" h="3733799">
                <a:moveTo>
                  <a:pt x="3676652" y="0"/>
                </a:moveTo>
                <a:lnTo>
                  <a:pt x="7410451" y="3733799"/>
                </a:lnTo>
                <a:lnTo>
                  <a:pt x="0" y="3733799"/>
                </a:lnTo>
                <a:lnTo>
                  <a:pt x="0" y="367665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938120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6250" y="3048000"/>
            <a:ext cx="5017539" cy="3367016"/>
          </a:xfrm>
          <a:custGeom>
            <a:avLst/>
            <a:gdLst>
              <a:gd name="connsiteX0" fmla="*/ 0 w 5017539"/>
              <a:gd name="connsiteY0" fmla="*/ 0 h 3367016"/>
              <a:gd name="connsiteX1" fmla="*/ 5017539 w 5017539"/>
              <a:gd name="connsiteY1" fmla="*/ 0 h 3367016"/>
              <a:gd name="connsiteX2" fmla="*/ 5017539 w 5017539"/>
              <a:gd name="connsiteY2" fmla="*/ 3367016 h 3367016"/>
              <a:gd name="connsiteX3" fmla="*/ 0 w 5017539"/>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5017539" h="3367016">
                <a:moveTo>
                  <a:pt x="0" y="0"/>
                </a:moveTo>
                <a:lnTo>
                  <a:pt x="5017539" y="0"/>
                </a:lnTo>
                <a:lnTo>
                  <a:pt x="5017539" y="3367016"/>
                </a:lnTo>
                <a:lnTo>
                  <a:pt x="0" y="3367016"/>
                </a:lnTo>
                <a:close/>
              </a:path>
            </a:pathLst>
          </a:custGeom>
          <a:solidFill>
            <a:schemeClr val="bg1">
              <a:lumMod val="75000"/>
            </a:schemeClr>
          </a:solidFill>
        </p:spPr>
        <p:txBody>
          <a:bodyPr wrap="square">
            <a:noAutofit/>
          </a:bodyPr>
          <a:lstStyle/>
          <a:p>
            <a:endParaRPr lang="id-ID"/>
          </a:p>
        </p:txBody>
      </p:sp>
      <p:sp>
        <p:nvSpPr>
          <p:cNvPr id="11" name="Picture Placeholder 10"/>
          <p:cNvSpPr>
            <a:spLocks noGrp="1"/>
          </p:cNvSpPr>
          <p:nvPr>
            <p:ph type="pic" sz="quarter" idx="11"/>
          </p:nvPr>
        </p:nvSpPr>
        <p:spPr>
          <a:xfrm>
            <a:off x="5638800"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2" name="Picture Placeholder 11"/>
          <p:cNvSpPr>
            <a:spLocks noGrp="1"/>
          </p:cNvSpPr>
          <p:nvPr>
            <p:ph type="pic" sz="quarter" idx="12"/>
          </p:nvPr>
        </p:nvSpPr>
        <p:spPr>
          <a:xfrm>
            <a:off x="7731837"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3"/>
          </p:nvPr>
        </p:nvSpPr>
        <p:spPr>
          <a:xfrm>
            <a:off x="9824874"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75650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2"/>
            <a:ext cx="6913872" cy="6858001"/>
          </a:xfrm>
          <a:custGeom>
            <a:avLst/>
            <a:gdLst>
              <a:gd name="connsiteX0" fmla="*/ 982798 w 6913872"/>
              <a:gd name="connsiteY0" fmla="*/ 2707624 h 6858001"/>
              <a:gd name="connsiteX1" fmla="*/ 3313043 w 6913872"/>
              <a:gd name="connsiteY1" fmla="*/ 5037869 h 6858001"/>
              <a:gd name="connsiteX2" fmla="*/ 1492911 w 6913872"/>
              <a:gd name="connsiteY2" fmla="*/ 6858001 h 6858001"/>
              <a:gd name="connsiteX3" fmla="*/ 472685 w 6913872"/>
              <a:gd name="connsiteY3" fmla="*/ 6858001 h 6858001"/>
              <a:gd name="connsiteX4" fmla="*/ 0 w 6913872"/>
              <a:gd name="connsiteY4" fmla="*/ 6385316 h 6858001"/>
              <a:gd name="connsiteX5" fmla="*/ 0 w 6913872"/>
              <a:gd name="connsiteY5" fmla="*/ 3690422 h 6858001"/>
              <a:gd name="connsiteX6" fmla="*/ 4583627 w 6913872"/>
              <a:gd name="connsiteY6" fmla="*/ 1461499 h 6858001"/>
              <a:gd name="connsiteX7" fmla="*/ 6913872 w 6913872"/>
              <a:gd name="connsiteY7" fmla="*/ 3791744 h 6858001"/>
              <a:gd name="connsiteX8" fmla="*/ 4583627 w 6913872"/>
              <a:gd name="connsiteY8" fmla="*/ 6121989 h 6858001"/>
              <a:gd name="connsiteX9" fmla="*/ 2253382 w 6913872"/>
              <a:gd name="connsiteY9" fmla="*/ 3791744 h 6858001"/>
              <a:gd name="connsiteX10" fmla="*/ 1195011 w 6913872"/>
              <a:gd name="connsiteY10" fmla="*/ 0 h 6858001"/>
              <a:gd name="connsiteX11" fmla="*/ 3122129 w 6913872"/>
              <a:gd name="connsiteY11" fmla="*/ 0 h 6858001"/>
              <a:gd name="connsiteX12" fmla="*/ 4488815 w 6913872"/>
              <a:gd name="connsiteY12" fmla="*/ 1366686 h 6858001"/>
              <a:gd name="connsiteX13" fmla="*/ 2158570 w 6913872"/>
              <a:gd name="connsiteY13" fmla="*/ 3696931 h 6858001"/>
              <a:gd name="connsiteX14" fmla="*/ 0 w 6913872"/>
              <a:gd name="connsiteY14" fmla="*/ 1538361 h 6858001"/>
              <a:gd name="connsiteX15" fmla="*/ 0 w 6913872"/>
              <a:gd name="connsiteY15" fmla="*/ 119501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13872" h="6858001">
                <a:moveTo>
                  <a:pt x="982798" y="2707624"/>
                </a:moveTo>
                <a:lnTo>
                  <a:pt x="3313043" y="5037869"/>
                </a:lnTo>
                <a:lnTo>
                  <a:pt x="1492911" y="6858001"/>
                </a:lnTo>
                <a:lnTo>
                  <a:pt x="472685" y="6858001"/>
                </a:lnTo>
                <a:lnTo>
                  <a:pt x="0" y="6385316"/>
                </a:lnTo>
                <a:lnTo>
                  <a:pt x="0" y="3690422"/>
                </a:lnTo>
                <a:close/>
                <a:moveTo>
                  <a:pt x="4583627" y="1461499"/>
                </a:moveTo>
                <a:lnTo>
                  <a:pt x="6913872" y="3791744"/>
                </a:lnTo>
                <a:lnTo>
                  <a:pt x="4583627" y="6121989"/>
                </a:lnTo>
                <a:lnTo>
                  <a:pt x="2253382" y="3791744"/>
                </a:lnTo>
                <a:close/>
                <a:moveTo>
                  <a:pt x="1195011" y="0"/>
                </a:moveTo>
                <a:lnTo>
                  <a:pt x="3122129" y="0"/>
                </a:lnTo>
                <a:lnTo>
                  <a:pt x="4488815" y="1366686"/>
                </a:lnTo>
                <a:lnTo>
                  <a:pt x="2158570" y="3696931"/>
                </a:lnTo>
                <a:lnTo>
                  <a:pt x="0" y="1538361"/>
                </a:lnTo>
                <a:lnTo>
                  <a:pt x="0" y="119501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14418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98956"/>
            <a:ext cx="3092245" cy="4159045"/>
          </a:xfrm>
          <a:custGeom>
            <a:avLst/>
            <a:gdLst>
              <a:gd name="connsiteX0" fmla="*/ 495300 w 3092245"/>
              <a:gd name="connsiteY0" fmla="*/ 0 h 4159045"/>
              <a:gd name="connsiteX1" fmla="*/ 3092245 w 3092245"/>
              <a:gd name="connsiteY1" fmla="*/ 2596945 h 4159045"/>
              <a:gd name="connsiteX2" fmla="*/ 1530145 w 3092245"/>
              <a:gd name="connsiteY2" fmla="*/ 4159045 h 4159045"/>
              <a:gd name="connsiteX3" fmla="*/ 0 w 3092245"/>
              <a:gd name="connsiteY3" fmla="*/ 4159045 h 4159045"/>
              <a:gd name="connsiteX4" fmla="*/ 0 w 3092245"/>
              <a:gd name="connsiteY4" fmla="*/ 495300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495300" y="0"/>
                </a:moveTo>
                <a:lnTo>
                  <a:pt x="3092245" y="2596945"/>
                </a:lnTo>
                <a:lnTo>
                  <a:pt x="1530145" y="4159045"/>
                </a:lnTo>
                <a:lnTo>
                  <a:pt x="0" y="4159045"/>
                </a:lnTo>
                <a:lnTo>
                  <a:pt x="0" y="4953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1866899" y="2628899"/>
            <a:ext cx="8458200" cy="4229100"/>
          </a:xfrm>
          <a:custGeom>
            <a:avLst/>
            <a:gdLst>
              <a:gd name="connsiteX0" fmla="*/ 4229100 w 8458200"/>
              <a:gd name="connsiteY0" fmla="*/ 0 h 4229100"/>
              <a:gd name="connsiteX1" fmla="*/ 8458200 w 8458200"/>
              <a:gd name="connsiteY1" fmla="*/ 4229100 h 4229100"/>
              <a:gd name="connsiteX2" fmla="*/ 0 w 8458200"/>
              <a:gd name="connsiteY2" fmla="*/ 4229100 h 4229100"/>
            </a:gdLst>
            <a:ahLst/>
            <a:cxnLst>
              <a:cxn ang="0">
                <a:pos x="connsiteX0" y="connsiteY0"/>
              </a:cxn>
              <a:cxn ang="0">
                <a:pos x="connsiteX1" y="connsiteY1"/>
              </a:cxn>
              <a:cxn ang="0">
                <a:pos x="connsiteX2" y="connsiteY2"/>
              </a:cxn>
            </a:cxnLst>
            <a:rect l="l" t="t" r="r" b="b"/>
            <a:pathLst>
              <a:path w="8458200" h="4229100">
                <a:moveTo>
                  <a:pt x="4229100" y="0"/>
                </a:moveTo>
                <a:lnTo>
                  <a:pt x="8458200" y="4229100"/>
                </a:lnTo>
                <a:lnTo>
                  <a:pt x="0" y="42291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9099755" y="2698956"/>
            <a:ext cx="3092245" cy="4159045"/>
          </a:xfrm>
          <a:custGeom>
            <a:avLst/>
            <a:gdLst>
              <a:gd name="connsiteX0" fmla="*/ 2596945 w 3092245"/>
              <a:gd name="connsiteY0" fmla="*/ 0 h 4159045"/>
              <a:gd name="connsiteX1" fmla="*/ 3092245 w 3092245"/>
              <a:gd name="connsiteY1" fmla="*/ 495300 h 4159045"/>
              <a:gd name="connsiteX2" fmla="*/ 3092245 w 3092245"/>
              <a:gd name="connsiteY2" fmla="*/ 4159045 h 4159045"/>
              <a:gd name="connsiteX3" fmla="*/ 1562100 w 3092245"/>
              <a:gd name="connsiteY3" fmla="*/ 4159045 h 4159045"/>
              <a:gd name="connsiteX4" fmla="*/ 0 w 3092245"/>
              <a:gd name="connsiteY4" fmla="*/ 2596945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2596945" y="0"/>
                </a:moveTo>
                <a:lnTo>
                  <a:pt x="3092245" y="495300"/>
                </a:lnTo>
                <a:lnTo>
                  <a:pt x="3092245" y="4159045"/>
                </a:lnTo>
                <a:lnTo>
                  <a:pt x="1562100" y="4159045"/>
                </a:lnTo>
                <a:lnTo>
                  <a:pt x="0" y="2596945"/>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97658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76249" y="457199"/>
            <a:ext cx="5628738" cy="5962650"/>
          </a:xfrm>
          <a:custGeom>
            <a:avLst/>
            <a:gdLst>
              <a:gd name="connsiteX0" fmla="*/ 0 w 5628738"/>
              <a:gd name="connsiteY0" fmla="*/ 0 h 5962650"/>
              <a:gd name="connsiteX1" fmla="*/ 5628738 w 5628738"/>
              <a:gd name="connsiteY1" fmla="*/ 0 h 5962650"/>
              <a:gd name="connsiteX2" fmla="*/ 5628738 w 5628738"/>
              <a:gd name="connsiteY2" fmla="*/ 5962650 h 5962650"/>
              <a:gd name="connsiteX3" fmla="*/ 0 w 5628738"/>
              <a:gd name="connsiteY3" fmla="*/ 5962650 h 5962650"/>
            </a:gdLst>
            <a:ahLst/>
            <a:cxnLst>
              <a:cxn ang="0">
                <a:pos x="connsiteX0" y="connsiteY0"/>
              </a:cxn>
              <a:cxn ang="0">
                <a:pos x="connsiteX1" y="connsiteY1"/>
              </a:cxn>
              <a:cxn ang="0">
                <a:pos x="connsiteX2" y="connsiteY2"/>
              </a:cxn>
              <a:cxn ang="0">
                <a:pos x="connsiteX3" y="connsiteY3"/>
              </a:cxn>
            </a:cxnLst>
            <a:rect l="l" t="t" r="r" b="b"/>
            <a:pathLst>
              <a:path w="5628738" h="5962650">
                <a:moveTo>
                  <a:pt x="0" y="0"/>
                </a:moveTo>
                <a:lnTo>
                  <a:pt x="5628738" y="0"/>
                </a:lnTo>
                <a:lnTo>
                  <a:pt x="5628738" y="5962650"/>
                </a:lnTo>
                <a:lnTo>
                  <a:pt x="0" y="596265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7357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
            <a:ext cx="5816952" cy="6858001"/>
          </a:xfrm>
          <a:custGeom>
            <a:avLst/>
            <a:gdLst>
              <a:gd name="connsiteX0" fmla="*/ 1570880 w 5816952"/>
              <a:gd name="connsiteY0" fmla="*/ 0 h 6858001"/>
              <a:gd name="connsiteX1" fmla="*/ 2387950 w 5816952"/>
              <a:gd name="connsiteY1" fmla="*/ 0 h 6858001"/>
              <a:gd name="connsiteX2" fmla="*/ 5816952 w 5816952"/>
              <a:gd name="connsiteY2" fmla="*/ 3429002 h 6858001"/>
              <a:gd name="connsiteX3" fmla="*/ 2387953 w 5816952"/>
              <a:gd name="connsiteY3" fmla="*/ 6858001 h 6858001"/>
              <a:gd name="connsiteX4" fmla="*/ 1570884 w 5816952"/>
              <a:gd name="connsiteY4" fmla="*/ 6858001 h 6858001"/>
              <a:gd name="connsiteX5" fmla="*/ 4999883 w 5816952"/>
              <a:gd name="connsiteY5" fmla="*/ 3429002 h 6858001"/>
              <a:gd name="connsiteX6" fmla="*/ 0 w 5816952"/>
              <a:gd name="connsiteY6" fmla="*/ 0 h 6858001"/>
              <a:gd name="connsiteX7" fmla="*/ 1354107 w 5816952"/>
              <a:gd name="connsiteY7" fmla="*/ 0 h 6858001"/>
              <a:gd name="connsiteX8" fmla="*/ 4783109 w 5816952"/>
              <a:gd name="connsiteY8" fmla="*/ 3429002 h 6858001"/>
              <a:gd name="connsiteX9" fmla="*/ 1354110 w 5816952"/>
              <a:gd name="connsiteY9" fmla="*/ 6858001 h 6858001"/>
              <a:gd name="connsiteX10" fmla="*/ 0 w 5816952"/>
              <a:gd name="connsiteY10"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6952" h="6858001">
                <a:moveTo>
                  <a:pt x="1570880" y="0"/>
                </a:moveTo>
                <a:lnTo>
                  <a:pt x="2387950" y="0"/>
                </a:lnTo>
                <a:lnTo>
                  <a:pt x="5816952" y="3429002"/>
                </a:lnTo>
                <a:lnTo>
                  <a:pt x="2387953" y="6858001"/>
                </a:lnTo>
                <a:lnTo>
                  <a:pt x="1570884" y="6858001"/>
                </a:lnTo>
                <a:lnTo>
                  <a:pt x="4999883" y="3429002"/>
                </a:lnTo>
                <a:close/>
                <a:moveTo>
                  <a:pt x="0" y="0"/>
                </a:moveTo>
                <a:lnTo>
                  <a:pt x="1354107" y="0"/>
                </a:lnTo>
                <a:lnTo>
                  <a:pt x="4783109" y="3429002"/>
                </a:lnTo>
                <a:lnTo>
                  <a:pt x="1354110" y="6858001"/>
                </a:lnTo>
                <a:lnTo>
                  <a:pt x="0" y="685800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5683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715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6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91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D249-6F0B-4F91-A325-B001BBF86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15AD4-E5BC-41FF-A5B7-1C13D12E17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CA6F0-F7FA-4E1F-80F6-76C28A861500}"/>
              </a:ext>
            </a:extLst>
          </p:cNvPr>
          <p:cNvSpPr>
            <a:spLocks noGrp="1"/>
          </p:cNvSpPr>
          <p:nvPr>
            <p:ph type="dt" sz="half" idx="10"/>
          </p:nvPr>
        </p:nvSpPr>
        <p:spPr/>
        <p:txBody>
          <a:bodyPr/>
          <a:lstStyle/>
          <a:p>
            <a:fld id="{3AD8CE5D-F0BD-498F-A761-CC5CC39CE105}" type="datetimeFigureOut">
              <a:rPr lang="en-US" smtClean="0"/>
              <a:t>2/6/2020</a:t>
            </a:fld>
            <a:endParaRPr lang="en-US"/>
          </a:p>
        </p:txBody>
      </p:sp>
      <p:sp>
        <p:nvSpPr>
          <p:cNvPr id="5" name="Footer Placeholder 4">
            <a:extLst>
              <a:ext uri="{FF2B5EF4-FFF2-40B4-BE49-F238E27FC236}">
                <a16:creationId xmlns:a16="http://schemas.microsoft.com/office/drawing/2014/main" id="{AF8F9678-C321-4D37-BA3F-9AE8EA1CB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DA7BF-A479-466D-A1B2-5F05F28830AF}"/>
              </a:ext>
            </a:extLst>
          </p:cNvPr>
          <p:cNvSpPr>
            <a:spLocks noGrp="1"/>
          </p:cNvSpPr>
          <p:nvPr>
            <p:ph type="sldNum" sz="quarter" idx="12"/>
          </p:nvPr>
        </p:nvSpPr>
        <p:spPr/>
        <p:txBody>
          <a:bodyPr/>
          <a:lstStyle/>
          <a:p>
            <a:fld id="{A83B420B-74F8-4E40-BF60-E06212C1A612}" type="slidenum">
              <a:rPr lang="en-US" smtClean="0"/>
              <a:t>‹#›</a:t>
            </a:fld>
            <a:endParaRPr lang="en-US"/>
          </a:p>
        </p:txBody>
      </p:sp>
    </p:spTree>
    <p:extLst>
      <p:ext uri="{BB962C8B-B14F-4D97-AF65-F5344CB8AC3E}">
        <p14:creationId xmlns:p14="http://schemas.microsoft.com/office/powerpoint/2010/main" val="1946373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022E3-89FB-4CEA-AFE4-AC77D9ADA1C3}"/>
              </a:ext>
            </a:extLst>
          </p:cNvPr>
          <p:cNvSpPr>
            <a:spLocks noGrp="1"/>
          </p:cNvSpPr>
          <p:nvPr>
            <p:ph type="dt" sz="half" idx="10"/>
          </p:nvPr>
        </p:nvSpPr>
        <p:spPr/>
        <p:txBody>
          <a:bodyPr/>
          <a:lstStyle/>
          <a:p>
            <a:fld id="{34B24894-57F1-4089-91FA-5AC1EBFCAFB4}" type="datetimeFigureOut">
              <a:rPr lang="en-US" smtClean="0"/>
              <a:t>2/6/2020</a:t>
            </a:fld>
            <a:endParaRPr lang="en-US"/>
          </a:p>
        </p:txBody>
      </p:sp>
      <p:sp>
        <p:nvSpPr>
          <p:cNvPr id="3" name="Footer Placeholder 2">
            <a:extLst>
              <a:ext uri="{FF2B5EF4-FFF2-40B4-BE49-F238E27FC236}">
                <a16:creationId xmlns:a16="http://schemas.microsoft.com/office/drawing/2014/main" id="{7E28780F-02DD-4FA6-8AA6-9CC264873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02B64-4B91-40A8-83E2-824FE0D99B48}"/>
              </a:ext>
            </a:extLst>
          </p:cNvPr>
          <p:cNvSpPr>
            <a:spLocks noGrp="1"/>
          </p:cNvSpPr>
          <p:nvPr>
            <p:ph type="sldNum" sz="quarter" idx="12"/>
          </p:nvPr>
        </p:nvSpPr>
        <p:spPr/>
        <p:txBody>
          <a:bodyPr/>
          <a:lstStyle/>
          <a:p>
            <a:fld id="{A70908B9-5422-4F72-AD77-5E0F9506F9C5}" type="slidenum">
              <a:rPr lang="en-US" smtClean="0"/>
              <a:t>‹#›</a:t>
            </a:fld>
            <a:endParaRPr lang="en-US"/>
          </a:p>
        </p:txBody>
      </p:sp>
    </p:spTree>
    <p:extLst>
      <p:ext uri="{BB962C8B-B14F-4D97-AF65-F5344CB8AC3E}">
        <p14:creationId xmlns:p14="http://schemas.microsoft.com/office/powerpoint/2010/main" val="89720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01265"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1"/>
          </p:nvPr>
        </p:nvSpPr>
        <p:spPr>
          <a:xfrm>
            <a:off x="3399183"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4" name="Picture Placeholder 13"/>
          <p:cNvSpPr>
            <a:spLocks noGrp="1"/>
          </p:cNvSpPr>
          <p:nvPr>
            <p:ph type="pic" sz="quarter" idx="12"/>
          </p:nvPr>
        </p:nvSpPr>
        <p:spPr>
          <a:xfrm>
            <a:off x="8995019"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6931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604001" y="268204"/>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
        <p:nvSpPr>
          <p:cNvPr id="15" name="Picture Placeholder 14"/>
          <p:cNvSpPr>
            <a:spLocks noGrp="1"/>
          </p:cNvSpPr>
          <p:nvPr>
            <p:ph type="pic" sz="quarter" idx="11"/>
          </p:nvPr>
        </p:nvSpPr>
        <p:spPr>
          <a:xfrm>
            <a:off x="6604000" y="3480056"/>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21518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361174" y="324075"/>
            <a:ext cx="4620342" cy="6209848"/>
          </a:xfrm>
          <a:custGeom>
            <a:avLst/>
            <a:gdLst>
              <a:gd name="connsiteX0" fmla="*/ 3098189 w 4620342"/>
              <a:gd name="connsiteY0" fmla="*/ 3192482 h 6209848"/>
              <a:gd name="connsiteX1" fmla="*/ 4606872 w 4620342"/>
              <a:gd name="connsiteY1" fmla="*/ 4701165 h 6209848"/>
              <a:gd name="connsiteX2" fmla="*/ 3098189 w 4620342"/>
              <a:gd name="connsiteY2" fmla="*/ 6209848 h 6209848"/>
              <a:gd name="connsiteX3" fmla="*/ 1589506 w 4620342"/>
              <a:gd name="connsiteY3" fmla="*/ 4701165 h 6209848"/>
              <a:gd name="connsiteX4" fmla="*/ 1508682 w 4620342"/>
              <a:gd name="connsiteY4" fmla="*/ 1602977 h 6209848"/>
              <a:gd name="connsiteX5" fmla="*/ 3017366 w 4620342"/>
              <a:gd name="connsiteY5" fmla="*/ 3111659 h 6209848"/>
              <a:gd name="connsiteX6" fmla="*/ 1508683 w 4620342"/>
              <a:gd name="connsiteY6" fmla="*/ 4620342 h 6209848"/>
              <a:gd name="connsiteX7" fmla="*/ 0 w 4620342"/>
              <a:gd name="connsiteY7" fmla="*/ 3111659 h 6209848"/>
              <a:gd name="connsiteX8" fmla="*/ 3111658 w 4620342"/>
              <a:gd name="connsiteY8" fmla="*/ 0 h 6209848"/>
              <a:gd name="connsiteX9" fmla="*/ 4620342 w 4620342"/>
              <a:gd name="connsiteY9" fmla="*/ 1508683 h 6209848"/>
              <a:gd name="connsiteX10" fmla="*/ 3111658 w 4620342"/>
              <a:gd name="connsiteY10" fmla="*/ 3017366 h 6209848"/>
              <a:gd name="connsiteX11" fmla="*/ 1602975 w 4620342"/>
              <a:gd name="connsiteY11" fmla="*/ 1508683 h 62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20342" h="6209848">
                <a:moveTo>
                  <a:pt x="3098189" y="3192482"/>
                </a:moveTo>
                <a:lnTo>
                  <a:pt x="4606872" y="4701165"/>
                </a:lnTo>
                <a:lnTo>
                  <a:pt x="3098189" y="6209848"/>
                </a:lnTo>
                <a:lnTo>
                  <a:pt x="1589506" y="4701165"/>
                </a:lnTo>
                <a:close/>
                <a:moveTo>
                  <a:pt x="1508682" y="1602977"/>
                </a:moveTo>
                <a:lnTo>
                  <a:pt x="3017366" y="3111659"/>
                </a:lnTo>
                <a:lnTo>
                  <a:pt x="1508683" y="4620342"/>
                </a:lnTo>
                <a:lnTo>
                  <a:pt x="0" y="3111659"/>
                </a:lnTo>
                <a:close/>
                <a:moveTo>
                  <a:pt x="3111658" y="0"/>
                </a:moveTo>
                <a:lnTo>
                  <a:pt x="4620342" y="1508683"/>
                </a:lnTo>
                <a:lnTo>
                  <a:pt x="3111658" y="3017366"/>
                </a:lnTo>
                <a:lnTo>
                  <a:pt x="1602975" y="150868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4083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28672" y="-2"/>
            <a:ext cx="6192299" cy="6858001"/>
          </a:xfrm>
          <a:custGeom>
            <a:avLst/>
            <a:gdLst>
              <a:gd name="connsiteX0" fmla="*/ 3429002 w 6192299"/>
              <a:gd name="connsiteY0" fmla="*/ 0 h 6858001"/>
              <a:gd name="connsiteX1" fmla="*/ 4358146 w 6192299"/>
              <a:gd name="connsiteY1" fmla="*/ 0 h 6858001"/>
              <a:gd name="connsiteX2" fmla="*/ 6192299 w 6192299"/>
              <a:gd name="connsiteY2" fmla="*/ 1834153 h 6858001"/>
              <a:gd name="connsiteX3" fmla="*/ 6192299 w 6192299"/>
              <a:gd name="connsiteY3" fmla="*/ 5023851 h 6858001"/>
              <a:gd name="connsiteX4" fmla="*/ 4358149 w 6192299"/>
              <a:gd name="connsiteY4" fmla="*/ 6858001 h 6858001"/>
              <a:gd name="connsiteX5" fmla="*/ 3428999 w 6192299"/>
              <a:gd name="connsiteY5" fmla="*/ 6858001 h 6858001"/>
              <a:gd name="connsiteX6" fmla="*/ 0 w 6192299"/>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2299" h="6858001">
                <a:moveTo>
                  <a:pt x="3429002" y="0"/>
                </a:moveTo>
                <a:lnTo>
                  <a:pt x="4358146" y="0"/>
                </a:lnTo>
                <a:lnTo>
                  <a:pt x="6192299" y="1834153"/>
                </a:lnTo>
                <a:lnTo>
                  <a:pt x="6192299" y="5023851"/>
                </a:lnTo>
                <a:lnTo>
                  <a:pt x="4358149" y="6858001"/>
                </a:lnTo>
                <a:lnTo>
                  <a:pt x="3428999" y="6858001"/>
                </a:lnTo>
                <a:lnTo>
                  <a:pt x="0" y="342900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668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2"/>
            <a:ext cx="6566170" cy="5368415"/>
          </a:xfrm>
          <a:custGeom>
            <a:avLst/>
            <a:gdLst>
              <a:gd name="connsiteX0" fmla="*/ 253863 w 6566170"/>
              <a:gd name="connsiteY0" fmla="*/ 0 h 5368415"/>
              <a:gd name="connsiteX1" fmla="*/ 5091329 w 6566170"/>
              <a:gd name="connsiteY1" fmla="*/ 0 h 5368415"/>
              <a:gd name="connsiteX2" fmla="*/ 6566170 w 6566170"/>
              <a:gd name="connsiteY2" fmla="*/ 1474841 h 5368415"/>
              <a:gd name="connsiteX3" fmla="*/ 2672596 w 6566170"/>
              <a:gd name="connsiteY3" fmla="*/ 5368415 h 5368415"/>
              <a:gd name="connsiteX4" fmla="*/ 0 w 6566170"/>
              <a:gd name="connsiteY4" fmla="*/ 2695819 h 5368415"/>
              <a:gd name="connsiteX5" fmla="*/ 0 w 6566170"/>
              <a:gd name="connsiteY5" fmla="*/ 253863 h 536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6170" h="5368415">
                <a:moveTo>
                  <a:pt x="253863" y="0"/>
                </a:moveTo>
                <a:lnTo>
                  <a:pt x="5091329" y="0"/>
                </a:lnTo>
                <a:lnTo>
                  <a:pt x="6566170" y="1474841"/>
                </a:lnTo>
                <a:lnTo>
                  <a:pt x="2672596" y="5368415"/>
                </a:lnTo>
                <a:lnTo>
                  <a:pt x="0" y="2695819"/>
                </a:lnTo>
                <a:lnTo>
                  <a:pt x="0" y="25386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41359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57851" y="381000"/>
            <a:ext cx="6096000" cy="6091166"/>
          </a:xfrm>
          <a:custGeom>
            <a:avLst/>
            <a:gdLst>
              <a:gd name="connsiteX0" fmla="*/ 0 w 6096000"/>
              <a:gd name="connsiteY0" fmla="*/ 0 h 6091166"/>
              <a:gd name="connsiteX1" fmla="*/ 6096000 w 6096000"/>
              <a:gd name="connsiteY1" fmla="*/ 0 h 6091166"/>
              <a:gd name="connsiteX2" fmla="*/ 6096000 w 6096000"/>
              <a:gd name="connsiteY2" fmla="*/ 6091166 h 6091166"/>
              <a:gd name="connsiteX3" fmla="*/ 0 w 6096000"/>
              <a:gd name="connsiteY3" fmla="*/ 6091166 h 6091166"/>
            </a:gdLst>
            <a:ahLst/>
            <a:cxnLst>
              <a:cxn ang="0">
                <a:pos x="connsiteX0" y="connsiteY0"/>
              </a:cxn>
              <a:cxn ang="0">
                <a:pos x="connsiteX1" y="connsiteY1"/>
              </a:cxn>
              <a:cxn ang="0">
                <a:pos x="connsiteX2" y="connsiteY2"/>
              </a:cxn>
              <a:cxn ang="0">
                <a:pos x="connsiteX3" y="connsiteY3"/>
              </a:cxn>
            </a:cxnLst>
            <a:rect l="l" t="t" r="r" b="b"/>
            <a:pathLst>
              <a:path w="6096000" h="6091166">
                <a:moveTo>
                  <a:pt x="0" y="0"/>
                </a:moveTo>
                <a:lnTo>
                  <a:pt x="6096000" y="0"/>
                </a:lnTo>
                <a:lnTo>
                  <a:pt x="6096000" y="6091166"/>
                </a:lnTo>
                <a:lnTo>
                  <a:pt x="0" y="609116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3832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099807" y="2880093"/>
            <a:ext cx="3558402" cy="3067589"/>
          </a:xfrm>
          <a:custGeom>
            <a:avLst/>
            <a:gdLst>
              <a:gd name="connsiteX0" fmla="*/ 1779201 w 3558402"/>
              <a:gd name="connsiteY0" fmla="*/ 0 h 3067589"/>
              <a:gd name="connsiteX1" fmla="*/ 3558402 w 3558402"/>
              <a:gd name="connsiteY1" fmla="*/ 3067589 h 3067589"/>
              <a:gd name="connsiteX2" fmla="*/ 0 w 3558402"/>
              <a:gd name="connsiteY2" fmla="*/ 3067589 h 3067589"/>
            </a:gdLst>
            <a:ahLst/>
            <a:cxnLst>
              <a:cxn ang="0">
                <a:pos x="connsiteX0" y="connsiteY0"/>
              </a:cxn>
              <a:cxn ang="0">
                <a:pos x="connsiteX1" y="connsiteY1"/>
              </a:cxn>
              <a:cxn ang="0">
                <a:pos x="connsiteX2" y="connsiteY2"/>
              </a:cxn>
            </a:cxnLst>
            <a:rect l="l" t="t" r="r" b="b"/>
            <a:pathLst>
              <a:path w="3558402" h="3067589">
                <a:moveTo>
                  <a:pt x="1779201" y="0"/>
                </a:moveTo>
                <a:lnTo>
                  <a:pt x="3558402" y="3067589"/>
                </a:lnTo>
                <a:lnTo>
                  <a:pt x="0" y="3067589"/>
                </a:lnTo>
                <a:close/>
              </a:path>
            </a:pathLst>
          </a:custGeom>
          <a:solidFill>
            <a:schemeClr val="bg1">
              <a:lumMod val="75000"/>
            </a:schemeClr>
          </a:solidFill>
        </p:spPr>
        <p:txBody>
          <a:bodyPr wrap="square">
            <a:noAutofit/>
          </a:bodyPr>
          <a:lstStyle/>
          <a:p>
            <a:endParaRPr lang="id-ID"/>
          </a:p>
        </p:txBody>
      </p:sp>
      <p:sp>
        <p:nvSpPr>
          <p:cNvPr id="17" name="Picture Placeholder 16"/>
          <p:cNvSpPr>
            <a:spLocks noGrp="1"/>
          </p:cNvSpPr>
          <p:nvPr>
            <p:ph type="pic" sz="quarter" idx="11"/>
          </p:nvPr>
        </p:nvSpPr>
        <p:spPr>
          <a:xfrm>
            <a:off x="619224" y="991877"/>
            <a:ext cx="4042697" cy="4843324"/>
          </a:xfrm>
          <a:custGeom>
            <a:avLst/>
            <a:gdLst>
              <a:gd name="connsiteX0" fmla="*/ 2809128 w 4042697"/>
              <a:gd name="connsiteY0" fmla="*/ 0 h 4843324"/>
              <a:gd name="connsiteX1" fmla="*/ 4042697 w 4042697"/>
              <a:gd name="connsiteY1" fmla="*/ 2126842 h 4843324"/>
              <a:gd name="connsiteX2" fmla="*/ 2475531 w 4042697"/>
              <a:gd name="connsiteY2" fmla="*/ 4843324 h 4843324"/>
              <a:gd name="connsiteX3" fmla="*/ 0 w 4042697"/>
              <a:gd name="connsiteY3" fmla="*/ 4843324 h 4843324"/>
            </a:gdLst>
            <a:ahLst/>
            <a:cxnLst>
              <a:cxn ang="0">
                <a:pos x="connsiteX0" y="connsiteY0"/>
              </a:cxn>
              <a:cxn ang="0">
                <a:pos x="connsiteX1" y="connsiteY1"/>
              </a:cxn>
              <a:cxn ang="0">
                <a:pos x="connsiteX2" y="connsiteY2"/>
              </a:cxn>
              <a:cxn ang="0">
                <a:pos x="connsiteX3" y="connsiteY3"/>
              </a:cxn>
            </a:cxnLst>
            <a:rect l="l" t="t" r="r" b="b"/>
            <a:pathLst>
              <a:path w="4042697" h="4843324">
                <a:moveTo>
                  <a:pt x="2809128" y="0"/>
                </a:moveTo>
                <a:lnTo>
                  <a:pt x="4042697" y="2126842"/>
                </a:lnTo>
                <a:lnTo>
                  <a:pt x="2475531" y="4843324"/>
                </a:lnTo>
                <a:lnTo>
                  <a:pt x="0" y="4843324"/>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400948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92B2F-BF7C-4041-8D73-D46A3402F1E3}" type="datetimeFigureOut">
              <a:rPr lang="id-ID" smtClean="0"/>
              <a:t>06/02/2020</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E98CD-5A6F-49F0-8F42-C0FEE4EBF6BD}" type="slidenum">
              <a:rPr lang="id-ID" smtClean="0"/>
              <a:t>‹#›</a:t>
            </a:fld>
            <a:endParaRPr lang="id-ID"/>
          </a:p>
        </p:txBody>
      </p:sp>
    </p:spTree>
    <p:extLst>
      <p:ext uri="{BB962C8B-B14F-4D97-AF65-F5344CB8AC3E}">
        <p14:creationId xmlns:p14="http://schemas.microsoft.com/office/powerpoint/2010/main" val="1673582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microsoft.com/office/2014/relationships/chartEx" Target="../charts/chartEx1.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777002" y="2498492"/>
            <a:ext cx="8672567"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MAGA</a:t>
            </a:r>
            <a:r>
              <a:rPr lang="id-ID" sz="11500" b="1" spc="600" dirty="0" smtClean="0">
                <a:solidFill>
                  <a:schemeClr val="bg1"/>
                </a:solidFill>
                <a:latin typeface="Poppins" panose="00000500000000000000" pitchFamily="50" charset="0"/>
                <a:cs typeface="Poppins" panose="00000500000000000000" pitchFamily="50" charset="0"/>
              </a:rPr>
              <a:t>ZINE</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4378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6720594" y="1157987"/>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55911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Project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E4DC94FF-71D6-4D7C-9119-6E7940F1D173}"/>
              </a:ext>
            </a:extLst>
          </p:cNvPr>
          <p:cNvSpPr/>
          <p:nvPr/>
        </p:nvSpPr>
        <p:spPr>
          <a:xfrm>
            <a:off x="6720594" y="2696242"/>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13" name="Group 12"/>
          <p:cNvGrpSpPr/>
          <p:nvPr/>
        </p:nvGrpSpPr>
        <p:grpSpPr>
          <a:xfrm>
            <a:off x="6815842" y="3006843"/>
            <a:ext cx="1084379" cy="183807"/>
            <a:chOff x="1014746" y="4447581"/>
            <a:chExt cx="2168758" cy="367614"/>
          </a:xfrm>
        </p:grpSpPr>
        <p:sp>
          <p:nvSpPr>
            <p:cNvPr id="14" name="5-Point Star 13"/>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5" name="5-Point Star 14"/>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6" name="5-Point Star 15"/>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7" name="5-Point Star 16"/>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8" name="5-Point Star 17"/>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19" name="Rectangle 18">
            <a:extLst>
              <a:ext uri="{FF2B5EF4-FFF2-40B4-BE49-F238E27FC236}">
                <a16:creationId xmlns:a16="http://schemas.microsoft.com/office/drawing/2014/main" id="{E4DC94FF-71D6-4D7C-9119-6E7940F1D173}"/>
              </a:ext>
            </a:extLst>
          </p:cNvPr>
          <p:cNvSpPr/>
          <p:nvPr/>
        </p:nvSpPr>
        <p:spPr>
          <a:xfrm>
            <a:off x="8494679" y="2618814"/>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6719962" y="3842050"/>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1" name="Group 20"/>
          <p:cNvGrpSpPr/>
          <p:nvPr/>
        </p:nvGrpSpPr>
        <p:grpSpPr>
          <a:xfrm>
            <a:off x="6815210" y="4152651"/>
            <a:ext cx="1084379" cy="183807"/>
            <a:chOff x="1014746" y="4447581"/>
            <a:chExt cx="2168758" cy="367614"/>
          </a:xfrm>
          <a:solidFill>
            <a:schemeClr val="accent4"/>
          </a:solidFill>
        </p:grpSpPr>
        <p:sp>
          <p:nvSpPr>
            <p:cNvPr id="22" name="5-Point Star 21"/>
            <p:cNvSpPr/>
            <p:nvPr/>
          </p:nvSpPr>
          <p:spPr>
            <a:xfrm>
              <a:off x="1014746"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3" name="5-Point Star 22"/>
            <p:cNvSpPr/>
            <p:nvPr/>
          </p:nvSpPr>
          <p:spPr>
            <a:xfrm>
              <a:off x="1465032"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4" name="5-Point Star 23"/>
            <p:cNvSpPr/>
            <p:nvPr/>
          </p:nvSpPr>
          <p:spPr>
            <a:xfrm>
              <a:off x="1915318"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5" name="5-Point Star 24"/>
            <p:cNvSpPr/>
            <p:nvPr/>
          </p:nvSpPr>
          <p:spPr>
            <a:xfrm>
              <a:off x="2365604"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6" name="5-Point Star 25"/>
            <p:cNvSpPr/>
            <p:nvPr/>
          </p:nvSpPr>
          <p:spPr>
            <a:xfrm>
              <a:off x="2815890"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27" name="Rectangle 26">
            <a:extLst>
              <a:ext uri="{FF2B5EF4-FFF2-40B4-BE49-F238E27FC236}">
                <a16:creationId xmlns:a16="http://schemas.microsoft.com/office/drawing/2014/main" id="{E4DC94FF-71D6-4D7C-9119-6E7940F1D173}"/>
              </a:ext>
            </a:extLst>
          </p:cNvPr>
          <p:cNvSpPr/>
          <p:nvPr/>
        </p:nvSpPr>
        <p:spPr>
          <a:xfrm>
            <a:off x="8494047" y="3764622"/>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8" name="Rounded Rectangle 27">
            <a:extLst>
              <a:ext uri="{FF2B5EF4-FFF2-40B4-BE49-F238E27FC236}">
                <a16:creationId xmlns:a16="http://schemas.microsoft.com/office/drawing/2014/main" id="{E4DC94FF-71D6-4D7C-9119-6E7940F1D173}"/>
              </a:ext>
            </a:extLst>
          </p:cNvPr>
          <p:cNvSpPr/>
          <p:nvPr/>
        </p:nvSpPr>
        <p:spPr>
          <a:xfrm>
            <a:off x="6719962" y="4987858"/>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Great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9" name="Group 28"/>
          <p:cNvGrpSpPr/>
          <p:nvPr/>
        </p:nvGrpSpPr>
        <p:grpSpPr>
          <a:xfrm>
            <a:off x="6815210" y="5298459"/>
            <a:ext cx="1084379" cy="183807"/>
            <a:chOff x="1014746" y="4447581"/>
            <a:chExt cx="2168758" cy="367614"/>
          </a:xfrm>
        </p:grpSpPr>
        <p:sp>
          <p:nvSpPr>
            <p:cNvPr id="30" name="5-Point Star 29"/>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1" name="5-Point Star 30"/>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2" name="5-Point Star 31"/>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3" name="5-Point Star 32"/>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4" name="5-Point Star 33"/>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35" name="Rectangle 34">
            <a:extLst>
              <a:ext uri="{FF2B5EF4-FFF2-40B4-BE49-F238E27FC236}">
                <a16:creationId xmlns:a16="http://schemas.microsoft.com/office/drawing/2014/main" id="{E4DC94FF-71D6-4D7C-9119-6E7940F1D173}"/>
              </a:ext>
            </a:extLst>
          </p:cNvPr>
          <p:cNvSpPr/>
          <p:nvPr/>
        </p:nvSpPr>
        <p:spPr>
          <a:xfrm>
            <a:off x="8494047" y="4910430"/>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52721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a:extLst>
              <a:ext uri="{FF2B5EF4-FFF2-40B4-BE49-F238E27FC236}">
                <a16:creationId xmlns:a16="http://schemas.microsoft.com/office/drawing/2014/main" id="{FC114540-2540-4507-8B87-F7C19EF694E5}"/>
              </a:ext>
            </a:extLst>
          </p:cNvPr>
          <p:cNvGrpSpPr/>
          <p:nvPr/>
        </p:nvGrpSpPr>
        <p:grpSpPr>
          <a:xfrm>
            <a:off x="4165826" y="854080"/>
            <a:ext cx="3860352" cy="940613"/>
            <a:chOff x="4240157" y="653713"/>
            <a:chExt cx="1967638" cy="940613"/>
          </a:xfrm>
        </p:grpSpPr>
        <p:sp>
          <p:nvSpPr>
            <p:cNvPr id="4" name="TextBox 3">
              <a:extLst>
                <a:ext uri="{FF2B5EF4-FFF2-40B4-BE49-F238E27FC236}">
                  <a16:creationId xmlns:a16="http://schemas.microsoft.com/office/drawing/2014/main" id="{01CDDBC3-3445-4B93-B250-9A23EB09C816}"/>
                </a:ext>
              </a:extLst>
            </p:cNvPr>
            <p:cNvSpPr txBox="1"/>
            <p:nvPr/>
          </p:nvSpPr>
          <p:spPr>
            <a:xfrm>
              <a:off x="4240157" y="653713"/>
              <a:ext cx="19676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Our News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 name="TextBox 4">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8" name="Right Triangle 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DC94FF-71D6-4D7C-9119-6E7940F1D173}"/>
              </a:ext>
            </a:extLst>
          </p:cNvPr>
          <p:cNvSpPr/>
          <p:nvPr/>
        </p:nvSpPr>
        <p:spPr>
          <a:xfrm>
            <a:off x="600118" y="2679551"/>
            <a:ext cx="3460894"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600118" y="2333302"/>
            <a:ext cx="1630157" cy="388568"/>
          </a:xfrm>
          <a:prstGeom prst="rect">
            <a:avLst/>
          </a:prstGeom>
        </p:spPr>
        <p:txBody>
          <a:bodyPr wrap="square">
            <a:spAutoFit/>
          </a:bodyPr>
          <a:lstStyle/>
          <a:p>
            <a:pP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600118" y="3986008"/>
            <a:ext cx="1565306" cy="274306"/>
          </a:xfrm>
          <a:prstGeom prst="rect">
            <a:avLst/>
          </a:prstGeom>
        </p:spPr>
        <p:txBody>
          <a:bodyPr wrap="square">
            <a:spAutoFit/>
          </a:bodyPr>
          <a:lstStyle/>
          <a:p>
            <a:pP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00118" y="3617147"/>
            <a:ext cx="2014886" cy="456215"/>
          </a:xfrm>
          <a:prstGeom prst="rect">
            <a:avLst/>
          </a:prstGeom>
        </p:spPr>
        <p:txBody>
          <a:bodyPr wrap="square">
            <a:spAutoFit/>
          </a:bodyPr>
          <a:lstStyle/>
          <a:p>
            <a:pPr>
              <a:lnSpc>
                <a:spcPct val="150000"/>
              </a:lnSpc>
            </a:pPr>
            <a:r>
              <a:rPr lang="id-ID" dirty="0" smtClean="0">
                <a:latin typeface="Segoe UI" panose="020B0502040204020203" pitchFamily="34" charset="0"/>
                <a:cs typeface="Segoe UI Light" panose="020B0502040204020203" pitchFamily="34" charset="0"/>
              </a:rPr>
              <a:t>$97,000,000</a:t>
            </a:r>
            <a:endParaRPr lang="en-US"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37416" y="2679551"/>
            <a:ext cx="3460894"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768153" y="2333302"/>
            <a:ext cx="1630157" cy="415498"/>
          </a:xfrm>
          <a:prstGeom prst="rect">
            <a:avLst/>
          </a:prstGeom>
        </p:spPr>
        <p:txBody>
          <a:bodyPr wrap="square">
            <a:spAutoFit/>
          </a:bodyPr>
          <a:lstStyle/>
          <a:p>
            <a:pPr algn="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9833004" y="3986008"/>
            <a:ext cx="1565306" cy="300082"/>
          </a:xfrm>
          <a:prstGeom prst="rect">
            <a:avLst/>
          </a:prstGeom>
        </p:spPr>
        <p:txBody>
          <a:bodyPr wrap="square">
            <a:spAutoFit/>
          </a:bodyPr>
          <a:lstStyle/>
          <a:p>
            <a:pPr algn="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9383424" y="3617147"/>
            <a:ext cx="2014886" cy="456215"/>
          </a:xfrm>
          <a:prstGeom prst="rect">
            <a:avLst/>
          </a:prstGeom>
        </p:spPr>
        <p:txBody>
          <a:bodyPr wrap="square">
            <a:spAutoFit/>
          </a:bodyPr>
          <a:lstStyle/>
          <a:p>
            <a:pPr algn="r">
              <a:lnSpc>
                <a:spcPct val="150000"/>
              </a:lnSpc>
            </a:pPr>
            <a:r>
              <a:rPr lang="id-ID" dirty="0" smtClean="0">
                <a:latin typeface="Segoe UI" panose="020B0502040204020203" pitchFamily="34" charset="0"/>
                <a:cs typeface="Segoe UI Light" panose="020B0502040204020203" pitchFamily="34" charset="0"/>
              </a:rPr>
              <a:t>$82,000,000</a:t>
            </a:r>
            <a:endParaRPr lang="en-US" dirty="0">
              <a:latin typeface="Segoe UI"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00118" y="4941542"/>
            <a:ext cx="163015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4" name="Rectangle 23">
            <a:extLst>
              <a:ext uri="{FF2B5EF4-FFF2-40B4-BE49-F238E27FC236}">
                <a16:creationId xmlns:a16="http://schemas.microsoft.com/office/drawing/2014/main" id="{E4DC94FF-71D6-4D7C-9119-6E7940F1D173}"/>
              </a:ext>
            </a:extLst>
          </p:cNvPr>
          <p:cNvSpPr/>
          <p:nvPr/>
        </p:nvSpPr>
        <p:spPr>
          <a:xfrm>
            <a:off x="600118" y="4622575"/>
            <a:ext cx="1630157" cy="415498"/>
          </a:xfrm>
          <a:prstGeom prst="rect">
            <a:avLst/>
          </a:prstGeom>
        </p:spPr>
        <p:txBody>
          <a:bodyPr wrap="square">
            <a:spAutoFit/>
          </a:bodyPr>
          <a:lstStyle/>
          <a:p>
            <a:pP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9768153" y="4941542"/>
            <a:ext cx="1630157"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6" name="Rectangle 25">
            <a:extLst>
              <a:ext uri="{FF2B5EF4-FFF2-40B4-BE49-F238E27FC236}">
                <a16:creationId xmlns:a16="http://schemas.microsoft.com/office/drawing/2014/main" id="{E4DC94FF-71D6-4D7C-9119-6E7940F1D173}"/>
              </a:ext>
            </a:extLst>
          </p:cNvPr>
          <p:cNvSpPr/>
          <p:nvPr/>
        </p:nvSpPr>
        <p:spPr>
          <a:xfrm>
            <a:off x="9768153" y="4622575"/>
            <a:ext cx="1630157" cy="415498"/>
          </a:xfrm>
          <a:prstGeom prst="rect">
            <a:avLst/>
          </a:prstGeom>
        </p:spPr>
        <p:txBody>
          <a:bodyPr wrap="square">
            <a:spAutoFit/>
          </a:bodyPr>
          <a:lstStyle/>
          <a:p>
            <a:pPr algn="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153989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9886951" y="3429000"/>
            <a:ext cx="186689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a:extLst>
              <a:ext uri="{FF2B5EF4-FFF2-40B4-BE49-F238E27FC236}">
                <a16:creationId xmlns:a16="http://schemas.microsoft.com/office/drawing/2014/main" id="{FC114540-2540-4507-8B87-F7C19EF694E5}"/>
              </a:ext>
            </a:extLst>
          </p:cNvPr>
          <p:cNvGrpSpPr/>
          <p:nvPr/>
        </p:nvGrpSpPr>
        <p:grpSpPr>
          <a:xfrm>
            <a:off x="7232335" y="1007844"/>
            <a:ext cx="3147189" cy="940613"/>
            <a:chOff x="4293265" y="653713"/>
            <a:chExt cx="1604136" cy="940613"/>
          </a:xfrm>
        </p:grpSpPr>
        <p:sp>
          <p:nvSpPr>
            <p:cNvPr id="10" name="TextBox 9">
              <a:extLst>
                <a:ext uri="{FF2B5EF4-FFF2-40B4-BE49-F238E27FC236}">
                  <a16:creationId xmlns:a16="http://schemas.microsoft.com/office/drawing/2014/main" id="{01CDDBC3-3445-4B93-B250-9A23EB09C816}"/>
                </a:ext>
              </a:extLst>
            </p:cNvPr>
            <p:cNvSpPr txBox="1"/>
            <p:nvPr/>
          </p:nvSpPr>
          <p:spPr>
            <a:xfrm>
              <a:off x="4293265" y="653713"/>
              <a:ext cx="154603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Models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1" name="TextBox 10">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4" name="Right Triangle 1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4DC94FF-71D6-4D7C-9119-6E7940F1D173}"/>
              </a:ext>
            </a:extLst>
          </p:cNvPr>
          <p:cNvSpPr/>
          <p:nvPr/>
        </p:nvSpPr>
        <p:spPr>
          <a:xfrm>
            <a:off x="7232335" y="2259059"/>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wonderful </a:t>
            </a:r>
            <a:r>
              <a:rPr lang="en-US" sz="1050" dirty="0">
                <a:latin typeface="Segoe UI" panose="020B0502040204020203" pitchFamily="34" charset="0"/>
                <a:cs typeface="Segoe UI Light" panose="020B0502040204020203" pitchFamily="34" charset="0"/>
              </a:rPr>
              <a:t>serenity has like these sweet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400050"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Latest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400050" y="4217892"/>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2" name="Rounded Rectangle 21">
            <a:extLst>
              <a:ext uri="{FF2B5EF4-FFF2-40B4-BE49-F238E27FC236}">
                <a16:creationId xmlns:a16="http://schemas.microsoft.com/office/drawing/2014/main" id="{E4DC94FF-71D6-4D7C-9119-6E7940F1D173}"/>
              </a:ext>
            </a:extLst>
          </p:cNvPr>
          <p:cNvSpPr/>
          <p:nvPr/>
        </p:nvSpPr>
        <p:spPr>
          <a:xfrm>
            <a:off x="3562349"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Newest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3562349" y="4217892"/>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sp>
        <p:nvSpPr>
          <p:cNvPr id="24" name="Rounded Rectangle 23">
            <a:extLst>
              <a:ext uri="{FF2B5EF4-FFF2-40B4-BE49-F238E27FC236}">
                <a16:creationId xmlns:a16="http://schemas.microsoft.com/office/drawing/2014/main" id="{E4DC94FF-71D6-4D7C-9119-6E7940F1D173}"/>
              </a:ext>
            </a:extLst>
          </p:cNvPr>
          <p:cNvSpPr/>
          <p:nvPr/>
        </p:nvSpPr>
        <p:spPr>
          <a:xfrm>
            <a:off x="400050"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200% </a:t>
            </a:r>
            <a:r>
              <a:rPr lang="id-ID" sz="1100" dirty="0" smtClean="0">
                <a:latin typeface="Poppins SemiBold" panose="00000700000000000000" pitchFamily="50" charset="0"/>
                <a:cs typeface="Poppins SemiBold" panose="00000700000000000000" pitchFamily="50" charset="0"/>
              </a:rPr>
              <a:t>Project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400050" y="5296225"/>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6" name="Rounded Rectangle 25">
            <a:extLst>
              <a:ext uri="{FF2B5EF4-FFF2-40B4-BE49-F238E27FC236}">
                <a16:creationId xmlns:a16="http://schemas.microsoft.com/office/drawing/2014/main" id="{E4DC94FF-71D6-4D7C-9119-6E7940F1D173}"/>
              </a:ext>
            </a:extLst>
          </p:cNvPr>
          <p:cNvSpPr/>
          <p:nvPr/>
        </p:nvSpPr>
        <p:spPr>
          <a:xfrm>
            <a:off x="3562349"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27,5</a:t>
            </a:r>
            <a:r>
              <a:rPr lang="id-ID" sz="1100" dirty="0" smtClean="0">
                <a:latin typeface="Poppins SemiBold" panose="00000700000000000000" pitchFamily="50" charset="0"/>
                <a:cs typeface="Poppins SemiBold" panose="00000700000000000000" pitchFamily="50" charset="0"/>
              </a:rPr>
              <a:t> New 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3562349" y="5296225"/>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grpSp>
        <p:nvGrpSpPr>
          <p:cNvPr id="28" name="Group 188"/>
          <p:cNvGrpSpPr>
            <a:grpSpLocks noChangeAspect="1"/>
          </p:cNvGrpSpPr>
          <p:nvPr/>
        </p:nvGrpSpPr>
        <p:grpSpPr bwMode="auto">
          <a:xfrm>
            <a:off x="10637525" y="5156552"/>
            <a:ext cx="365750" cy="269250"/>
            <a:chOff x="4101" y="245"/>
            <a:chExt cx="307" cy="226"/>
          </a:xfrm>
          <a:solidFill>
            <a:schemeClr val="bg1"/>
          </a:solidFill>
        </p:grpSpPr>
        <p:sp>
          <p:nvSpPr>
            <p:cNvPr id="29" name="Freeform 190"/>
            <p:cNvSpPr>
              <a:spLocks/>
            </p:cNvSpPr>
            <p:nvPr/>
          </p:nvSpPr>
          <p:spPr bwMode="auto">
            <a:xfrm>
              <a:off x="4108" y="369"/>
              <a:ext cx="293" cy="102"/>
            </a:xfrm>
            <a:custGeom>
              <a:avLst/>
              <a:gdLst>
                <a:gd name="T0" fmla="*/ 1194 w 3224"/>
                <a:gd name="T1" fmla="*/ 0 h 1021"/>
                <a:gd name="T2" fmla="*/ 1613 w 3224"/>
                <a:gd name="T3" fmla="*/ 344 h 1021"/>
                <a:gd name="T4" fmla="*/ 2030 w 3224"/>
                <a:gd name="T5" fmla="*/ 0 h 1021"/>
                <a:gd name="T6" fmla="*/ 3224 w 3224"/>
                <a:gd name="T7" fmla="*/ 959 h 1021"/>
                <a:gd name="T8" fmla="*/ 3197 w 3224"/>
                <a:gd name="T9" fmla="*/ 981 h 1021"/>
                <a:gd name="T10" fmla="*/ 3165 w 3224"/>
                <a:gd name="T11" fmla="*/ 997 h 1021"/>
                <a:gd name="T12" fmla="*/ 3132 w 3224"/>
                <a:gd name="T13" fmla="*/ 1011 h 1021"/>
                <a:gd name="T14" fmla="*/ 3096 w 3224"/>
                <a:gd name="T15" fmla="*/ 1018 h 1021"/>
                <a:gd name="T16" fmla="*/ 3058 w 3224"/>
                <a:gd name="T17" fmla="*/ 1021 h 1021"/>
                <a:gd name="T18" fmla="*/ 165 w 3224"/>
                <a:gd name="T19" fmla="*/ 1021 h 1021"/>
                <a:gd name="T20" fmla="*/ 128 w 3224"/>
                <a:gd name="T21" fmla="*/ 1018 h 1021"/>
                <a:gd name="T22" fmla="*/ 92 w 3224"/>
                <a:gd name="T23" fmla="*/ 1011 h 1021"/>
                <a:gd name="T24" fmla="*/ 58 w 3224"/>
                <a:gd name="T25" fmla="*/ 997 h 1021"/>
                <a:gd name="T26" fmla="*/ 27 w 3224"/>
                <a:gd name="T27" fmla="*/ 981 h 1021"/>
                <a:gd name="T28" fmla="*/ 0 w 3224"/>
                <a:gd name="T29" fmla="*/ 959 h 1021"/>
                <a:gd name="T30" fmla="*/ 1194 w 3224"/>
                <a:gd name="T31" fmla="*/ 0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24" h="1021">
                  <a:moveTo>
                    <a:pt x="1194" y="0"/>
                  </a:moveTo>
                  <a:lnTo>
                    <a:pt x="1613" y="344"/>
                  </a:lnTo>
                  <a:lnTo>
                    <a:pt x="2030" y="0"/>
                  </a:lnTo>
                  <a:lnTo>
                    <a:pt x="3224" y="959"/>
                  </a:lnTo>
                  <a:lnTo>
                    <a:pt x="3197" y="981"/>
                  </a:lnTo>
                  <a:lnTo>
                    <a:pt x="3165" y="997"/>
                  </a:lnTo>
                  <a:lnTo>
                    <a:pt x="3132" y="1011"/>
                  </a:lnTo>
                  <a:lnTo>
                    <a:pt x="3096" y="1018"/>
                  </a:lnTo>
                  <a:lnTo>
                    <a:pt x="3058" y="1021"/>
                  </a:lnTo>
                  <a:lnTo>
                    <a:pt x="165" y="1021"/>
                  </a:lnTo>
                  <a:lnTo>
                    <a:pt x="128" y="1018"/>
                  </a:lnTo>
                  <a:lnTo>
                    <a:pt x="92" y="1011"/>
                  </a:lnTo>
                  <a:lnTo>
                    <a:pt x="58" y="997"/>
                  </a:lnTo>
                  <a:lnTo>
                    <a:pt x="27" y="981"/>
                  </a:lnTo>
                  <a:lnTo>
                    <a:pt x="0" y="959"/>
                  </a:lnTo>
                  <a:lnTo>
                    <a:pt x="119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0" name="Freeform 191"/>
            <p:cNvSpPr>
              <a:spLocks/>
            </p:cNvSpPr>
            <p:nvPr/>
          </p:nvSpPr>
          <p:spPr bwMode="auto">
            <a:xfrm>
              <a:off x="4108" y="245"/>
              <a:ext cx="293" cy="136"/>
            </a:xfrm>
            <a:custGeom>
              <a:avLst/>
              <a:gdLst>
                <a:gd name="T0" fmla="*/ 165 w 3224"/>
                <a:gd name="T1" fmla="*/ 0 h 1356"/>
                <a:gd name="T2" fmla="*/ 3058 w 3224"/>
                <a:gd name="T3" fmla="*/ 0 h 1356"/>
                <a:gd name="T4" fmla="*/ 3096 w 3224"/>
                <a:gd name="T5" fmla="*/ 3 h 1356"/>
                <a:gd name="T6" fmla="*/ 3132 w 3224"/>
                <a:gd name="T7" fmla="*/ 10 h 1356"/>
                <a:gd name="T8" fmla="*/ 3166 w 3224"/>
                <a:gd name="T9" fmla="*/ 24 h 1356"/>
                <a:gd name="T10" fmla="*/ 3197 w 3224"/>
                <a:gd name="T11" fmla="*/ 40 h 1356"/>
                <a:gd name="T12" fmla="*/ 3224 w 3224"/>
                <a:gd name="T13" fmla="*/ 62 h 1356"/>
                <a:gd name="T14" fmla="*/ 1613 w 3224"/>
                <a:gd name="T15" fmla="*/ 1356 h 1356"/>
                <a:gd name="T16" fmla="*/ 0 w 3224"/>
                <a:gd name="T17" fmla="*/ 62 h 1356"/>
                <a:gd name="T18" fmla="*/ 27 w 3224"/>
                <a:gd name="T19" fmla="*/ 40 h 1356"/>
                <a:gd name="T20" fmla="*/ 59 w 3224"/>
                <a:gd name="T21" fmla="*/ 24 h 1356"/>
                <a:gd name="T22" fmla="*/ 92 w 3224"/>
                <a:gd name="T23" fmla="*/ 10 h 1356"/>
                <a:gd name="T24" fmla="*/ 128 w 3224"/>
                <a:gd name="T25" fmla="*/ 3 h 1356"/>
                <a:gd name="T26" fmla="*/ 165 w 3224"/>
                <a:gd name="T27"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4" h="1356">
                  <a:moveTo>
                    <a:pt x="165" y="0"/>
                  </a:moveTo>
                  <a:lnTo>
                    <a:pt x="3058" y="0"/>
                  </a:lnTo>
                  <a:lnTo>
                    <a:pt x="3096" y="3"/>
                  </a:lnTo>
                  <a:lnTo>
                    <a:pt x="3132" y="10"/>
                  </a:lnTo>
                  <a:lnTo>
                    <a:pt x="3166" y="24"/>
                  </a:lnTo>
                  <a:lnTo>
                    <a:pt x="3197" y="40"/>
                  </a:lnTo>
                  <a:lnTo>
                    <a:pt x="3224" y="62"/>
                  </a:lnTo>
                  <a:lnTo>
                    <a:pt x="1613" y="1356"/>
                  </a:lnTo>
                  <a:lnTo>
                    <a:pt x="0" y="62"/>
                  </a:lnTo>
                  <a:lnTo>
                    <a:pt x="27" y="40"/>
                  </a:lnTo>
                  <a:lnTo>
                    <a:pt x="59" y="24"/>
                  </a:lnTo>
                  <a:lnTo>
                    <a:pt x="92" y="10"/>
                  </a:lnTo>
                  <a:lnTo>
                    <a:pt x="128" y="3"/>
                  </a:lnTo>
                  <a:lnTo>
                    <a:pt x="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1" name="Freeform 192"/>
            <p:cNvSpPr>
              <a:spLocks/>
            </p:cNvSpPr>
            <p:nvPr/>
          </p:nvSpPr>
          <p:spPr bwMode="auto">
            <a:xfrm>
              <a:off x="4101" y="265"/>
              <a:ext cx="106" cy="188"/>
            </a:xfrm>
            <a:custGeom>
              <a:avLst/>
              <a:gdLst>
                <a:gd name="T0" fmla="*/ 0 w 1166"/>
                <a:gd name="T1" fmla="*/ 0 h 1878"/>
                <a:gd name="T2" fmla="*/ 1166 w 1166"/>
                <a:gd name="T3" fmla="*/ 949 h 1878"/>
                <a:gd name="T4" fmla="*/ 0 w 1166"/>
                <a:gd name="T5" fmla="*/ 1878 h 1878"/>
                <a:gd name="T6" fmla="*/ 0 w 1166"/>
                <a:gd name="T7" fmla="*/ 0 h 1878"/>
              </a:gdLst>
              <a:ahLst/>
              <a:cxnLst>
                <a:cxn ang="0">
                  <a:pos x="T0" y="T1"/>
                </a:cxn>
                <a:cxn ang="0">
                  <a:pos x="T2" y="T3"/>
                </a:cxn>
                <a:cxn ang="0">
                  <a:pos x="T4" y="T5"/>
                </a:cxn>
                <a:cxn ang="0">
                  <a:pos x="T6" y="T7"/>
                </a:cxn>
              </a:cxnLst>
              <a:rect l="0" t="0" r="r" b="b"/>
              <a:pathLst>
                <a:path w="1166" h="1878">
                  <a:moveTo>
                    <a:pt x="0" y="0"/>
                  </a:moveTo>
                  <a:lnTo>
                    <a:pt x="1166" y="949"/>
                  </a:lnTo>
                  <a:lnTo>
                    <a:pt x="0" y="18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2" name="Freeform 193"/>
            <p:cNvSpPr>
              <a:spLocks/>
            </p:cNvSpPr>
            <p:nvPr/>
          </p:nvSpPr>
          <p:spPr bwMode="auto">
            <a:xfrm>
              <a:off x="4302" y="265"/>
              <a:ext cx="106" cy="188"/>
            </a:xfrm>
            <a:custGeom>
              <a:avLst/>
              <a:gdLst>
                <a:gd name="T0" fmla="*/ 1167 w 1167"/>
                <a:gd name="T1" fmla="*/ 0 h 1879"/>
                <a:gd name="T2" fmla="*/ 1167 w 1167"/>
                <a:gd name="T3" fmla="*/ 1879 h 1879"/>
                <a:gd name="T4" fmla="*/ 0 w 1167"/>
                <a:gd name="T5" fmla="*/ 950 h 1879"/>
                <a:gd name="T6" fmla="*/ 1167 w 1167"/>
                <a:gd name="T7" fmla="*/ 0 h 1879"/>
              </a:gdLst>
              <a:ahLst/>
              <a:cxnLst>
                <a:cxn ang="0">
                  <a:pos x="T0" y="T1"/>
                </a:cxn>
                <a:cxn ang="0">
                  <a:pos x="T2" y="T3"/>
                </a:cxn>
                <a:cxn ang="0">
                  <a:pos x="T4" y="T5"/>
                </a:cxn>
                <a:cxn ang="0">
                  <a:pos x="T6" y="T7"/>
                </a:cxn>
              </a:cxnLst>
              <a:rect l="0" t="0" r="r" b="b"/>
              <a:pathLst>
                <a:path w="1167" h="1879">
                  <a:moveTo>
                    <a:pt x="1167" y="0"/>
                  </a:moveTo>
                  <a:lnTo>
                    <a:pt x="1167" y="1879"/>
                  </a:lnTo>
                  <a:lnTo>
                    <a:pt x="0" y="950"/>
                  </a:lnTo>
                  <a:lnTo>
                    <a:pt x="1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grpSp>
      <p:sp>
        <p:nvSpPr>
          <p:cNvPr id="33" name="Freeform 530"/>
          <p:cNvSpPr>
            <a:spLocks noEditPoints="1"/>
          </p:cNvSpPr>
          <p:nvPr/>
        </p:nvSpPr>
        <p:spPr bwMode="auto">
          <a:xfrm>
            <a:off x="10651738" y="3874094"/>
            <a:ext cx="337324" cy="330169"/>
          </a:xfrm>
          <a:custGeom>
            <a:avLst/>
            <a:gdLst>
              <a:gd name="T0" fmla="*/ 2813 w 3296"/>
              <a:gd name="T1" fmla="*/ 2329 h 3230"/>
              <a:gd name="T2" fmla="*/ 1525 w 3296"/>
              <a:gd name="T3" fmla="*/ 2910 h 3230"/>
              <a:gd name="T4" fmla="*/ 1771 w 3296"/>
              <a:gd name="T5" fmla="*/ 2073 h 3230"/>
              <a:gd name="T6" fmla="*/ 483 w 3296"/>
              <a:gd name="T7" fmla="*/ 1525 h 3230"/>
              <a:gd name="T8" fmla="*/ 483 w 3296"/>
              <a:gd name="T9" fmla="*/ 1525 h 3230"/>
              <a:gd name="T10" fmla="*/ 2070 w 3296"/>
              <a:gd name="T11" fmla="*/ 270 h 3230"/>
              <a:gd name="T12" fmla="*/ 1940 w 3296"/>
              <a:gd name="T13" fmla="*/ 382 h 3230"/>
              <a:gd name="T14" fmla="*/ 1874 w 3296"/>
              <a:gd name="T15" fmla="*/ 523 h 3230"/>
              <a:gd name="T16" fmla="*/ 2037 w 3296"/>
              <a:gd name="T17" fmla="*/ 559 h 3230"/>
              <a:gd name="T18" fmla="*/ 2194 w 3296"/>
              <a:gd name="T19" fmla="*/ 521 h 3230"/>
              <a:gd name="T20" fmla="*/ 2260 w 3296"/>
              <a:gd name="T21" fmla="*/ 452 h 3230"/>
              <a:gd name="T22" fmla="*/ 2266 w 3296"/>
              <a:gd name="T23" fmla="*/ 357 h 3230"/>
              <a:gd name="T24" fmla="*/ 2209 w 3296"/>
              <a:gd name="T25" fmla="*/ 280 h 3230"/>
              <a:gd name="T26" fmla="*/ 1164 w 3296"/>
              <a:gd name="T27" fmla="*/ 255 h 3230"/>
              <a:gd name="T28" fmla="*/ 1069 w 3296"/>
              <a:gd name="T29" fmla="*/ 292 h 3230"/>
              <a:gd name="T30" fmla="*/ 1024 w 3296"/>
              <a:gd name="T31" fmla="*/ 382 h 3230"/>
              <a:gd name="T32" fmla="*/ 1048 w 3296"/>
              <a:gd name="T33" fmla="*/ 472 h 3230"/>
              <a:gd name="T34" fmla="*/ 1135 w 3296"/>
              <a:gd name="T35" fmla="*/ 534 h 3230"/>
              <a:gd name="T36" fmla="*/ 1306 w 3296"/>
              <a:gd name="T37" fmla="*/ 560 h 3230"/>
              <a:gd name="T38" fmla="*/ 1436 w 3296"/>
              <a:gd name="T39" fmla="*/ 496 h 3230"/>
              <a:gd name="T40" fmla="*/ 1326 w 3296"/>
              <a:gd name="T41" fmla="*/ 347 h 3230"/>
              <a:gd name="T42" fmla="*/ 1206 w 3296"/>
              <a:gd name="T43" fmla="*/ 263 h 3230"/>
              <a:gd name="T44" fmla="*/ 1164 w 3296"/>
              <a:gd name="T45" fmla="*/ 0 h 3230"/>
              <a:gd name="T46" fmla="*/ 1338 w 3296"/>
              <a:gd name="T47" fmla="*/ 41 h 3230"/>
              <a:gd name="T48" fmla="*/ 1499 w 3296"/>
              <a:gd name="T49" fmla="*/ 159 h 3230"/>
              <a:gd name="T50" fmla="*/ 1623 w 3296"/>
              <a:gd name="T51" fmla="*/ 311 h 3230"/>
              <a:gd name="T52" fmla="*/ 1731 w 3296"/>
              <a:gd name="T53" fmla="*/ 233 h 3230"/>
              <a:gd name="T54" fmla="*/ 1872 w 3296"/>
              <a:gd name="T55" fmla="*/ 93 h 3230"/>
              <a:gd name="T56" fmla="*/ 2042 w 3296"/>
              <a:gd name="T57" fmla="*/ 10 h 3230"/>
              <a:gd name="T58" fmla="*/ 2177 w 3296"/>
              <a:gd name="T59" fmla="*/ 2 h 3230"/>
              <a:gd name="T60" fmla="*/ 2342 w 3296"/>
              <a:gd name="T61" fmla="*/ 59 h 3230"/>
              <a:gd name="T62" fmla="*/ 2465 w 3296"/>
              <a:gd name="T63" fmla="*/ 181 h 3230"/>
              <a:gd name="T64" fmla="*/ 2525 w 3296"/>
              <a:gd name="T65" fmla="*/ 352 h 3230"/>
              <a:gd name="T66" fmla="*/ 2505 w 3296"/>
              <a:gd name="T67" fmla="*/ 526 h 3230"/>
              <a:gd name="T68" fmla="*/ 3194 w 3296"/>
              <a:gd name="T69" fmla="*/ 608 h 3230"/>
              <a:gd name="T70" fmla="*/ 3274 w 3296"/>
              <a:gd name="T71" fmla="*/ 662 h 3230"/>
              <a:gd name="T72" fmla="*/ 3296 w 3296"/>
              <a:gd name="T73" fmla="*/ 1397 h 3230"/>
              <a:gd name="T74" fmla="*/ 3258 w 3296"/>
              <a:gd name="T75" fmla="*/ 1487 h 3230"/>
              <a:gd name="T76" fmla="*/ 3169 w 3296"/>
              <a:gd name="T77" fmla="*/ 1525 h 3230"/>
              <a:gd name="T78" fmla="*/ 3123 w 3296"/>
              <a:gd name="T79" fmla="*/ 3054 h 3230"/>
              <a:gd name="T80" fmla="*/ 3048 w 3296"/>
              <a:gd name="T81" fmla="*/ 3169 h 3230"/>
              <a:gd name="T82" fmla="*/ 2923 w 3296"/>
              <a:gd name="T83" fmla="*/ 3228 h 3230"/>
              <a:gd name="T84" fmla="*/ 338 w 3296"/>
              <a:gd name="T85" fmla="*/ 3219 h 3230"/>
              <a:gd name="T86" fmla="*/ 223 w 3296"/>
              <a:gd name="T87" fmla="*/ 3145 h 3230"/>
              <a:gd name="T88" fmla="*/ 166 w 3296"/>
              <a:gd name="T89" fmla="*/ 3020 h 3230"/>
              <a:gd name="T90" fmla="*/ 103 w 3296"/>
              <a:gd name="T91" fmla="*/ 1522 h 3230"/>
              <a:gd name="T92" fmla="*/ 22 w 3296"/>
              <a:gd name="T93" fmla="*/ 1468 h 3230"/>
              <a:gd name="T94" fmla="*/ 0 w 3296"/>
              <a:gd name="T95" fmla="*/ 733 h 3230"/>
              <a:gd name="T96" fmla="*/ 38 w 3296"/>
              <a:gd name="T97" fmla="*/ 642 h 3230"/>
              <a:gd name="T98" fmla="*/ 128 w 3296"/>
              <a:gd name="T99" fmla="*/ 606 h 3230"/>
              <a:gd name="T100" fmla="*/ 779 w 3296"/>
              <a:gd name="T101" fmla="*/ 484 h 3230"/>
              <a:gd name="T102" fmla="*/ 778 w 3296"/>
              <a:gd name="T103" fmla="*/ 307 h 3230"/>
              <a:gd name="T104" fmla="*/ 856 w 3296"/>
              <a:gd name="T105" fmla="*/ 145 h 3230"/>
              <a:gd name="T106" fmla="*/ 993 w 3296"/>
              <a:gd name="T107" fmla="*/ 39 h 3230"/>
              <a:gd name="T108" fmla="*/ 1164 w 3296"/>
              <a:gd name="T109" fmla="*/ 0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96" h="3230">
                <a:moveTo>
                  <a:pt x="1771" y="2329"/>
                </a:moveTo>
                <a:lnTo>
                  <a:pt x="1771" y="2910"/>
                </a:lnTo>
                <a:lnTo>
                  <a:pt x="2813" y="2910"/>
                </a:lnTo>
                <a:lnTo>
                  <a:pt x="2813" y="2329"/>
                </a:lnTo>
                <a:lnTo>
                  <a:pt x="1771" y="2329"/>
                </a:lnTo>
                <a:close/>
                <a:moveTo>
                  <a:pt x="483" y="2329"/>
                </a:moveTo>
                <a:lnTo>
                  <a:pt x="483" y="2910"/>
                </a:lnTo>
                <a:lnTo>
                  <a:pt x="1525" y="2910"/>
                </a:lnTo>
                <a:lnTo>
                  <a:pt x="1525" y="2329"/>
                </a:lnTo>
                <a:lnTo>
                  <a:pt x="483" y="2329"/>
                </a:lnTo>
                <a:close/>
                <a:moveTo>
                  <a:pt x="1771" y="1525"/>
                </a:moveTo>
                <a:lnTo>
                  <a:pt x="1771" y="2073"/>
                </a:lnTo>
                <a:lnTo>
                  <a:pt x="2813" y="2073"/>
                </a:lnTo>
                <a:lnTo>
                  <a:pt x="2813" y="1525"/>
                </a:lnTo>
                <a:lnTo>
                  <a:pt x="1771" y="1525"/>
                </a:lnTo>
                <a:close/>
                <a:moveTo>
                  <a:pt x="483" y="1525"/>
                </a:moveTo>
                <a:lnTo>
                  <a:pt x="483" y="2073"/>
                </a:lnTo>
                <a:lnTo>
                  <a:pt x="1525" y="2073"/>
                </a:lnTo>
                <a:lnTo>
                  <a:pt x="1525" y="1525"/>
                </a:lnTo>
                <a:lnTo>
                  <a:pt x="483" y="1525"/>
                </a:lnTo>
                <a:close/>
                <a:moveTo>
                  <a:pt x="2142" y="256"/>
                </a:moveTo>
                <a:lnTo>
                  <a:pt x="2118" y="256"/>
                </a:lnTo>
                <a:lnTo>
                  <a:pt x="2093" y="262"/>
                </a:lnTo>
                <a:lnTo>
                  <a:pt x="2070" y="270"/>
                </a:lnTo>
                <a:lnTo>
                  <a:pt x="2035" y="290"/>
                </a:lnTo>
                <a:lnTo>
                  <a:pt x="2003" y="317"/>
                </a:lnTo>
                <a:lnTo>
                  <a:pt x="1970" y="347"/>
                </a:lnTo>
                <a:lnTo>
                  <a:pt x="1940" y="382"/>
                </a:lnTo>
                <a:lnTo>
                  <a:pt x="1911" y="418"/>
                </a:lnTo>
                <a:lnTo>
                  <a:pt x="1885" y="456"/>
                </a:lnTo>
                <a:lnTo>
                  <a:pt x="1860" y="496"/>
                </a:lnTo>
                <a:lnTo>
                  <a:pt x="1874" y="523"/>
                </a:lnTo>
                <a:lnTo>
                  <a:pt x="1885" y="553"/>
                </a:lnTo>
                <a:lnTo>
                  <a:pt x="1937" y="558"/>
                </a:lnTo>
                <a:lnTo>
                  <a:pt x="1990" y="560"/>
                </a:lnTo>
                <a:lnTo>
                  <a:pt x="2037" y="559"/>
                </a:lnTo>
                <a:lnTo>
                  <a:pt x="2082" y="554"/>
                </a:lnTo>
                <a:lnTo>
                  <a:pt x="2123" y="546"/>
                </a:lnTo>
                <a:lnTo>
                  <a:pt x="2161" y="534"/>
                </a:lnTo>
                <a:lnTo>
                  <a:pt x="2194" y="521"/>
                </a:lnTo>
                <a:lnTo>
                  <a:pt x="2216" y="508"/>
                </a:lnTo>
                <a:lnTo>
                  <a:pt x="2234" y="492"/>
                </a:lnTo>
                <a:lnTo>
                  <a:pt x="2249" y="472"/>
                </a:lnTo>
                <a:lnTo>
                  <a:pt x="2260" y="452"/>
                </a:lnTo>
                <a:lnTo>
                  <a:pt x="2267" y="429"/>
                </a:lnTo>
                <a:lnTo>
                  <a:pt x="2272" y="405"/>
                </a:lnTo>
                <a:lnTo>
                  <a:pt x="2272" y="382"/>
                </a:lnTo>
                <a:lnTo>
                  <a:pt x="2266" y="357"/>
                </a:lnTo>
                <a:lnTo>
                  <a:pt x="2257" y="334"/>
                </a:lnTo>
                <a:lnTo>
                  <a:pt x="2245" y="312"/>
                </a:lnTo>
                <a:lnTo>
                  <a:pt x="2229" y="295"/>
                </a:lnTo>
                <a:lnTo>
                  <a:pt x="2209" y="280"/>
                </a:lnTo>
                <a:lnTo>
                  <a:pt x="2188" y="269"/>
                </a:lnTo>
                <a:lnTo>
                  <a:pt x="2166" y="261"/>
                </a:lnTo>
                <a:lnTo>
                  <a:pt x="2142" y="256"/>
                </a:lnTo>
                <a:close/>
                <a:moveTo>
                  <a:pt x="1164" y="255"/>
                </a:moveTo>
                <a:lnTo>
                  <a:pt x="1137" y="259"/>
                </a:lnTo>
                <a:lnTo>
                  <a:pt x="1113" y="266"/>
                </a:lnTo>
                <a:lnTo>
                  <a:pt x="1090" y="277"/>
                </a:lnTo>
                <a:lnTo>
                  <a:pt x="1069" y="292"/>
                </a:lnTo>
                <a:lnTo>
                  <a:pt x="1052" y="311"/>
                </a:lnTo>
                <a:lnTo>
                  <a:pt x="1039" y="334"/>
                </a:lnTo>
                <a:lnTo>
                  <a:pt x="1029" y="357"/>
                </a:lnTo>
                <a:lnTo>
                  <a:pt x="1024" y="382"/>
                </a:lnTo>
                <a:lnTo>
                  <a:pt x="1024" y="405"/>
                </a:lnTo>
                <a:lnTo>
                  <a:pt x="1028" y="429"/>
                </a:lnTo>
                <a:lnTo>
                  <a:pt x="1035" y="452"/>
                </a:lnTo>
                <a:lnTo>
                  <a:pt x="1048" y="472"/>
                </a:lnTo>
                <a:lnTo>
                  <a:pt x="1062" y="492"/>
                </a:lnTo>
                <a:lnTo>
                  <a:pt x="1080" y="508"/>
                </a:lnTo>
                <a:lnTo>
                  <a:pt x="1102" y="521"/>
                </a:lnTo>
                <a:lnTo>
                  <a:pt x="1135" y="534"/>
                </a:lnTo>
                <a:lnTo>
                  <a:pt x="1173" y="546"/>
                </a:lnTo>
                <a:lnTo>
                  <a:pt x="1214" y="554"/>
                </a:lnTo>
                <a:lnTo>
                  <a:pt x="1258" y="559"/>
                </a:lnTo>
                <a:lnTo>
                  <a:pt x="1306" y="560"/>
                </a:lnTo>
                <a:lnTo>
                  <a:pt x="1360" y="558"/>
                </a:lnTo>
                <a:lnTo>
                  <a:pt x="1411" y="553"/>
                </a:lnTo>
                <a:lnTo>
                  <a:pt x="1421" y="523"/>
                </a:lnTo>
                <a:lnTo>
                  <a:pt x="1436" y="496"/>
                </a:lnTo>
                <a:lnTo>
                  <a:pt x="1411" y="456"/>
                </a:lnTo>
                <a:lnTo>
                  <a:pt x="1385" y="418"/>
                </a:lnTo>
                <a:lnTo>
                  <a:pt x="1356" y="382"/>
                </a:lnTo>
                <a:lnTo>
                  <a:pt x="1326" y="347"/>
                </a:lnTo>
                <a:lnTo>
                  <a:pt x="1293" y="317"/>
                </a:lnTo>
                <a:lnTo>
                  <a:pt x="1259" y="290"/>
                </a:lnTo>
                <a:lnTo>
                  <a:pt x="1225" y="270"/>
                </a:lnTo>
                <a:lnTo>
                  <a:pt x="1206" y="263"/>
                </a:lnTo>
                <a:lnTo>
                  <a:pt x="1185" y="257"/>
                </a:lnTo>
                <a:lnTo>
                  <a:pt x="1164" y="255"/>
                </a:lnTo>
                <a:close/>
                <a:moveTo>
                  <a:pt x="1164" y="0"/>
                </a:moveTo>
                <a:lnTo>
                  <a:pt x="1164" y="0"/>
                </a:lnTo>
                <a:lnTo>
                  <a:pt x="1209" y="2"/>
                </a:lnTo>
                <a:lnTo>
                  <a:pt x="1253" y="10"/>
                </a:lnTo>
                <a:lnTo>
                  <a:pt x="1296" y="22"/>
                </a:lnTo>
                <a:lnTo>
                  <a:pt x="1338" y="41"/>
                </a:lnTo>
                <a:lnTo>
                  <a:pt x="1382" y="64"/>
                </a:lnTo>
                <a:lnTo>
                  <a:pt x="1423" y="93"/>
                </a:lnTo>
                <a:lnTo>
                  <a:pt x="1462" y="124"/>
                </a:lnTo>
                <a:lnTo>
                  <a:pt x="1499" y="159"/>
                </a:lnTo>
                <a:lnTo>
                  <a:pt x="1533" y="194"/>
                </a:lnTo>
                <a:lnTo>
                  <a:pt x="1565" y="233"/>
                </a:lnTo>
                <a:lnTo>
                  <a:pt x="1595" y="272"/>
                </a:lnTo>
                <a:lnTo>
                  <a:pt x="1623" y="311"/>
                </a:lnTo>
                <a:lnTo>
                  <a:pt x="1647" y="350"/>
                </a:lnTo>
                <a:lnTo>
                  <a:pt x="1673" y="311"/>
                </a:lnTo>
                <a:lnTo>
                  <a:pt x="1700" y="272"/>
                </a:lnTo>
                <a:lnTo>
                  <a:pt x="1731" y="233"/>
                </a:lnTo>
                <a:lnTo>
                  <a:pt x="1762" y="194"/>
                </a:lnTo>
                <a:lnTo>
                  <a:pt x="1797" y="159"/>
                </a:lnTo>
                <a:lnTo>
                  <a:pt x="1834" y="124"/>
                </a:lnTo>
                <a:lnTo>
                  <a:pt x="1872" y="93"/>
                </a:lnTo>
                <a:lnTo>
                  <a:pt x="1914" y="64"/>
                </a:lnTo>
                <a:lnTo>
                  <a:pt x="1957" y="41"/>
                </a:lnTo>
                <a:lnTo>
                  <a:pt x="1999" y="22"/>
                </a:lnTo>
                <a:lnTo>
                  <a:pt x="2042" y="10"/>
                </a:lnTo>
                <a:lnTo>
                  <a:pt x="2086" y="2"/>
                </a:lnTo>
                <a:lnTo>
                  <a:pt x="2132" y="0"/>
                </a:lnTo>
                <a:lnTo>
                  <a:pt x="2132" y="0"/>
                </a:lnTo>
                <a:lnTo>
                  <a:pt x="2177" y="2"/>
                </a:lnTo>
                <a:lnTo>
                  <a:pt x="2221" y="10"/>
                </a:lnTo>
                <a:lnTo>
                  <a:pt x="2263" y="21"/>
                </a:lnTo>
                <a:lnTo>
                  <a:pt x="2303" y="39"/>
                </a:lnTo>
                <a:lnTo>
                  <a:pt x="2342" y="59"/>
                </a:lnTo>
                <a:lnTo>
                  <a:pt x="2376" y="84"/>
                </a:lnTo>
                <a:lnTo>
                  <a:pt x="2410" y="113"/>
                </a:lnTo>
                <a:lnTo>
                  <a:pt x="2439" y="145"/>
                </a:lnTo>
                <a:lnTo>
                  <a:pt x="2465" y="181"/>
                </a:lnTo>
                <a:lnTo>
                  <a:pt x="2487" y="221"/>
                </a:lnTo>
                <a:lnTo>
                  <a:pt x="2506" y="264"/>
                </a:lnTo>
                <a:lnTo>
                  <a:pt x="2518" y="307"/>
                </a:lnTo>
                <a:lnTo>
                  <a:pt x="2525" y="352"/>
                </a:lnTo>
                <a:lnTo>
                  <a:pt x="2527" y="396"/>
                </a:lnTo>
                <a:lnTo>
                  <a:pt x="2525" y="441"/>
                </a:lnTo>
                <a:lnTo>
                  <a:pt x="2517" y="484"/>
                </a:lnTo>
                <a:lnTo>
                  <a:pt x="2505" y="526"/>
                </a:lnTo>
                <a:lnTo>
                  <a:pt x="2488" y="567"/>
                </a:lnTo>
                <a:lnTo>
                  <a:pt x="2467" y="606"/>
                </a:lnTo>
                <a:lnTo>
                  <a:pt x="3169" y="606"/>
                </a:lnTo>
                <a:lnTo>
                  <a:pt x="3194" y="608"/>
                </a:lnTo>
                <a:lnTo>
                  <a:pt x="3217" y="615"/>
                </a:lnTo>
                <a:lnTo>
                  <a:pt x="3240" y="627"/>
                </a:lnTo>
                <a:lnTo>
                  <a:pt x="3258" y="642"/>
                </a:lnTo>
                <a:lnTo>
                  <a:pt x="3274" y="662"/>
                </a:lnTo>
                <a:lnTo>
                  <a:pt x="3286" y="683"/>
                </a:lnTo>
                <a:lnTo>
                  <a:pt x="3294" y="708"/>
                </a:lnTo>
                <a:lnTo>
                  <a:pt x="3296" y="733"/>
                </a:lnTo>
                <a:lnTo>
                  <a:pt x="3296" y="1397"/>
                </a:lnTo>
                <a:lnTo>
                  <a:pt x="3294" y="1423"/>
                </a:lnTo>
                <a:lnTo>
                  <a:pt x="3286" y="1447"/>
                </a:lnTo>
                <a:lnTo>
                  <a:pt x="3274" y="1468"/>
                </a:lnTo>
                <a:lnTo>
                  <a:pt x="3258" y="1487"/>
                </a:lnTo>
                <a:lnTo>
                  <a:pt x="3240" y="1503"/>
                </a:lnTo>
                <a:lnTo>
                  <a:pt x="3217" y="1515"/>
                </a:lnTo>
                <a:lnTo>
                  <a:pt x="3194" y="1522"/>
                </a:lnTo>
                <a:lnTo>
                  <a:pt x="3169" y="1525"/>
                </a:lnTo>
                <a:lnTo>
                  <a:pt x="3133" y="1525"/>
                </a:lnTo>
                <a:lnTo>
                  <a:pt x="3133" y="2983"/>
                </a:lnTo>
                <a:lnTo>
                  <a:pt x="3131" y="3020"/>
                </a:lnTo>
                <a:lnTo>
                  <a:pt x="3123" y="3054"/>
                </a:lnTo>
                <a:lnTo>
                  <a:pt x="3111" y="3087"/>
                </a:lnTo>
                <a:lnTo>
                  <a:pt x="3093" y="3118"/>
                </a:lnTo>
                <a:lnTo>
                  <a:pt x="3073" y="3145"/>
                </a:lnTo>
                <a:lnTo>
                  <a:pt x="3048" y="3169"/>
                </a:lnTo>
                <a:lnTo>
                  <a:pt x="3021" y="3190"/>
                </a:lnTo>
                <a:lnTo>
                  <a:pt x="2990" y="3207"/>
                </a:lnTo>
                <a:lnTo>
                  <a:pt x="2958" y="3219"/>
                </a:lnTo>
                <a:lnTo>
                  <a:pt x="2923" y="3228"/>
                </a:lnTo>
                <a:lnTo>
                  <a:pt x="2887" y="3230"/>
                </a:lnTo>
                <a:lnTo>
                  <a:pt x="409" y="3230"/>
                </a:lnTo>
                <a:lnTo>
                  <a:pt x="374" y="3228"/>
                </a:lnTo>
                <a:lnTo>
                  <a:pt x="338" y="3219"/>
                </a:lnTo>
                <a:lnTo>
                  <a:pt x="305" y="3207"/>
                </a:lnTo>
                <a:lnTo>
                  <a:pt x="275" y="3190"/>
                </a:lnTo>
                <a:lnTo>
                  <a:pt x="247" y="3169"/>
                </a:lnTo>
                <a:lnTo>
                  <a:pt x="223" y="3145"/>
                </a:lnTo>
                <a:lnTo>
                  <a:pt x="203" y="3118"/>
                </a:lnTo>
                <a:lnTo>
                  <a:pt x="185" y="3087"/>
                </a:lnTo>
                <a:lnTo>
                  <a:pt x="173" y="3054"/>
                </a:lnTo>
                <a:lnTo>
                  <a:pt x="166" y="3020"/>
                </a:lnTo>
                <a:lnTo>
                  <a:pt x="163" y="2983"/>
                </a:lnTo>
                <a:lnTo>
                  <a:pt x="163" y="1525"/>
                </a:lnTo>
                <a:lnTo>
                  <a:pt x="128" y="1525"/>
                </a:lnTo>
                <a:lnTo>
                  <a:pt x="103" y="1522"/>
                </a:lnTo>
                <a:lnTo>
                  <a:pt x="78" y="1515"/>
                </a:lnTo>
                <a:lnTo>
                  <a:pt x="57" y="1503"/>
                </a:lnTo>
                <a:lnTo>
                  <a:pt x="38" y="1487"/>
                </a:lnTo>
                <a:lnTo>
                  <a:pt x="22" y="1468"/>
                </a:lnTo>
                <a:lnTo>
                  <a:pt x="10" y="1447"/>
                </a:lnTo>
                <a:lnTo>
                  <a:pt x="3" y="1423"/>
                </a:lnTo>
                <a:lnTo>
                  <a:pt x="0" y="1397"/>
                </a:lnTo>
                <a:lnTo>
                  <a:pt x="0" y="733"/>
                </a:lnTo>
                <a:lnTo>
                  <a:pt x="3" y="708"/>
                </a:lnTo>
                <a:lnTo>
                  <a:pt x="10" y="683"/>
                </a:lnTo>
                <a:lnTo>
                  <a:pt x="22" y="662"/>
                </a:lnTo>
                <a:lnTo>
                  <a:pt x="38" y="642"/>
                </a:lnTo>
                <a:lnTo>
                  <a:pt x="57" y="627"/>
                </a:lnTo>
                <a:lnTo>
                  <a:pt x="78" y="615"/>
                </a:lnTo>
                <a:lnTo>
                  <a:pt x="103" y="608"/>
                </a:lnTo>
                <a:lnTo>
                  <a:pt x="128" y="606"/>
                </a:lnTo>
                <a:lnTo>
                  <a:pt x="829" y="606"/>
                </a:lnTo>
                <a:lnTo>
                  <a:pt x="807" y="567"/>
                </a:lnTo>
                <a:lnTo>
                  <a:pt x="791" y="526"/>
                </a:lnTo>
                <a:lnTo>
                  <a:pt x="779" y="484"/>
                </a:lnTo>
                <a:lnTo>
                  <a:pt x="771" y="441"/>
                </a:lnTo>
                <a:lnTo>
                  <a:pt x="768" y="396"/>
                </a:lnTo>
                <a:lnTo>
                  <a:pt x="771" y="352"/>
                </a:lnTo>
                <a:lnTo>
                  <a:pt x="778" y="307"/>
                </a:lnTo>
                <a:lnTo>
                  <a:pt x="790" y="264"/>
                </a:lnTo>
                <a:lnTo>
                  <a:pt x="808" y="221"/>
                </a:lnTo>
                <a:lnTo>
                  <a:pt x="831" y="181"/>
                </a:lnTo>
                <a:lnTo>
                  <a:pt x="856" y="145"/>
                </a:lnTo>
                <a:lnTo>
                  <a:pt x="886" y="113"/>
                </a:lnTo>
                <a:lnTo>
                  <a:pt x="918" y="84"/>
                </a:lnTo>
                <a:lnTo>
                  <a:pt x="954" y="59"/>
                </a:lnTo>
                <a:lnTo>
                  <a:pt x="993" y="39"/>
                </a:lnTo>
                <a:lnTo>
                  <a:pt x="1032" y="21"/>
                </a:lnTo>
                <a:lnTo>
                  <a:pt x="1075" y="10"/>
                </a:lnTo>
                <a:lnTo>
                  <a:pt x="1119" y="2"/>
                </a:lnTo>
                <a:lnTo>
                  <a:pt x="11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4" name="Rectangle 33">
            <a:extLst>
              <a:ext uri="{FF2B5EF4-FFF2-40B4-BE49-F238E27FC236}">
                <a16:creationId xmlns:a16="http://schemas.microsoft.com/office/drawing/2014/main" id="{E4DC94FF-71D6-4D7C-9119-6E7940F1D173}"/>
              </a:ext>
            </a:extLst>
          </p:cNvPr>
          <p:cNvSpPr/>
          <p:nvPr/>
        </p:nvSpPr>
        <p:spPr>
          <a:xfrm>
            <a:off x="10051138" y="4249738"/>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10051138" y="5506569"/>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41774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4168124" y="3424166"/>
            <a:ext cx="305041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C114540-2540-4507-8B87-F7C19EF694E5}"/>
              </a:ext>
            </a:extLst>
          </p:cNvPr>
          <p:cNvGrpSpPr/>
          <p:nvPr/>
        </p:nvGrpSpPr>
        <p:grpSpPr>
          <a:xfrm>
            <a:off x="7851493" y="1050277"/>
            <a:ext cx="3147189" cy="940613"/>
            <a:chOff x="4293265" y="653713"/>
            <a:chExt cx="1604136"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293265" y="653713"/>
              <a:ext cx="1578719"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Newest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Rounded Rectangle 12">
            <a:extLst>
              <a:ext uri="{FF2B5EF4-FFF2-40B4-BE49-F238E27FC236}">
                <a16:creationId xmlns:a16="http://schemas.microsoft.com/office/drawing/2014/main" id="{E4DC94FF-71D6-4D7C-9119-6E7940F1D173}"/>
              </a:ext>
            </a:extLst>
          </p:cNvPr>
          <p:cNvSpPr/>
          <p:nvPr/>
        </p:nvSpPr>
        <p:spPr>
          <a:xfrm>
            <a:off x="7851493" y="2403789"/>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01</a:t>
            </a:r>
            <a:endParaRPr lang="en-US" sz="4000" dirty="0">
              <a:latin typeface="Poppins SemiBold" panose="00000700000000000000" pitchFamily="50" charset="0"/>
              <a:cs typeface="Poppins SemiBold" panose="00000700000000000000" pitchFamily="50" charset="0"/>
            </a:endParaRPr>
          </a:p>
        </p:txBody>
      </p:sp>
      <p:sp>
        <p:nvSpPr>
          <p:cNvPr id="14" name="Rounded Rectangle 13">
            <a:extLst>
              <a:ext uri="{FF2B5EF4-FFF2-40B4-BE49-F238E27FC236}">
                <a16:creationId xmlns:a16="http://schemas.microsoft.com/office/drawing/2014/main" id="{E4DC94FF-71D6-4D7C-9119-6E7940F1D173}"/>
              </a:ext>
            </a:extLst>
          </p:cNvPr>
          <p:cNvSpPr/>
          <p:nvPr/>
        </p:nvSpPr>
        <p:spPr>
          <a:xfrm>
            <a:off x="8704233" y="2444130"/>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8704233" y="2734693"/>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6" name="Rounded Rectangle 15">
            <a:extLst>
              <a:ext uri="{FF2B5EF4-FFF2-40B4-BE49-F238E27FC236}">
                <a16:creationId xmlns:a16="http://schemas.microsoft.com/office/drawing/2014/main" id="{E4DC94FF-71D6-4D7C-9119-6E7940F1D173}"/>
              </a:ext>
            </a:extLst>
          </p:cNvPr>
          <p:cNvSpPr/>
          <p:nvPr/>
        </p:nvSpPr>
        <p:spPr>
          <a:xfrm>
            <a:off x="7849928" y="3640222"/>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02</a:t>
            </a:r>
            <a:endParaRPr lang="en-US" sz="4000" dirty="0">
              <a:latin typeface="Poppins SemiBold" panose="00000700000000000000" pitchFamily="50" charset="0"/>
              <a:cs typeface="Poppins SemiBold" panose="00000700000000000000" pitchFamily="50" charset="0"/>
            </a:endParaRPr>
          </a:p>
        </p:txBody>
      </p:sp>
      <p:sp>
        <p:nvSpPr>
          <p:cNvPr id="17" name="Rounded Rectangle 16">
            <a:extLst>
              <a:ext uri="{FF2B5EF4-FFF2-40B4-BE49-F238E27FC236}">
                <a16:creationId xmlns:a16="http://schemas.microsoft.com/office/drawing/2014/main" id="{E4DC94FF-71D6-4D7C-9119-6E7940F1D173}"/>
              </a:ext>
            </a:extLst>
          </p:cNvPr>
          <p:cNvSpPr/>
          <p:nvPr/>
        </p:nvSpPr>
        <p:spPr>
          <a:xfrm>
            <a:off x="8702668" y="3680563"/>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Company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8702668" y="3971126"/>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9" name="Rounded Rectangle 18">
            <a:extLst>
              <a:ext uri="{FF2B5EF4-FFF2-40B4-BE49-F238E27FC236}">
                <a16:creationId xmlns:a16="http://schemas.microsoft.com/office/drawing/2014/main" id="{E4DC94FF-71D6-4D7C-9119-6E7940F1D173}"/>
              </a:ext>
            </a:extLst>
          </p:cNvPr>
          <p:cNvSpPr/>
          <p:nvPr/>
        </p:nvSpPr>
        <p:spPr>
          <a:xfrm>
            <a:off x="7848363" y="4876655"/>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03</a:t>
            </a:r>
            <a:endParaRPr lang="en-US" sz="4000" dirty="0">
              <a:latin typeface="Poppins SemiBold" panose="00000700000000000000" pitchFamily="50" charset="0"/>
              <a:cs typeface="Poppins SemiBold" panose="00000700000000000000" pitchFamily="50"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8701103" y="4916996"/>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8701103" y="5207559"/>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grpSp>
        <p:nvGrpSpPr>
          <p:cNvPr id="26" name="Group 989"/>
          <p:cNvGrpSpPr>
            <a:grpSpLocks noChangeAspect="1"/>
          </p:cNvGrpSpPr>
          <p:nvPr/>
        </p:nvGrpSpPr>
        <p:grpSpPr bwMode="auto">
          <a:xfrm>
            <a:off x="4635363" y="3965706"/>
            <a:ext cx="418502" cy="298473"/>
            <a:chOff x="639" y="2817"/>
            <a:chExt cx="1440" cy="1027"/>
          </a:xfrm>
          <a:solidFill>
            <a:schemeClr val="bg1"/>
          </a:solidFill>
        </p:grpSpPr>
        <p:sp>
          <p:nvSpPr>
            <p:cNvPr id="27" name="Freeform 991"/>
            <p:cNvSpPr>
              <a:spLocks/>
            </p:cNvSpPr>
            <p:nvPr/>
          </p:nvSpPr>
          <p:spPr bwMode="auto">
            <a:xfrm>
              <a:off x="1441" y="2824"/>
              <a:ext cx="251" cy="251"/>
            </a:xfrm>
            <a:custGeom>
              <a:avLst/>
              <a:gdLst>
                <a:gd name="T0" fmla="*/ 377 w 754"/>
                <a:gd name="T1" fmla="*/ 0 h 752"/>
                <a:gd name="T2" fmla="*/ 432 w 754"/>
                <a:gd name="T3" fmla="*/ 3 h 752"/>
                <a:gd name="T4" fmla="*/ 486 w 754"/>
                <a:gd name="T5" fmla="*/ 15 h 752"/>
                <a:gd name="T6" fmla="*/ 536 w 754"/>
                <a:gd name="T7" fmla="*/ 35 h 752"/>
                <a:gd name="T8" fmla="*/ 581 w 754"/>
                <a:gd name="T9" fmla="*/ 60 h 752"/>
                <a:gd name="T10" fmla="*/ 623 w 754"/>
                <a:gd name="T11" fmla="*/ 92 h 752"/>
                <a:gd name="T12" fmla="*/ 661 w 754"/>
                <a:gd name="T13" fmla="*/ 129 h 752"/>
                <a:gd name="T14" fmla="*/ 693 w 754"/>
                <a:gd name="T15" fmla="*/ 171 h 752"/>
                <a:gd name="T16" fmla="*/ 719 w 754"/>
                <a:gd name="T17" fmla="*/ 218 h 752"/>
                <a:gd name="T18" fmla="*/ 737 w 754"/>
                <a:gd name="T19" fmla="*/ 268 h 752"/>
                <a:gd name="T20" fmla="*/ 749 w 754"/>
                <a:gd name="T21" fmla="*/ 320 h 752"/>
                <a:gd name="T22" fmla="*/ 754 w 754"/>
                <a:gd name="T23" fmla="*/ 377 h 752"/>
                <a:gd name="T24" fmla="*/ 749 w 754"/>
                <a:gd name="T25" fmla="*/ 432 h 752"/>
                <a:gd name="T26" fmla="*/ 737 w 754"/>
                <a:gd name="T27" fmla="*/ 485 h 752"/>
                <a:gd name="T28" fmla="*/ 719 w 754"/>
                <a:gd name="T29" fmla="*/ 535 h 752"/>
                <a:gd name="T30" fmla="*/ 693 w 754"/>
                <a:gd name="T31" fmla="*/ 581 h 752"/>
                <a:gd name="T32" fmla="*/ 661 w 754"/>
                <a:gd name="T33" fmla="*/ 623 h 752"/>
                <a:gd name="T34" fmla="*/ 623 w 754"/>
                <a:gd name="T35" fmla="*/ 661 h 752"/>
                <a:gd name="T36" fmla="*/ 581 w 754"/>
                <a:gd name="T37" fmla="*/ 692 h 752"/>
                <a:gd name="T38" fmla="*/ 536 w 754"/>
                <a:gd name="T39" fmla="*/ 718 h 752"/>
                <a:gd name="T40" fmla="*/ 486 w 754"/>
                <a:gd name="T41" fmla="*/ 736 h 752"/>
                <a:gd name="T42" fmla="*/ 432 w 754"/>
                <a:gd name="T43" fmla="*/ 748 h 752"/>
                <a:gd name="T44" fmla="*/ 377 w 754"/>
                <a:gd name="T45" fmla="*/ 752 h 752"/>
                <a:gd name="T46" fmla="*/ 321 w 754"/>
                <a:gd name="T47" fmla="*/ 748 h 752"/>
                <a:gd name="T48" fmla="*/ 268 w 754"/>
                <a:gd name="T49" fmla="*/ 736 h 752"/>
                <a:gd name="T50" fmla="*/ 219 w 754"/>
                <a:gd name="T51" fmla="*/ 718 h 752"/>
                <a:gd name="T52" fmla="*/ 172 w 754"/>
                <a:gd name="T53" fmla="*/ 692 h 752"/>
                <a:gd name="T54" fmla="*/ 130 w 754"/>
                <a:gd name="T55" fmla="*/ 661 h 752"/>
                <a:gd name="T56" fmla="*/ 93 w 754"/>
                <a:gd name="T57" fmla="*/ 623 h 752"/>
                <a:gd name="T58" fmla="*/ 62 w 754"/>
                <a:gd name="T59" fmla="*/ 581 h 752"/>
                <a:gd name="T60" fmla="*/ 35 w 754"/>
                <a:gd name="T61" fmla="*/ 535 h 752"/>
                <a:gd name="T62" fmla="*/ 16 w 754"/>
                <a:gd name="T63" fmla="*/ 485 h 752"/>
                <a:gd name="T64" fmla="*/ 4 w 754"/>
                <a:gd name="T65" fmla="*/ 432 h 752"/>
                <a:gd name="T66" fmla="*/ 0 w 754"/>
                <a:gd name="T67" fmla="*/ 377 h 752"/>
                <a:gd name="T68" fmla="*/ 4 w 754"/>
                <a:gd name="T69" fmla="*/ 320 h 752"/>
                <a:gd name="T70" fmla="*/ 16 w 754"/>
                <a:gd name="T71" fmla="*/ 268 h 752"/>
                <a:gd name="T72" fmla="*/ 35 w 754"/>
                <a:gd name="T73" fmla="*/ 218 h 752"/>
                <a:gd name="T74" fmla="*/ 62 w 754"/>
                <a:gd name="T75" fmla="*/ 171 h 752"/>
                <a:gd name="T76" fmla="*/ 93 w 754"/>
                <a:gd name="T77" fmla="*/ 129 h 752"/>
                <a:gd name="T78" fmla="*/ 130 w 754"/>
                <a:gd name="T79" fmla="*/ 92 h 752"/>
                <a:gd name="T80" fmla="*/ 172 w 754"/>
                <a:gd name="T81" fmla="*/ 60 h 752"/>
                <a:gd name="T82" fmla="*/ 219 w 754"/>
                <a:gd name="T83" fmla="*/ 35 h 752"/>
                <a:gd name="T84" fmla="*/ 268 w 754"/>
                <a:gd name="T85" fmla="*/ 15 h 752"/>
                <a:gd name="T86" fmla="*/ 321 w 754"/>
                <a:gd name="T87" fmla="*/ 3 h 752"/>
                <a:gd name="T88" fmla="*/ 377 w 754"/>
                <a:gd name="T8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4" h="752">
                  <a:moveTo>
                    <a:pt x="377" y="0"/>
                  </a:moveTo>
                  <a:lnTo>
                    <a:pt x="432" y="3"/>
                  </a:lnTo>
                  <a:lnTo>
                    <a:pt x="486" y="15"/>
                  </a:lnTo>
                  <a:lnTo>
                    <a:pt x="536" y="35"/>
                  </a:lnTo>
                  <a:lnTo>
                    <a:pt x="581" y="60"/>
                  </a:lnTo>
                  <a:lnTo>
                    <a:pt x="623" y="92"/>
                  </a:lnTo>
                  <a:lnTo>
                    <a:pt x="661" y="129"/>
                  </a:lnTo>
                  <a:lnTo>
                    <a:pt x="693" y="171"/>
                  </a:lnTo>
                  <a:lnTo>
                    <a:pt x="719" y="218"/>
                  </a:lnTo>
                  <a:lnTo>
                    <a:pt x="737" y="268"/>
                  </a:lnTo>
                  <a:lnTo>
                    <a:pt x="749" y="320"/>
                  </a:lnTo>
                  <a:lnTo>
                    <a:pt x="754" y="377"/>
                  </a:lnTo>
                  <a:lnTo>
                    <a:pt x="749" y="432"/>
                  </a:lnTo>
                  <a:lnTo>
                    <a:pt x="737" y="485"/>
                  </a:lnTo>
                  <a:lnTo>
                    <a:pt x="719" y="535"/>
                  </a:lnTo>
                  <a:lnTo>
                    <a:pt x="693" y="581"/>
                  </a:lnTo>
                  <a:lnTo>
                    <a:pt x="661" y="623"/>
                  </a:lnTo>
                  <a:lnTo>
                    <a:pt x="623" y="661"/>
                  </a:lnTo>
                  <a:lnTo>
                    <a:pt x="581" y="692"/>
                  </a:lnTo>
                  <a:lnTo>
                    <a:pt x="536" y="718"/>
                  </a:lnTo>
                  <a:lnTo>
                    <a:pt x="486" y="736"/>
                  </a:lnTo>
                  <a:lnTo>
                    <a:pt x="432" y="748"/>
                  </a:lnTo>
                  <a:lnTo>
                    <a:pt x="377" y="752"/>
                  </a:lnTo>
                  <a:lnTo>
                    <a:pt x="321" y="748"/>
                  </a:lnTo>
                  <a:lnTo>
                    <a:pt x="268" y="736"/>
                  </a:lnTo>
                  <a:lnTo>
                    <a:pt x="219" y="718"/>
                  </a:lnTo>
                  <a:lnTo>
                    <a:pt x="172" y="692"/>
                  </a:lnTo>
                  <a:lnTo>
                    <a:pt x="130" y="661"/>
                  </a:lnTo>
                  <a:lnTo>
                    <a:pt x="93" y="623"/>
                  </a:lnTo>
                  <a:lnTo>
                    <a:pt x="62" y="581"/>
                  </a:lnTo>
                  <a:lnTo>
                    <a:pt x="35" y="535"/>
                  </a:lnTo>
                  <a:lnTo>
                    <a:pt x="16" y="485"/>
                  </a:lnTo>
                  <a:lnTo>
                    <a:pt x="4" y="432"/>
                  </a:lnTo>
                  <a:lnTo>
                    <a:pt x="0" y="377"/>
                  </a:lnTo>
                  <a:lnTo>
                    <a:pt x="4" y="320"/>
                  </a:lnTo>
                  <a:lnTo>
                    <a:pt x="16" y="268"/>
                  </a:lnTo>
                  <a:lnTo>
                    <a:pt x="35" y="218"/>
                  </a:lnTo>
                  <a:lnTo>
                    <a:pt x="62" y="171"/>
                  </a:lnTo>
                  <a:lnTo>
                    <a:pt x="93" y="129"/>
                  </a:lnTo>
                  <a:lnTo>
                    <a:pt x="130" y="92"/>
                  </a:lnTo>
                  <a:lnTo>
                    <a:pt x="172" y="60"/>
                  </a:lnTo>
                  <a:lnTo>
                    <a:pt x="219" y="35"/>
                  </a:lnTo>
                  <a:lnTo>
                    <a:pt x="268" y="15"/>
                  </a:lnTo>
                  <a:lnTo>
                    <a:pt x="321" y="3"/>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92"/>
            <p:cNvSpPr>
              <a:spLocks noEditPoints="1"/>
            </p:cNvSpPr>
            <p:nvPr/>
          </p:nvSpPr>
          <p:spPr bwMode="auto">
            <a:xfrm>
              <a:off x="1305" y="3096"/>
              <a:ext cx="774" cy="748"/>
            </a:xfrm>
            <a:custGeom>
              <a:avLst/>
              <a:gdLst>
                <a:gd name="T0" fmla="*/ 1690 w 2322"/>
                <a:gd name="T1" fmla="*/ 795 h 2243"/>
                <a:gd name="T2" fmla="*/ 1598 w 2322"/>
                <a:gd name="T3" fmla="*/ 864 h 2243"/>
                <a:gd name="T4" fmla="*/ 1597 w 2322"/>
                <a:gd name="T5" fmla="*/ 907 h 2243"/>
                <a:gd name="T6" fmla="*/ 1751 w 2322"/>
                <a:gd name="T7" fmla="*/ 742 h 2243"/>
                <a:gd name="T8" fmla="*/ 1052 w 2322"/>
                <a:gd name="T9" fmla="*/ 0 h 2243"/>
                <a:gd name="T10" fmla="*/ 1140 w 2322"/>
                <a:gd name="T11" fmla="*/ 32 h 2243"/>
                <a:gd name="T12" fmla="*/ 1474 w 2322"/>
                <a:gd name="T13" fmla="*/ 347 h 2243"/>
                <a:gd name="T14" fmla="*/ 1682 w 2322"/>
                <a:gd name="T15" fmla="*/ 617 h 2243"/>
                <a:gd name="T16" fmla="*/ 1797 w 2322"/>
                <a:gd name="T17" fmla="*/ 653 h 2243"/>
                <a:gd name="T18" fmla="*/ 1927 w 2322"/>
                <a:gd name="T19" fmla="*/ 592 h 2243"/>
                <a:gd name="T20" fmla="*/ 2009 w 2322"/>
                <a:gd name="T21" fmla="*/ 592 h 2243"/>
                <a:gd name="T22" fmla="*/ 2318 w 2322"/>
                <a:gd name="T23" fmla="*/ 913 h 2243"/>
                <a:gd name="T24" fmla="*/ 2297 w 2322"/>
                <a:gd name="T25" fmla="*/ 993 h 2243"/>
                <a:gd name="T26" fmla="*/ 1784 w 2322"/>
                <a:gd name="T27" fmla="*/ 1473 h 2243"/>
                <a:gd name="T28" fmla="*/ 1454 w 2322"/>
                <a:gd name="T29" fmla="*/ 1177 h 2243"/>
                <a:gd name="T30" fmla="*/ 1432 w 2322"/>
                <a:gd name="T31" fmla="*/ 1097 h 2243"/>
                <a:gd name="T32" fmla="*/ 1522 w 2322"/>
                <a:gd name="T33" fmla="*/ 972 h 2243"/>
                <a:gd name="T34" fmla="*/ 1466 w 2322"/>
                <a:gd name="T35" fmla="*/ 845 h 2243"/>
                <a:gd name="T36" fmla="*/ 1283 w 2322"/>
                <a:gd name="T37" fmla="*/ 613 h 2243"/>
                <a:gd name="T38" fmla="*/ 1427 w 2322"/>
                <a:gd name="T39" fmla="*/ 1402 h 2243"/>
                <a:gd name="T40" fmla="*/ 1466 w 2322"/>
                <a:gd name="T41" fmla="*/ 1512 h 2243"/>
                <a:gd name="T42" fmla="*/ 1671 w 2322"/>
                <a:gd name="T43" fmla="*/ 2054 h 2243"/>
                <a:gd name="T44" fmla="*/ 1602 w 2322"/>
                <a:gd name="T45" fmla="*/ 2163 h 2243"/>
                <a:gd name="T46" fmla="*/ 1505 w 2322"/>
                <a:gd name="T47" fmla="*/ 2193 h 2243"/>
                <a:gd name="T48" fmla="*/ 1389 w 2322"/>
                <a:gd name="T49" fmla="*/ 2146 h 2243"/>
                <a:gd name="T50" fmla="*/ 1143 w 2322"/>
                <a:gd name="T51" fmla="*/ 1612 h 2243"/>
                <a:gd name="T52" fmla="*/ 1093 w 2322"/>
                <a:gd name="T53" fmla="*/ 1455 h 2243"/>
                <a:gd name="T54" fmla="*/ 906 w 2322"/>
                <a:gd name="T55" fmla="*/ 1434 h 2243"/>
                <a:gd name="T56" fmla="*/ 903 w 2322"/>
                <a:gd name="T57" fmla="*/ 1558 h 2243"/>
                <a:gd name="T58" fmla="*/ 896 w 2322"/>
                <a:gd name="T59" fmla="*/ 2164 h 2243"/>
                <a:gd name="T60" fmla="*/ 793 w 2322"/>
                <a:gd name="T61" fmla="*/ 2239 h 2243"/>
                <a:gd name="T62" fmla="*/ 690 w 2322"/>
                <a:gd name="T63" fmla="*/ 2231 h 2243"/>
                <a:gd name="T64" fmla="*/ 601 w 2322"/>
                <a:gd name="T65" fmla="*/ 2144 h 2243"/>
                <a:gd name="T66" fmla="*/ 567 w 2322"/>
                <a:gd name="T67" fmla="*/ 1534 h 2243"/>
                <a:gd name="T68" fmla="*/ 573 w 2322"/>
                <a:gd name="T69" fmla="*/ 1376 h 2243"/>
                <a:gd name="T70" fmla="*/ 616 w 2322"/>
                <a:gd name="T71" fmla="*/ 864 h 2243"/>
                <a:gd name="T72" fmla="*/ 601 w 2322"/>
                <a:gd name="T73" fmla="*/ 762 h 2243"/>
                <a:gd name="T74" fmla="*/ 580 w 2322"/>
                <a:gd name="T75" fmla="*/ 640 h 2243"/>
                <a:gd name="T76" fmla="*/ 565 w 2322"/>
                <a:gd name="T77" fmla="*/ 564 h 2243"/>
                <a:gd name="T78" fmla="*/ 501 w 2322"/>
                <a:gd name="T79" fmla="*/ 680 h 2243"/>
                <a:gd name="T80" fmla="*/ 412 w 2322"/>
                <a:gd name="T81" fmla="*/ 796 h 2243"/>
                <a:gd name="T82" fmla="*/ 191 w 2322"/>
                <a:gd name="T83" fmla="*/ 989 h 2243"/>
                <a:gd name="T84" fmla="*/ 73 w 2322"/>
                <a:gd name="T85" fmla="*/ 968 h 2243"/>
                <a:gd name="T86" fmla="*/ 4 w 2322"/>
                <a:gd name="T87" fmla="*/ 869 h 2243"/>
                <a:gd name="T88" fmla="*/ 23 w 2322"/>
                <a:gd name="T89" fmla="*/ 749 h 2243"/>
                <a:gd name="T90" fmla="*/ 210 w 2322"/>
                <a:gd name="T91" fmla="*/ 541 h 2243"/>
                <a:gd name="T92" fmla="*/ 445 w 2322"/>
                <a:gd name="T93" fmla="*/ 88 h 2243"/>
                <a:gd name="T94" fmla="*/ 530 w 2322"/>
                <a:gd name="T95" fmla="*/ 11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2" h="2243">
                  <a:moveTo>
                    <a:pt x="1713" y="719"/>
                  </a:moveTo>
                  <a:lnTo>
                    <a:pt x="1711" y="736"/>
                  </a:lnTo>
                  <a:lnTo>
                    <a:pt x="1703" y="766"/>
                  </a:lnTo>
                  <a:lnTo>
                    <a:pt x="1690" y="795"/>
                  </a:lnTo>
                  <a:lnTo>
                    <a:pt x="1671" y="818"/>
                  </a:lnTo>
                  <a:lnTo>
                    <a:pt x="1648" y="841"/>
                  </a:lnTo>
                  <a:lnTo>
                    <a:pt x="1624" y="855"/>
                  </a:lnTo>
                  <a:lnTo>
                    <a:pt x="1598" y="864"/>
                  </a:lnTo>
                  <a:lnTo>
                    <a:pt x="1571" y="869"/>
                  </a:lnTo>
                  <a:lnTo>
                    <a:pt x="1578" y="886"/>
                  </a:lnTo>
                  <a:lnTo>
                    <a:pt x="1592" y="902"/>
                  </a:lnTo>
                  <a:lnTo>
                    <a:pt x="1597" y="907"/>
                  </a:lnTo>
                  <a:lnTo>
                    <a:pt x="1602" y="911"/>
                  </a:lnTo>
                  <a:lnTo>
                    <a:pt x="1760" y="754"/>
                  </a:lnTo>
                  <a:lnTo>
                    <a:pt x="1756" y="748"/>
                  </a:lnTo>
                  <a:lnTo>
                    <a:pt x="1751" y="742"/>
                  </a:lnTo>
                  <a:lnTo>
                    <a:pt x="1733" y="728"/>
                  </a:lnTo>
                  <a:lnTo>
                    <a:pt x="1713" y="719"/>
                  </a:lnTo>
                  <a:close/>
                  <a:moveTo>
                    <a:pt x="587" y="0"/>
                  </a:moveTo>
                  <a:lnTo>
                    <a:pt x="1052" y="0"/>
                  </a:lnTo>
                  <a:lnTo>
                    <a:pt x="1078" y="3"/>
                  </a:lnTo>
                  <a:lnTo>
                    <a:pt x="1101" y="9"/>
                  </a:lnTo>
                  <a:lnTo>
                    <a:pt x="1122" y="20"/>
                  </a:lnTo>
                  <a:lnTo>
                    <a:pt x="1140" y="32"/>
                  </a:lnTo>
                  <a:lnTo>
                    <a:pt x="1153" y="42"/>
                  </a:lnTo>
                  <a:lnTo>
                    <a:pt x="1419" y="290"/>
                  </a:lnTo>
                  <a:lnTo>
                    <a:pt x="1445" y="316"/>
                  </a:lnTo>
                  <a:lnTo>
                    <a:pt x="1474" y="347"/>
                  </a:lnTo>
                  <a:lnTo>
                    <a:pt x="1503" y="379"/>
                  </a:lnTo>
                  <a:lnTo>
                    <a:pt x="1530" y="411"/>
                  </a:lnTo>
                  <a:lnTo>
                    <a:pt x="1552" y="441"/>
                  </a:lnTo>
                  <a:lnTo>
                    <a:pt x="1682" y="617"/>
                  </a:lnTo>
                  <a:lnTo>
                    <a:pt x="1713" y="619"/>
                  </a:lnTo>
                  <a:lnTo>
                    <a:pt x="1742" y="626"/>
                  </a:lnTo>
                  <a:lnTo>
                    <a:pt x="1771" y="638"/>
                  </a:lnTo>
                  <a:lnTo>
                    <a:pt x="1797" y="653"/>
                  </a:lnTo>
                  <a:lnTo>
                    <a:pt x="1819" y="673"/>
                  </a:lnTo>
                  <a:lnTo>
                    <a:pt x="1830" y="684"/>
                  </a:lnTo>
                  <a:lnTo>
                    <a:pt x="1910" y="605"/>
                  </a:lnTo>
                  <a:lnTo>
                    <a:pt x="1927" y="592"/>
                  </a:lnTo>
                  <a:lnTo>
                    <a:pt x="1946" y="583"/>
                  </a:lnTo>
                  <a:lnTo>
                    <a:pt x="1967" y="580"/>
                  </a:lnTo>
                  <a:lnTo>
                    <a:pt x="1989" y="583"/>
                  </a:lnTo>
                  <a:lnTo>
                    <a:pt x="2009" y="592"/>
                  </a:lnTo>
                  <a:lnTo>
                    <a:pt x="2026" y="605"/>
                  </a:lnTo>
                  <a:lnTo>
                    <a:pt x="2297" y="876"/>
                  </a:lnTo>
                  <a:lnTo>
                    <a:pt x="2310" y="893"/>
                  </a:lnTo>
                  <a:lnTo>
                    <a:pt x="2318" y="913"/>
                  </a:lnTo>
                  <a:lnTo>
                    <a:pt x="2322" y="935"/>
                  </a:lnTo>
                  <a:lnTo>
                    <a:pt x="2318" y="956"/>
                  </a:lnTo>
                  <a:lnTo>
                    <a:pt x="2310" y="975"/>
                  </a:lnTo>
                  <a:lnTo>
                    <a:pt x="2297" y="993"/>
                  </a:lnTo>
                  <a:lnTo>
                    <a:pt x="1842" y="1448"/>
                  </a:lnTo>
                  <a:lnTo>
                    <a:pt x="1825" y="1461"/>
                  </a:lnTo>
                  <a:lnTo>
                    <a:pt x="1805" y="1470"/>
                  </a:lnTo>
                  <a:lnTo>
                    <a:pt x="1784" y="1473"/>
                  </a:lnTo>
                  <a:lnTo>
                    <a:pt x="1762" y="1470"/>
                  </a:lnTo>
                  <a:lnTo>
                    <a:pt x="1742" y="1461"/>
                  </a:lnTo>
                  <a:lnTo>
                    <a:pt x="1725" y="1448"/>
                  </a:lnTo>
                  <a:lnTo>
                    <a:pt x="1454" y="1177"/>
                  </a:lnTo>
                  <a:lnTo>
                    <a:pt x="1441" y="1160"/>
                  </a:lnTo>
                  <a:lnTo>
                    <a:pt x="1432" y="1140"/>
                  </a:lnTo>
                  <a:lnTo>
                    <a:pt x="1429" y="1118"/>
                  </a:lnTo>
                  <a:lnTo>
                    <a:pt x="1432" y="1097"/>
                  </a:lnTo>
                  <a:lnTo>
                    <a:pt x="1441" y="1078"/>
                  </a:lnTo>
                  <a:lnTo>
                    <a:pt x="1454" y="1061"/>
                  </a:lnTo>
                  <a:lnTo>
                    <a:pt x="1533" y="981"/>
                  </a:lnTo>
                  <a:lnTo>
                    <a:pt x="1522" y="972"/>
                  </a:lnTo>
                  <a:lnTo>
                    <a:pt x="1499" y="944"/>
                  </a:lnTo>
                  <a:lnTo>
                    <a:pt x="1482" y="913"/>
                  </a:lnTo>
                  <a:lnTo>
                    <a:pt x="1471" y="880"/>
                  </a:lnTo>
                  <a:lnTo>
                    <a:pt x="1466" y="845"/>
                  </a:lnTo>
                  <a:lnTo>
                    <a:pt x="1444" y="828"/>
                  </a:lnTo>
                  <a:lnTo>
                    <a:pt x="1425" y="805"/>
                  </a:lnTo>
                  <a:lnTo>
                    <a:pt x="1296" y="630"/>
                  </a:lnTo>
                  <a:lnTo>
                    <a:pt x="1283" y="613"/>
                  </a:lnTo>
                  <a:lnTo>
                    <a:pt x="1268" y="595"/>
                  </a:lnTo>
                  <a:lnTo>
                    <a:pt x="1251" y="575"/>
                  </a:lnTo>
                  <a:lnTo>
                    <a:pt x="1420" y="1376"/>
                  </a:lnTo>
                  <a:lnTo>
                    <a:pt x="1427" y="1402"/>
                  </a:lnTo>
                  <a:lnTo>
                    <a:pt x="1436" y="1430"/>
                  </a:lnTo>
                  <a:lnTo>
                    <a:pt x="1445" y="1460"/>
                  </a:lnTo>
                  <a:lnTo>
                    <a:pt x="1455" y="1489"/>
                  </a:lnTo>
                  <a:lnTo>
                    <a:pt x="1466" y="1512"/>
                  </a:lnTo>
                  <a:lnTo>
                    <a:pt x="1660" y="1957"/>
                  </a:lnTo>
                  <a:lnTo>
                    <a:pt x="1670" y="1990"/>
                  </a:lnTo>
                  <a:lnTo>
                    <a:pt x="1674" y="2021"/>
                  </a:lnTo>
                  <a:lnTo>
                    <a:pt x="1671" y="2054"/>
                  </a:lnTo>
                  <a:lnTo>
                    <a:pt x="1662" y="2087"/>
                  </a:lnTo>
                  <a:lnTo>
                    <a:pt x="1647" y="2116"/>
                  </a:lnTo>
                  <a:lnTo>
                    <a:pt x="1627" y="2142"/>
                  </a:lnTo>
                  <a:lnTo>
                    <a:pt x="1602" y="2163"/>
                  </a:lnTo>
                  <a:lnTo>
                    <a:pt x="1573" y="2178"/>
                  </a:lnTo>
                  <a:lnTo>
                    <a:pt x="1542" y="2189"/>
                  </a:lnTo>
                  <a:lnTo>
                    <a:pt x="1510" y="2193"/>
                  </a:lnTo>
                  <a:lnTo>
                    <a:pt x="1505" y="2193"/>
                  </a:lnTo>
                  <a:lnTo>
                    <a:pt x="1472" y="2190"/>
                  </a:lnTo>
                  <a:lnTo>
                    <a:pt x="1442" y="2181"/>
                  </a:lnTo>
                  <a:lnTo>
                    <a:pt x="1413" y="2165"/>
                  </a:lnTo>
                  <a:lnTo>
                    <a:pt x="1389" y="2146"/>
                  </a:lnTo>
                  <a:lnTo>
                    <a:pt x="1368" y="2121"/>
                  </a:lnTo>
                  <a:lnTo>
                    <a:pt x="1352" y="2092"/>
                  </a:lnTo>
                  <a:lnTo>
                    <a:pt x="1157" y="1647"/>
                  </a:lnTo>
                  <a:lnTo>
                    <a:pt x="1143" y="1612"/>
                  </a:lnTo>
                  <a:lnTo>
                    <a:pt x="1128" y="1572"/>
                  </a:lnTo>
                  <a:lnTo>
                    <a:pt x="1115" y="1532"/>
                  </a:lnTo>
                  <a:lnTo>
                    <a:pt x="1103" y="1491"/>
                  </a:lnTo>
                  <a:lnTo>
                    <a:pt x="1093" y="1455"/>
                  </a:lnTo>
                  <a:lnTo>
                    <a:pt x="1001" y="1070"/>
                  </a:lnTo>
                  <a:lnTo>
                    <a:pt x="937" y="1070"/>
                  </a:lnTo>
                  <a:lnTo>
                    <a:pt x="908" y="1406"/>
                  </a:lnTo>
                  <a:lnTo>
                    <a:pt x="906" y="1434"/>
                  </a:lnTo>
                  <a:lnTo>
                    <a:pt x="904" y="1465"/>
                  </a:lnTo>
                  <a:lnTo>
                    <a:pt x="903" y="1498"/>
                  </a:lnTo>
                  <a:lnTo>
                    <a:pt x="903" y="1530"/>
                  </a:lnTo>
                  <a:lnTo>
                    <a:pt x="903" y="1558"/>
                  </a:lnTo>
                  <a:lnTo>
                    <a:pt x="921" y="2070"/>
                  </a:lnTo>
                  <a:lnTo>
                    <a:pt x="919" y="2104"/>
                  </a:lnTo>
                  <a:lnTo>
                    <a:pt x="911" y="2135"/>
                  </a:lnTo>
                  <a:lnTo>
                    <a:pt x="896" y="2164"/>
                  </a:lnTo>
                  <a:lnTo>
                    <a:pt x="877" y="2190"/>
                  </a:lnTo>
                  <a:lnTo>
                    <a:pt x="852" y="2211"/>
                  </a:lnTo>
                  <a:lnTo>
                    <a:pt x="824" y="2228"/>
                  </a:lnTo>
                  <a:lnTo>
                    <a:pt x="793" y="2239"/>
                  </a:lnTo>
                  <a:lnTo>
                    <a:pt x="759" y="2243"/>
                  </a:lnTo>
                  <a:lnTo>
                    <a:pt x="754" y="2243"/>
                  </a:lnTo>
                  <a:lnTo>
                    <a:pt x="720" y="2240"/>
                  </a:lnTo>
                  <a:lnTo>
                    <a:pt x="690" y="2231"/>
                  </a:lnTo>
                  <a:lnTo>
                    <a:pt x="661" y="2216"/>
                  </a:lnTo>
                  <a:lnTo>
                    <a:pt x="636" y="2197"/>
                  </a:lnTo>
                  <a:lnTo>
                    <a:pt x="616" y="2172"/>
                  </a:lnTo>
                  <a:lnTo>
                    <a:pt x="601" y="2144"/>
                  </a:lnTo>
                  <a:lnTo>
                    <a:pt x="590" y="2114"/>
                  </a:lnTo>
                  <a:lnTo>
                    <a:pt x="586" y="2082"/>
                  </a:lnTo>
                  <a:lnTo>
                    <a:pt x="568" y="1570"/>
                  </a:lnTo>
                  <a:lnTo>
                    <a:pt x="567" y="1534"/>
                  </a:lnTo>
                  <a:lnTo>
                    <a:pt x="568" y="1494"/>
                  </a:lnTo>
                  <a:lnTo>
                    <a:pt x="568" y="1452"/>
                  </a:lnTo>
                  <a:lnTo>
                    <a:pt x="570" y="1411"/>
                  </a:lnTo>
                  <a:lnTo>
                    <a:pt x="573" y="1376"/>
                  </a:lnTo>
                  <a:lnTo>
                    <a:pt x="618" y="875"/>
                  </a:lnTo>
                  <a:lnTo>
                    <a:pt x="618" y="872"/>
                  </a:lnTo>
                  <a:lnTo>
                    <a:pt x="618" y="868"/>
                  </a:lnTo>
                  <a:lnTo>
                    <a:pt x="616" y="864"/>
                  </a:lnTo>
                  <a:lnTo>
                    <a:pt x="614" y="845"/>
                  </a:lnTo>
                  <a:lnTo>
                    <a:pt x="610" y="820"/>
                  </a:lnTo>
                  <a:lnTo>
                    <a:pt x="606" y="792"/>
                  </a:lnTo>
                  <a:lnTo>
                    <a:pt x="601" y="762"/>
                  </a:lnTo>
                  <a:lnTo>
                    <a:pt x="595" y="731"/>
                  </a:lnTo>
                  <a:lnTo>
                    <a:pt x="589" y="699"/>
                  </a:lnTo>
                  <a:lnTo>
                    <a:pt x="584" y="669"/>
                  </a:lnTo>
                  <a:lnTo>
                    <a:pt x="580" y="640"/>
                  </a:lnTo>
                  <a:lnTo>
                    <a:pt x="574" y="614"/>
                  </a:lnTo>
                  <a:lnTo>
                    <a:pt x="570" y="592"/>
                  </a:lnTo>
                  <a:lnTo>
                    <a:pt x="568" y="575"/>
                  </a:lnTo>
                  <a:lnTo>
                    <a:pt x="565" y="564"/>
                  </a:lnTo>
                  <a:lnTo>
                    <a:pt x="565" y="561"/>
                  </a:lnTo>
                  <a:lnTo>
                    <a:pt x="536" y="618"/>
                  </a:lnTo>
                  <a:lnTo>
                    <a:pt x="521" y="648"/>
                  </a:lnTo>
                  <a:lnTo>
                    <a:pt x="501" y="680"/>
                  </a:lnTo>
                  <a:lnTo>
                    <a:pt x="480" y="711"/>
                  </a:lnTo>
                  <a:lnTo>
                    <a:pt x="457" y="742"/>
                  </a:lnTo>
                  <a:lnTo>
                    <a:pt x="434" y="771"/>
                  </a:lnTo>
                  <a:lnTo>
                    <a:pt x="412" y="796"/>
                  </a:lnTo>
                  <a:lnTo>
                    <a:pt x="275" y="943"/>
                  </a:lnTo>
                  <a:lnTo>
                    <a:pt x="250" y="964"/>
                  </a:lnTo>
                  <a:lnTo>
                    <a:pt x="222" y="979"/>
                  </a:lnTo>
                  <a:lnTo>
                    <a:pt x="191" y="989"/>
                  </a:lnTo>
                  <a:lnTo>
                    <a:pt x="158" y="993"/>
                  </a:lnTo>
                  <a:lnTo>
                    <a:pt x="128" y="990"/>
                  </a:lnTo>
                  <a:lnTo>
                    <a:pt x="99" y="981"/>
                  </a:lnTo>
                  <a:lnTo>
                    <a:pt x="73" y="968"/>
                  </a:lnTo>
                  <a:lnTo>
                    <a:pt x="49" y="949"/>
                  </a:lnTo>
                  <a:lnTo>
                    <a:pt x="28" y="926"/>
                  </a:lnTo>
                  <a:lnTo>
                    <a:pt x="13" y="898"/>
                  </a:lnTo>
                  <a:lnTo>
                    <a:pt x="4" y="869"/>
                  </a:lnTo>
                  <a:lnTo>
                    <a:pt x="0" y="838"/>
                  </a:lnTo>
                  <a:lnTo>
                    <a:pt x="1" y="807"/>
                  </a:lnTo>
                  <a:lnTo>
                    <a:pt x="9" y="777"/>
                  </a:lnTo>
                  <a:lnTo>
                    <a:pt x="23" y="749"/>
                  </a:lnTo>
                  <a:lnTo>
                    <a:pt x="43" y="724"/>
                  </a:lnTo>
                  <a:lnTo>
                    <a:pt x="179" y="579"/>
                  </a:lnTo>
                  <a:lnTo>
                    <a:pt x="193" y="562"/>
                  </a:lnTo>
                  <a:lnTo>
                    <a:pt x="210" y="541"/>
                  </a:lnTo>
                  <a:lnTo>
                    <a:pt x="226" y="517"/>
                  </a:lnTo>
                  <a:lnTo>
                    <a:pt x="241" y="495"/>
                  </a:lnTo>
                  <a:lnTo>
                    <a:pt x="251" y="475"/>
                  </a:lnTo>
                  <a:lnTo>
                    <a:pt x="445" y="88"/>
                  </a:lnTo>
                  <a:lnTo>
                    <a:pt x="460" y="63"/>
                  </a:lnTo>
                  <a:lnTo>
                    <a:pt x="480" y="41"/>
                  </a:lnTo>
                  <a:lnTo>
                    <a:pt x="504" y="24"/>
                  </a:lnTo>
                  <a:lnTo>
                    <a:pt x="530" y="11"/>
                  </a:lnTo>
                  <a:lnTo>
                    <a:pt x="557" y="3"/>
                  </a:lnTo>
                  <a:lnTo>
                    <a:pt x="5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93"/>
            <p:cNvSpPr>
              <a:spLocks noEditPoints="1"/>
            </p:cNvSpPr>
            <p:nvPr/>
          </p:nvSpPr>
          <p:spPr bwMode="auto">
            <a:xfrm>
              <a:off x="639" y="2817"/>
              <a:ext cx="668" cy="838"/>
            </a:xfrm>
            <a:custGeom>
              <a:avLst/>
              <a:gdLst>
                <a:gd name="T0" fmla="*/ 1314 w 2003"/>
                <a:gd name="T1" fmla="*/ 1458 h 2513"/>
                <a:gd name="T2" fmla="*/ 1337 w 2003"/>
                <a:gd name="T3" fmla="*/ 1776 h 2513"/>
                <a:gd name="T4" fmla="*/ 1656 w 2003"/>
                <a:gd name="T5" fmla="*/ 1754 h 2513"/>
                <a:gd name="T6" fmla="*/ 1632 w 2003"/>
                <a:gd name="T7" fmla="*/ 1434 h 2513"/>
                <a:gd name="T8" fmla="*/ 834 w 2003"/>
                <a:gd name="T9" fmla="*/ 1446 h 2513"/>
                <a:gd name="T10" fmla="*/ 842 w 2003"/>
                <a:gd name="T11" fmla="*/ 2172 h 2513"/>
                <a:gd name="T12" fmla="*/ 1169 w 2003"/>
                <a:gd name="T13" fmla="*/ 2165 h 2513"/>
                <a:gd name="T14" fmla="*/ 1161 w 2003"/>
                <a:gd name="T15" fmla="*/ 1438 h 2513"/>
                <a:gd name="T16" fmla="*/ 360 w 2003"/>
                <a:gd name="T17" fmla="*/ 1438 h 2513"/>
                <a:gd name="T18" fmla="*/ 352 w 2003"/>
                <a:gd name="T19" fmla="*/ 1765 h 2513"/>
                <a:gd name="T20" fmla="*/ 679 w 2003"/>
                <a:gd name="T21" fmla="*/ 1773 h 2513"/>
                <a:gd name="T22" fmla="*/ 687 w 2003"/>
                <a:gd name="T23" fmla="*/ 1446 h 2513"/>
                <a:gd name="T24" fmla="*/ 1337 w 2003"/>
                <a:gd name="T25" fmla="*/ 962 h 2513"/>
                <a:gd name="T26" fmla="*/ 1314 w 2003"/>
                <a:gd name="T27" fmla="*/ 1281 h 2513"/>
                <a:gd name="T28" fmla="*/ 1632 w 2003"/>
                <a:gd name="T29" fmla="*/ 1303 h 2513"/>
                <a:gd name="T30" fmla="*/ 1656 w 2003"/>
                <a:gd name="T31" fmla="*/ 985 h 2513"/>
                <a:gd name="T32" fmla="*/ 1337 w 2003"/>
                <a:gd name="T33" fmla="*/ 962 h 2513"/>
                <a:gd name="T34" fmla="*/ 831 w 2003"/>
                <a:gd name="T35" fmla="*/ 985 h 2513"/>
                <a:gd name="T36" fmla="*/ 854 w 2003"/>
                <a:gd name="T37" fmla="*/ 1303 h 2513"/>
                <a:gd name="T38" fmla="*/ 1173 w 2003"/>
                <a:gd name="T39" fmla="*/ 1281 h 2513"/>
                <a:gd name="T40" fmla="*/ 1149 w 2003"/>
                <a:gd name="T41" fmla="*/ 962 h 2513"/>
                <a:gd name="T42" fmla="*/ 352 w 2003"/>
                <a:gd name="T43" fmla="*/ 973 h 2513"/>
                <a:gd name="T44" fmla="*/ 360 w 2003"/>
                <a:gd name="T45" fmla="*/ 1301 h 2513"/>
                <a:gd name="T46" fmla="*/ 687 w 2003"/>
                <a:gd name="T47" fmla="*/ 1293 h 2513"/>
                <a:gd name="T48" fmla="*/ 679 w 2003"/>
                <a:gd name="T49" fmla="*/ 966 h 2513"/>
                <a:gd name="T50" fmla="*/ 1325 w 2003"/>
                <a:gd name="T51" fmla="*/ 488 h 2513"/>
                <a:gd name="T52" fmla="*/ 1317 w 2003"/>
                <a:gd name="T53" fmla="*/ 814 h 2513"/>
                <a:gd name="T54" fmla="*/ 1644 w 2003"/>
                <a:gd name="T55" fmla="*/ 823 h 2513"/>
                <a:gd name="T56" fmla="*/ 1652 w 2003"/>
                <a:gd name="T57" fmla="*/ 496 h 2513"/>
                <a:gd name="T58" fmla="*/ 854 w 2003"/>
                <a:gd name="T59" fmla="*/ 484 h 2513"/>
                <a:gd name="T60" fmla="*/ 831 w 2003"/>
                <a:gd name="T61" fmla="*/ 803 h 2513"/>
                <a:gd name="T62" fmla="*/ 1149 w 2003"/>
                <a:gd name="T63" fmla="*/ 826 h 2513"/>
                <a:gd name="T64" fmla="*/ 1173 w 2003"/>
                <a:gd name="T65" fmla="*/ 506 h 2513"/>
                <a:gd name="T66" fmla="*/ 854 w 2003"/>
                <a:gd name="T67" fmla="*/ 484 h 2513"/>
                <a:gd name="T68" fmla="*/ 350 w 2003"/>
                <a:gd name="T69" fmla="*/ 506 h 2513"/>
                <a:gd name="T70" fmla="*/ 372 w 2003"/>
                <a:gd name="T71" fmla="*/ 826 h 2513"/>
                <a:gd name="T72" fmla="*/ 691 w 2003"/>
                <a:gd name="T73" fmla="*/ 803 h 2513"/>
                <a:gd name="T74" fmla="*/ 668 w 2003"/>
                <a:gd name="T75" fmla="*/ 484 h 2513"/>
                <a:gd name="T76" fmla="*/ 1478 w 2003"/>
                <a:gd name="T77" fmla="*/ 2 h 2513"/>
                <a:gd name="T78" fmla="*/ 1536 w 2003"/>
                <a:gd name="T79" fmla="*/ 60 h 2513"/>
                <a:gd name="T80" fmla="*/ 1780 w 2003"/>
                <a:gd name="T81" fmla="*/ 227 h 2513"/>
                <a:gd name="T82" fmla="*/ 1838 w 2003"/>
                <a:gd name="T83" fmla="*/ 284 h 2513"/>
                <a:gd name="T84" fmla="*/ 1951 w 2003"/>
                <a:gd name="T85" fmla="*/ 2094 h 2513"/>
                <a:gd name="T86" fmla="*/ 2003 w 2003"/>
                <a:gd name="T87" fmla="*/ 2167 h 2513"/>
                <a:gd name="T88" fmla="*/ 1971 w 2003"/>
                <a:gd name="T89" fmla="*/ 2498 h 2513"/>
                <a:gd name="T90" fmla="*/ 54 w 2003"/>
                <a:gd name="T91" fmla="*/ 2509 h 2513"/>
                <a:gd name="T92" fmla="*/ 0 w 2003"/>
                <a:gd name="T93" fmla="*/ 2436 h 2513"/>
                <a:gd name="T94" fmla="*/ 31 w 2003"/>
                <a:gd name="T95" fmla="*/ 2104 h 2513"/>
                <a:gd name="T96" fmla="*/ 162 w 2003"/>
                <a:gd name="T97" fmla="*/ 306 h 2513"/>
                <a:gd name="T98" fmla="*/ 203 w 2003"/>
                <a:gd name="T99" fmla="*/ 235 h 2513"/>
                <a:gd name="T100" fmla="*/ 466 w 2003"/>
                <a:gd name="T101" fmla="*/ 81 h 2513"/>
                <a:gd name="T102" fmla="*/ 507 w 2003"/>
                <a:gd name="T103" fmla="*/ 1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3" h="2513">
                  <a:moveTo>
                    <a:pt x="1337" y="1434"/>
                  </a:moveTo>
                  <a:lnTo>
                    <a:pt x="1325" y="1438"/>
                  </a:lnTo>
                  <a:lnTo>
                    <a:pt x="1317" y="1446"/>
                  </a:lnTo>
                  <a:lnTo>
                    <a:pt x="1314" y="1458"/>
                  </a:lnTo>
                  <a:lnTo>
                    <a:pt x="1314" y="1754"/>
                  </a:lnTo>
                  <a:lnTo>
                    <a:pt x="1317" y="1765"/>
                  </a:lnTo>
                  <a:lnTo>
                    <a:pt x="1325" y="1773"/>
                  </a:lnTo>
                  <a:lnTo>
                    <a:pt x="1337" y="1776"/>
                  </a:lnTo>
                  <a:lnTo>
                    <a:pt x="1632" y="1776"/>
                  </a:lnTo>
                  <a:lnTo>
                    <a:pt x="1644" y="1773"/>
                  </a:lnTo>
                  <a:lnTo>
                    <a:pt x="1652" y="1765"/>
                  </a:lnTo>
                  <a:lnTo>
                    <a:pt x="1656" y="1754"/>
                  </a:lnTo>
                  <a:lnTo>
                    <a:pt x="1656" y="1458"/>
                  </a:lnTo>
                  <a:lnTo>
                    <a:pt x="1652" y="1446"/>
                  </a:lnTo>
                  <a:lnTo>
                    <a:pt x="1644" y="1438"/>
                  </a:lnTo>
                  <a:lnTo>
                    <a:pt x="1632" y="1434"/>
                  </a:lnTo>
                  <a:lnTo>
                    <a:pt x="1337" y="1434"/>
                  </a:lnTo>
                  <a:close/>
                  <a:moveTo>
                    <a:pt x="854" y="1434"/>
                  </a:moveTo>
                  <a:lnTo>
                    <a:pt x="842" y="1438"/>
                  </a:lnTo>
                  <a:lnTo>
                    <a:pt x="834" y="1446"/>
                  </a:lnTo>
                  <a:lnTo>
                    <a:pt x="831" y="1458"/>
                  </a:lnTo>
                  <a:lnTo>
                    <a:pt x="831" y="2154"/>
                  </a:lnTo>
                  <a:lnTo>
                    <a:pt x="834" y="2165"/>
                  </a:lnTo>
                  <a:lnTo>
                    <a:pt x="842" y="2172"/>
                  </a:lnTo>
                  <a:lnTo>
                    <a:pt x="854" y="2176"/>
                  </a:lnTo>
                  <a:lnTo>
                    <a:pt x="1149" y="2176"/>
                  </a:lnTo>
                  <a:lnTo>
                    <a:pt x="1161" y="2172"/>
                  </a:lnTo>
                  <a:lnTo>
                    <a:pt x="1169" y="2165"/>
                  </a:lnTo>
                  <a:lnTo>
                    <a:pt x="1173" y="2154"/>
                  </a:lnTo>
                  <a:lnTo>
                    <a:pt x="1173" y="1458"/>
                  </a:lnTo>
                  <a:lnTo>
                    <a:pt x="1169" y="1446"/>
                  </a:lnTo>
                  <a:lnTo>
                    <a:pt x="1161" y="1438"/>
                  </a:lnTo>
                  <a:lnTo>
                    <a:pt x="1149" y="1434"/>
                  </a:lnTo>
                  <a:lnTo>
                    <a:pt x="854" y="1434"/>
                  </a:lnTo>
                  <a:close/>
                  <a:moveTo>
                    <a:pt x="372" y="1434"/>
                  </a:moveTo>
                  <a:lnTo>
                    <a:pt x="360" y="1438"/>
                  </a:lnTo>
                  <a:lnTo>
                    <a:pt x="352" y="1446"/>
                  </a:lnTo>
                  <a:lnTo>
                    <a:pt x="350" y="1458"/>
                  </a:lnTo>
                  <a:lnTo>
                    <a:pt x="350" y="1754"/>
                  </a:lnTo>
                  <a:lnTo>
                    <a:pt x="352" y="1765"/>
                  </a:lnTo>
                  <a:lnTo>
                    <a:pt x="360" y="1773"/>
                  </a:lnTo>
                  <a:lnTo>
                    <a:pt x="372" y="1776"/>
                  </a:lnTo>
                  <a:lnTo>
                    <a:pt x="668" y="1776"/>
                  </a:lnTo>
                  <a:lnTo>
                    <a:pt x="679" y="1773"/>
                  </a:lnTo>
                  <a:lnTo>
                    <a:pt x="687" y="1765"/>
                  </a:lnTo>
                  <a:lnTo>
                    <a:pt x="691" y="1754"/>
                  </a:lnTo>
                  <a:lnTo>
                    <a:pt x="691" y="1458"/>
                  </a:lnTo>
                  <a:lnTo>
                    <a:pt x="687" y="1446"/>
                  </a:lnTo>
                  <a:lnTo>
                    <a:pt x="679" y="1438"/>
                  </a:lnTo>
                  <a:lnTo>
                    <a:pt x="668" y="1434"/>
                  </a:lnTo>
                  <a:lnTo>
                    <a:pt x="372" y="1434"/>
                  </a:lnTo>
                  <a:close/>
                  <a:moveTo>
                    <a:pt x="1337" y="962"/>
                  </a:moveTo>
                  <a:lnTo>
                    <a:pt x="1325" y="966"/>
                  </a:lnTo>
                  <a:lnTo>
                    <a:pt x="1317" y="973"/>
                  </a:lnTo>
                  <a:lnTo>
                    <a:pt x="1314" y="985"/>
                  </a:lnTo>
                  <a:lnTo>
                    <a:pt x="1314" y="1281"/>
                  </a:lnTo>
                  <a:lnTo>
                    <a:pt x="1317" y="1293"/>
                  </a:lnTo>
                  <a:lnTo>
                    <a:pt x="1325" y="1301"/>
                  </a:lnTo>
                  <a:lnTo>
                    <a:pt x="1337" y="1303"/>
                  </a:lnTo>
                  <a:lnTo>
                    <a:pt x="1632" y="1303"/>
                  </a:lnTo>
                  <a:lnTo>
                    <a:pt x="1644" y="1301"/>
                  </a:lnTo>
                  <a:lnTo>
                    <a:pt x="1652" y="1293"/>
                  </a:lnTo>
                  <a:lnTo>
                    <a:pt x="1656" y="1281"/>
                  </a:lnTo>
                  <a:lnTo>
                    <a:pt x="1656" y="985"/>
                  </a:lnTo>
                  <a:lnTo>
                    <a:pt x="1652" y="973"/>
                  </a:lnTo>
                  <a:lnTo>
                    <a:pt x="1644" y="966"/>
                  </a:lnTo>
                  <a:lnTo>
                    <a:pt x="1632" y="962"/>
                  </a:lnTo>
                  <a:lnTo>
                    <a:pt x="1337" y="962"/>
                  </a:lnTo>
                  <a:close/>
                  <a:moveTo>
                    <a:pt x="854" y="962"/>
                  </a:moveTo>
                  <a:lnTo>
                    <a:pt x="842" y="966"/>
                  </a:lnTo>
                  <a:lnTo>
                    <a:pt x="834" y="973"/>
                  </a:lnTo>
                  <a:lnTo>
                    <a:pt x="831" y="985"/>
                  </a:lnTo>
                  <a:lnTo>
                    <a:pt x="831" y="1281"/>
                  </a:lnTo>
                  <a:lnTo>
                    <a:pt x="834" y="1293"/>
                  </a:lnTo>
                  <a:lnTo>
                    <a:pt x="842" y="1301"/>
                  </a:lnTo>
                  <a:lnTo>
                    <a:pt x="854" y="1303"/>
                  </a:lnTo>
                  <a:lnTo>
                    <a:pt x="1149" y="1303"/>
                  </a:lnTo>
                  <a:lnTo>
                    <a:pt x="1161" y="1301"/>
                  </a:lnTo>
                  <a:lnTo>
                    <a:pt x="1169" y="1293"/>
                  </a:lnTo>
                  <a:lnTo>
                    <a:pt x="1173" y="1281"/>
                  </a:lnTo>
                  <a:lnTo>
                    <a:pt x="1173" y="985"/>
                  </a:lnTo>
                  <a:lnTo>
                    <a:pt x="1169" y="973"/>
                  </a:lnTo>
                  <a:lnTo>
                    <a:pt x="1161" y="966"/>
                  </a:lnTo>
                  <a:lnTo>
                    <a:pt x="1149" y="962"/>
                  </a:lnTo>
                  <a:lnTo>
                    <a:pt x="854" y="962"/>
                  </a:lnTo>
                  <a:close/>
                  <a:moveTo>
                    <a:pt x="372" y="962"/>
                  </a:moveTo>
                  <a:lnTo>
                    <a:pt x="360" y="966"/>
                  </a:lnTo>
                  <a:lnTo>
                    <a:pt x="352" y="973"/>
                  </a:lnTo>
                  <a:lnTo>
                    <a:pt x="350" y="985"/>
                  </a:lnTo>
                  <a:lnTo>
                    <a:pt x="350" y="1281"/>
                  </a:lnTo>
                  <a:lnTo>
                    <a:pt x="352" y="1293"/>
                  </a:lnTo>
                  <a:lnTo>
                    <a:pt x="360" y="1301"/>
                  </a:lnTo>
                  <a:lnTo>
                    <a:pt x="372" y="1303"/>
                  </a:lnTo>
                  <a:lnTo>
                    <a:pt x="668" y="1303"/>
                  </a:lnTo>
                  <a:lnTo>
                    <a:pt x="679" y="1301"/>
                  </a:lnTo>
                  <a:lnTo>
                    <a:pt x="687" y="1293"/>
                  </a:lnTo>
                  <a:lnTo>
                    <a:pt x="691" y="1281"/>
                  </a:lnTo>
                  <a:lnTo>
                    <a:pt x="691" y="985"/>
                  </a:lnTo>
                  <a:lnTo>
                    <a:pt x="687" y="973"/>
                  </a:lnTo>
                  <a:lnTo>
                    <a:pt x="679" y="966"/>
                  </a:lnTo>
                  <a:lnTo>
                    <a:pt x="668" y="962"/>
                  </a:lnTo>
                  <a:lnTo>
                    <a:pt x="372" y="962"/>
                  </a:lnTo>
                  <a:close/>
                  <a:moveTo>
                    <a:pt x="1337" y="484"/>
                  </a:moveTo>
                  <a:lnTo>
                    <a:pt x="1325" y="488"/>
                  </a:lnTo>
                  <a:lnTo>
                    <a:pt x="1317" y="496"/>
                  </a:lnTo>
                  <a:lnTo>
                    <a:pt x="1314" y="506"/>
                  </a:lnTo>
                  <a:lnTo>
                    <a:pt x="1314" y="803"/>
                  </a:lnTo>
                  <a:lnTo>
                    <a:pt x="1317" y="814"/>
                  </a:lnTo>
                  <a:lnTo>
                    <a:pt x="1325" y="823"/>
                  </a:lnTo>
                  <a:lnTo>
                    <a:pt x="1337" y="826"/>
                  </a:lnTo>
                  <a:lnTo>
                    <a:pt x="1632" y="826"/>
                  </a:lnTo>
                  <a:lnTo>
                    <a:pt x="1644" y="823"/>
                  </a:lnTo>
                  <a:lnTo>
                    <a:pt x="1652" y="814"/>
                  </a:lnTo>
                  <a:lnTo>
                    <a:pt x="1656" y="803"/>
                  </a:lnTo>
                  <a:lnTo>
                    <a:pt x="1656" y="506"/>
                  </a:lnTo>
                  <a:lnTo>
                    <a:pt x="1652" y="496"/>
                  </a:lnTo>
                  <a:lnTo>
                    <a:pt x="1644" y="488"/>
                  </a:lnTo>
                  <a:lnTo>
                    <a:pt x="1632" y="484"/>
                  </a:lnTo>
                  <a:lnTo>
                    <a:pt x="1337" y="484"/>
                  </a:lnTo>
                  <a:close/>
                  <a:moveTo>
                    <a:pt x="854" y="484"/>
                  </a:moveTo>
                  <a:lnTo>
                    <a:pt x="842" y="488"/>
                  </a:lnTo>
                  <a:lnTo>
                    <a:pt x="834" y="496"/>
                  </a:lnTo>
                  <a:lnTo>
                    <a:pt x="831" y="506"/>
                  </a:lnTo>
                  <a:lnTo>
                    <a:pt x="831" y="803"/>
                  </a:lnTo>
                  <a:lnTo>
                    <a:pt x="834" y="814"/>
                  </a:lnTo>
                  <a:lnTo>
                    <a:pt x="842" y="823"/>
                  </a:lnTo>
                  <a:lnTo>
                    <a:pt x="854" y="826"/>
                  </a:lnTo>
                  <a:lnTo>
                    <a:pt x="1149" y="826"/>
                  </a:lnTo>
                  <a:lnTo>
                    <a:pt x="1161" y="823"/>
                  </a:lnTo>
                  <a:lnTo>
                    <a:pt x="1169" y="814"/>
                  </a:lnTo>
                  <a:lnTo>
                    <a:pt x="1173" y="803"/>
                  </a:lnTo>
                  <a:lnTo>
                    <a:pt x="1173" y="506"/>
                  </a:lnTo>
                  <a:lnTo>
                    <a:pt x="1169" y="496"/>
                  </a:lnTo>
                  <a:lnTo>
                    <a:pt x="1161" y="488"/>
                  </a:lnTo>
                  <a:lnTo>
                    <a:pt x="1149" y="484"/>
                  </a:lnTo>
                  <a:lnTo>
                    <a:pt x="854" y="484"/>
                  </a:lnTo>
                  <a:close/>
                  <a:moveTo>
                    <a:pt x="372" y="484"/>
                  </a:moveTo>
                  <a:lnTo>
                    <a:pt x="360" y="488"/>
                  </a:lnTo>
                  <a:lnTo>
                    <a:pt x="352" y="496"/>
                  </a:lnTo>
                  <a:lnTo>
                    <a:pt x="350" y="506"/>
                  </a:lnTo>
                  <a:lnTo>
                    <a:pt x="350" y="803"/>
                  </a:lnTo>
                  <a:lnTo>
                    <a:pt x="352" y="814"/>
                  </a:lnTo>
                  <a:lnTo>
                    <a:pt x="360" y="823"/>
                  </a:lnTo>
                  <a:lnTo>
                    <a:pt x="372" y="826"/>
                  </a:lnTo>
                  <a:lnTo>
                    <a:pt x="668" y="826"/>
                  </a:lnTo>
                  <a:lnTo>
                    <a:pt x="679" y="823"/>
                  </a:lnTo>
                  <a:lnTo>
                    <a:pt x="687" y="814"/>
                  </a:lnTo>
                  <a:lnTo>
                    <a:pt x="691" y="803"/>
                  </a:lnTo>
                  <a:lnTo>
                    <a:pt x="691" y="506"/>
                  </a:lnTo>
                  <a:lnTo>
                    <a:pt x="687" y="496"/>
                  </a:lnTo>
                  <a:lnTo>
                    <a:pt x="679" y="488"/>
                  </a:lnTo>
                  <a:lnTo>
                    <a:pt x="668" y="484"/>
                  </a:lnTo>
                  <a:lnTo>
                    <a:pt x="372" y="484"/>
                  </a:lnTo>
                  <a:close/>
                  <a:moveTo>
                    <a:pt x="547" y="0"/>
                  </a:moveTo>
                  <a:lnTo>
                    <a:pt x="1456" y="0"/>
                  </a:lnTo>
                  <a:lnTo>
                    <a:pt x="1478" y="2"/>
                  </a:lnTo>
                  <a:lnTo>
                    <a:pt x="1498" y="10"/>
                  </a:lnTo>
                  <a:lnTo>
                    <a:pt x="1513" y="23"/>
                  </a:lnTo>
                  <a:lnTo>
                    <a:pt x="1526" y="40"/>
                  </a:lnTo>
                  <a:lnTo>
                    <a:pt x="1536" y="60"/>
                  </a:lnTo>
                  <a:lnTo>
                    <a:pt x="1538" y="81"/>
                  </a:lnTo>
                  <a:lnTo>
                    <a:pt x="1538" y="225"/>
                  </a:lnTo>
                  <a:lnTo>
                    <a:pt x="1759" y="225"/>
                  </a:lnTo>
                  <a:lnTo>
                    <a:pt x="1780" y="227"/>
                  </a:lnTo>
                  <a:lnTo>
                    <a:pt x="1800" y="235"/>
                  </a:lnTo>
                  <a:lnTo>
                    <a:pt x="1817" y="248"/>
                  </a:lnTo>
                  <a:lnTo>
                    <a:pt x="1830" y="265"/>
                  </a:lnTo>
                  <a:lnTo>
                    <a:pt x="1838" y="284"/>
                  </a:lnTo>
                  <a:lnTo>
                    <a:pt x="1841" y="306"/>
                  </a:lnTo>
                  <a:lnTo>
                    <a:pt x="1841" y="2090"/>
                  </a:lnTo>
                  <a:lnTo>
                    <a:pt x="1926" y="2090"/>
                  </a:lnTo>
                  <a:lnTo>
                    <a:pt x="1951" y="2094"/>
                  </a:lnTo>
                  <a:lnTo>
                    <a:pt x="1971" y="2104"/>
                  </a:lnTo>
                  <a:lnTo>
                    <a:pt x="1989" y="2121"/>
                  </a:lnTo>
                  <a:lnTo>
                    <a:pt x="1999" y="2142"/>
                  </a:lnTo>
                  <a:lnTo>
                    <a:pt x="2003" y="2167"/>
                  </a:lnTo>
                  <a:lnTo>
                    <a:pt x="2003" y="2436"/>
                  </a:lnTo>
                  <a:lnTo>
                    <a:pt x="1999" y="2459"/>
                  </a:lnTo>
                  <a:lnTo>
                    <a:pt x="1989" y="2481"/>
                  </a:lnTo>
                  <a:lnTo>
                    <a:pt x="1971" y="2498"/>
                  </a:lnTo>
                  <a:lnTo>
                    <a:pt x="1951" y="2509"/>
                  </a:lnTo>
                  <a:lnTo>
                    <a:pt x="1926" y="2513"/>
                  </a:lnTo>
                  <a:lnTo>
                    <a:pt x="79" y="2513"/>
                  </a:lnTo>
                  <a:lnTo>
                    <a:pt x="54" y="2509"/>
                  </a:lnTo>
                  <a:lnTo>
                    <a:pt x="31" y="2498"/>
                  </a:lnTo>
                  <a:lnTo>
                    <a:pt x="16" y="2481"/>
                  </a:lnTo>
                  <a:lnTo>
                    <a:pt x="4" y="2459"/>
                  </a:lnTo>
                  <a:lnTo>
                    <a:pt x="0" y="2436"/>
                  </a:lnTo>
                  <a:lnTo>
                    <a:pt x="0" y="2167"/>
                  </a:lnTo>
                  <a:lnTo>
                    <a:pt x="4" y="2142"/>
                  </a:lnTo>
                  <a:lnTo>
                    <a:pt x="16" y="2121"/>
                  </a:lnTo>
                  <a:lnTo>
                    <a:pt x="31" y="2104"/>
                  </a:lnTo>
                  <a:lnTo>
                    <a:pt x="54" y="2094"/>
                  </a:lnTo>
                  <a:lnTo>
                    <a:pt x="79" y="2090"/>
                  </a:lnTo>
                  <a:lnTo>
                    <a:pt x="162" y="2090"/>
                  </a:lnTo>
                  <a:lnTo>
                    <a:pt x="162" y="306"/>
                  </a:lnTo>
                  <a:lnTo>
                    <a:pt x="165" y="284"/>
                  </a:lnTo>
                  <a:lnTo>
                    <a:pt x="174" y="265"/>
                  </a:lnTo>
                  <a:lnTo>
                    <a:pt x="186" y="248"/>
                  </a:lnTo>
                  <a:lnTo>
                    <a:pt x="203" y="235"/>
                  </a:lnTo>
                  <a:lnTo>
                    <a:pt x="223" y="227"/>
                  </a:lnTo>
                  <a:lnTo>
                    <a:pt x="243" y="225"/>
                  </a:lnTo>
                  <a:lnTo>
                    <a:pt x="466" y="225"/>
                  </a:lnTo>
                  <a:lnTo>
                    <a:pt x="466" y="81"/>
                  </a:lnTo>
                  <a:lnTo>
                    <a:pt x="469" y="60"/>
                  </a:lnTo>
                  <a:lnTo>
                    <a:pt x="477" y="40"/>
                  </a:lnTo>
                  <a:lnTo>
                    <a:pt x="490" y="23"/>
                  </a:lnTo>
                  <a:lnTo>
                    <a:pt x="507" y="10"/>
                  </a:lnTo>
                  <a:lnTo>
                    <a:pt x="525" y="2"/>
                  </a:lnTo>
                  <a:lnTo>
                    <a:pt x="5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E4DC94FF-71D6-4D7C-9119-6E7940F1D173}"/>
              </a:ext>
            </a:extLst>
          </p:cNvPr>
          <p:cNvSpPr/>
          <p:nvPr/>
        </p:nvSpPr>
        <p:spPr>
          <a:xfrm>
            <a:off x="4500900" y="4701071"/>
            <a:ext cx="2293066" cy="1200329"/>
          </a:xfrm>
          <a:prstGeom prst="rect">
            <a:avLst/>
          </a:prstGeom>
        </p:spPr>
        <p:txBody>
          <a:bodyPr wrap="square">
            <a:spAutoFit/>
          </a:bodyPr>
          <a:lstStyle/>
          <a:p>
            <a:pPr>
              <a:lnSpc>
                <a:spcPct val="150000"/>
              </a:lnSpc>
            </a:pPr>
            <a:r>
              <a:rPr lang="id-ID" sz="1200" dirty="0" smtClean="0">
                <a:solidFill>
                  <a:schemeClr val="bg1"/>
                </a:solidFill>
                <a:latin typeface="Segoe UI" panose="020B0502040204020203" pitchFamily="34" charset="0"/>
                <a:cs typeface="Segoe UI Light" panose="020B0502040204020203" pitchFamily="34" charset="0"/>
              </a:rPr>
              <a:t>“</a:t>
            </a:r>
            <a:r>
              <a:rPr lang="en-US" sz="1200" dirty="0" smtClean="0">
                <a:solidFill>
                  <a:schemeClr val="bg1"/>
                </a:solidFill>
                <a:latin typeface="Segoe UI" panose="020B0502040204020203" pitchFamily="34" charset="0"/>
                <a:cs typeface="Segoe UI Light" panose="020B0502040204020203" pitchFamily="34" charset="0"/>
              </a:rPr>
              <a:t>A </a:t>
            </a:r>
            <a:r>
              <a:rPr lang="en-US" sz="1200" dirty="0">
                <a:solidFill>
                  <a:schemeClr val="bg1"/>
                </a:solidFill>
                <a:latin typeface="Segoe UI" panose="020B0502040204020203" pitchFamily="34" charset="0"/>
                <a:cs typeface="Segoe UI Light" panose="020B0502040204020203" pitchFamily="34" charset="0"/>
              </a:rPr>
              <a:t>wonderful serenity </a:t>
            </a:r>
            <a:r>
              <a:rPr lang="en-US" sz="1200" dirty="0" smtClean="0">
                <a:solidFill>
                  <a:schemeClr val="bg1"/>
                </a:solidFill>
                <a:latin typeface="Segoe UI" panose="020B0502040204020203" pitchFamily="34" charset="0"/>
                <a:cs typeface="Segoe UI Light" panose="020B0502040204020203" pitchFamily="34" charset="0"/>
              </a:rPr>
              <a:t>has like these sweet mornings of spring</a:t>
            </a:r>
            <a:r>
              <a:rPr lang="id-ID" sz="1200" dirty="0" smtClean="0">
                <a:solidFill>
                  <a:schemeClr val="bg1"/>
                </a:solidFill>
                <a:latin typeface="Segoe UI" panose="020B0502040204020203" pitchFamily="34" charset="0"/>
                <a:cs typeface="Segoe UI Light" panose="020B0502040204020203" pitchFamily="34" charset="0"/>
              </a:rPr>
              <a:t> </a:t>
            </a:r>
            <a:r>
              <a:rPr lang="en-US" sz="1200" dirty="0" smtClean="0">
                <a:solidFill>
                  <a:schemeClr val="bg1"/>
                </a:solidFill>
                <a:latin typeface="Segoe UI" panose="020B0502040204020203" pitchFamily="34" charset="0"/>
                <a:cs typeface="Segoe UI Light" panose="020B0502040204020203" pitchFamily="34" charset="0"/>
              </a:rPr>
              <a:t>wonderful </a:t>
            </a:r>
            <a:r>
              <a:rPr lang="en-US" sz="1200" dirty="0">
                <a:solidFill>
                  <a:schemeClr val="bg1"/>
                </a:solidFill>
                <a:latin typeface="Segoe UI" panose="020B0502040204020203" pitchFamily="34" charset="0"/>
                <a:cs typeface="Segoe UI Light" panose="020B0502040204020203" pitchFamily="34" charset="0"/>
              </a:rPr>
              <a:t>serenity has like these sweet </a:t>
            </a:r>
            <a:r>
              <a:rPr lang="en-US" sz="1200" dirty="0" err="1" smtClean="0">
                <a:solidFill>
                  <a:schemeClr val="bg1"/>
                </a:solidFill>
                <a:latin typeface="Segoe UI" panose="020B0502040204020203" pitchFamily="34" charset="0"/>
                <a:cs typeface="Segoe UI Light" panose="020B0502040204020203" pitchFamily="34" charset="0"/>
              </a:rPr>
              <a:t>mornin</a:t>
            </a:r>
            <a:endParaRPr lang="en-US" sz="1200" dirty="0">
              <a:solidFill>
                <a:schemeClr val="bg1"/>
              </a:solidFill>
              <a:latin typeface="Segoe UI" panose="020B0502040204020203" pitchFamily="34" charset="0"/>
              <a:cs typeface="Segoe UI Light" panose="020B0502040204020203" pitchFamily="34" charset="0"/>
            </a:endParaRPr>
          </a:p>
        </p:txBody>
      </p:sp>
      <p:sp>
        <p:nvSpPr>
          <p:cNvPr id="33" name="Rounded Rectangle 32">
            <a:extLst>
              <a:ext uri="{FF2B5EF4-FFF2-40B4-BE49-F238E27FC236}">
                <a16:creationId xmlns:a16="http://schemas.microsoft.com/office/drawing/2014/main" id="{E4DC94FF-71D6-4D7C-9119-6E7940F1D173}"/>
              </a:ext>
            </a:extLst>
          </p:cNvPr>
          <p:cNvSpPr/>
          <p:nvPr/>
        </p:nvSpPr>
        <p:spPr>
          <a:xfrm>
            <a:off x="4497770" y="4418787"/>
            <a:ext cx="1815541" cy="340519"/>
          </a:xfrm>
          <a:prstGeom prst="roundRect">
            <a:avLst/>
          </a:prstGeom>
          <a:noFill/>
        </p:spPr>
        <p:txBody>
          <a:bodyPr wrap="square">
            <a:spAutoFit/>
          </a:bodyPr>
          <a:lstStyle/>
          <a:p>
            <a:r>
              <a:rPr lang="id-ID" sz="1400" dirty="0" smtClean="0">
                <a:solidFill>
                  <a:schemeClr val="bg1"/>
                </a:solidFill>
                <a:latin typeface="Poppins SemiBold" panose="00000700000000000000" pitchFamily="50" charset="0"/>
                <a:cs typeface="Poppins SemiBold" panose="00000700000000000000" pitchFamily="50" charset="0"/>
              </a:rPr>
              <a:t>Newest Product</a:t>
            </a:r>
            <a:endParaRPr lang="en-US" sz="1400" dirty="0">
              <a:solidFill>
                <a:schemeClr val="bg1"/>
              </a:solidFill>
              <a:latin typeface="Poppins SemiBold" panose="00000700000000000000" pitchFamily="50" charset="0"/>
              <a:cs typeface="Poppins SemiBold" panose="00000700000000000000" pitchFamily="50" charset="0"/>
            </a:endParaRPr>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9288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5" name="Diamond 4"/>
          <p:cNvSpPr/>
          <p:nvPr/>
        </p:nvSpPr>
        <p:spPr>
          <a:xfrm>
            <a:off x="3805347" y="1979870"/>
            <a:ext cx="2093762" cy="20937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45366" y="1349112"/>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45779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Profile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005211" y="5009430"/>
            <a:ext cx="444640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a:t>
            </a:r>
            <a:r>
              <a:rPr lang="en-US" sz="1050" dirty="0" smtClean="0">
                <a:latin typeface="Segoe UI" panose="020B0502040204020203" pitchFamily="34" charset="0"/>
                <a:cs typeface="Segoe UI Light" panose="020B0502040204020203" pitchFamily="34" charset="0"/>
              </a:rPr>
              <a:t>with my entire</a:t>
            </a:r>
            <a:endParaRPr lang="en-US" sz="1050" dirty="0">
              <a:latin typeface="Segoe UI" panose="020B0502040204020203" pitchFamily="34" charset="0"/>
              <a:cs typeface="Segoe UI Light" panose="020B0502040204020203" pitchFamily="34" charset="0"/>
            </a:endParaRPr>
          </a:p>
        </p:txBody>
      </p:sp>
      <p:sp>
        <p:nvSpPr>
          <p:cNvPr id="13" name="Freeform 1339"/>
          <p:cNvSpPr>
            <a:spLocks/>
          </p:cNvSpPr>
          <p:nvPr/>
        </p:nvSpPr>
        <p:spPr bwMode="auto">
          <a:xfrm>
            <a:off x="7086703" y="408228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ounded Rectangle 13">
            <a:extLst>
              <a:ext uri="{FF2B5EF4-FFF2-40B4-BE49-F238E27FC236}">
                <a16:creationId xmlns:a16="http://schemas.microsoft.com/office/drawing/2014/main" id="{E4DC94FF-71D6-4D7C-9119-6E7940F1D173}"/>
              </a:ext>
            </a:extLst>
          </p:cNvPr>
          <p:cNvSpPr/>
          <p:nvPr/>
        </p:nvSpPr>
        <p:spPr>
          <a:xfrm>
            <a:off x="6964870" y="440118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927028" y="392834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16" name="Freeform 1339"/>
          <p:cNvSpPr>
            <a:spLocks/>
          </p:cNvSpPr>
          <p:nvPr/>
        </p:nvSpPr>
        <p:spPr bwMode="auto">
          <a:xfrm>
            <a:off x="7086703" y="298606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6964870" y="330496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$240,00</a:t>
            </a:r>
            <a:endParaRPr lang="en-US" sz="140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927028" y="283212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a:t>
            </a:r>
            <a:r>
              <a:rPr lang="en-US" sz="1050" dirty="0" smtClean="0">
                <a:latin typeface="Segoe UI" panose="020B0502040204020203" pitchFamily="34" charset="0"/>
                <a:cs typeface="Segoe UI Light" panose="020B0502040204020203" pitchFamily="34" charset="0"/>
              </a:rPr>
              <a:t>of 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26" name="Freeform 540"/>
          <p:cNvSpPr>
            <a:spLocks/>
          </p:cNvSpPr>
          <p:nvPr/>
        </p:nvSpPr>
        <p:spPr bwMode="auto">
          <a:xfrm>
            <a:off x="4666893" y="2590546"/>
            <a:ext cx="316881" cy="314837"/>
          </a:xfrm>
          <a:custGeom>
            <a:avLst/>
            <a:gdLst>
              <a:gd name="T0" fmla="*/ 2544 w 3407"/>
              <a:gd name="T1" fmla="*/ 41 h 3386"/>
              <a:gd name="T2" fmla="*/ 2841 w 3407"/>
              <a:gd name="T3" fmla="*/ 204 h 3386"/>
              <a:gd name="T4" fmla="*/ 2996 w 3407"/>
              <a:gd name="T5" fmla="*/ 200 h 3386"/>
              <a:gd name="T6" fmla="*/ 3131 w 3407"/>
              <a:gd name="T7" fmla="*/ 233 h 3386"/>
              <a:gd name="T8" fmla="*/ 3206 w 3407"/>
              <a:gd name="T9" fmla="*/ 353 h 3386"/>
              <a:gd name="T10" fmla="*/ 3174 w 3407"/>
              <a:gd name="T11" fmla="*/ 489 h 3386"/>
              <a:gd name="T12" fmla="*/ 3316 w 3407"/>
              <a:gd name="T13" fmla="*/ 734 h 3386"/>
              <a:gd name="T14" fmla="*/ 3404 w 3407"/>
              <a:gd name="T15" fmla="*/ 1052 h 3386"/>
              <a:gd name="T16" fmla="*/ 3367 w 3407"/>
              <a:gd name="T17" fmla="*/ 1378 h 3386"/>
              <a:gd name="T18" fmla="*/ 3203 w 3407"/>
              <a:gd name="T19" fmla="*/ 1673 h 3386"/>
              <a:gd name="T20" fmla="*/ 2291 w 3407"/>
              <a:gd name="T21" fmla="*/ 2612 h 3386"/>
              <a:gd name="T22" fmla="*/ 2278 w 3407"/>
              <a:gd name="T23" fmla="*/ 2761 h 3386"/>
              <a:gd name="T24" fmla="*/ 2285 w 3407"/>
              <a:gd name="T25" fmla="*/ 2909 h 3386"/>
              <a:gd name="T26" fmla="*/ 2280 w 3407"/>
              <a:gd name="T27" fmla="*/ 3062 h 3386"/>
              <a:gd name="T28" fmla="*/ 2054 w 3407"/>
              <a:gd name="T29" fmla="*/ 3338 h 3386"/>
              <a:gd name="T30" fmla="*/ 1938 w 3407"/>
              <a:gd name="T31" fmla="*/ 3384 h 3386"/>
              <a:gd name="T32" fmla="*/ 1704 w 3407"/>
              <a:gd name="T33" fmla="*/ 3349 h 3386"/>
              <a:gd name="T34" fmla="*/ 1396 w 3407"/>
              <a:gd name="T35" fmla="*/ 3204 h 3386"/>
              <a:gd name="T36" fmla="*/ 1496 w 3407"/>
              <a:gd name="T37" fmla="*/ 3071 h 3386"/>
              <a:gd name="T38" fmla="*/ 1725 w 3407"/>
              <a:gd name="T39" fmla="*/ 3134 h 3386"/>
              <a:gd name="T40" fmla="*/ 1901 w 3407"/>
              <a:gd name="T41" fmla="*/ 3177 h 3386"/>
              <a:gd name="T42" fmla="*/ 1884 w 3407"/>
              <a:gd name="T43" fmla="*/ 3062 h 3386"/>
              <a:gd name="T44" fmla="*/ 1776 w 3407"/>
              <a:gd name="T45" fmla="*/ 2824 h 3386"/>
              <a:gd name="T46" fmla="*/ 1559 w 3407"/>
              <a:gd name="T47" fmla="*/ 2501 h 3386"/>
              <a:gd name="T48" fmla="*/ 1562 w 3407"/>
              <a:gd name="T49" fmla="*/ 2727 h 3386"/>
              <a:gd name="T50" fmla="*/ 1447 w 3407"/>
              <a:gd name="T51" fmla="*/ 2928 h 3386"/>
              <a:gd name="T52" fmla="*/ 1353 w 3407"/>
              <a:gd name="T53" fmla="*/ 2999 h 3386"/>
              <a:gd name="T54" fmla="*/ 1232 w 3407"/>
              <a:gd name="T55" fmla="*/ 3045 h 3386"/>
              <a:gd name="T56" fmla="*/ 1042 w 3407"/>
              <a:gd name="T57" fmla="*/ 3046 h 3386"/>
              <a:gd name="T58" fmla="*/ 828 w 3407"/>
              <a:gd name="T59" fmla="*/ 2928 h 3386"/>
              <a:gd name="T60" fmla="*/ 715 w 3407"/>
              <a:gd name="T61" fmla="*/ 2734 h 3386"/>
              <a:gd name="T62" fmla="*/ 700 w 3407"/>
              <a:gd name="T63" fmla="*/ 2614 h 3386"/>
              <a:gd name="T64" fmla="*/ 712 w 3407"/>
              <a:gd name="T65" fmla="*/ 2522 h 3386"/>
              <a:gd name="T66" fmla="*/ 757 w 3407"/>
              <a:gd name="T67" fmla="*/ 2404 h 3386"/>
              <a:gd name="T68" fmla="*/ 828 w 3407"/>
              <a:gd name="T69" fmla="*/ 2312 h 3386"/>
              <a:gd name="T70" fmla="*/ 1012 w 3407"/>
              <a:gd name="T71" fmla="*/ 2203 h 3386"/>
              <a:gd name="T72" fmla="*/ 1229 w 3407"/>
              <a:gd name="T73" fmla="*/ 2195 h 3386"/>
              <a:gd name="T74" fmla="*/ 1177 w 3407"/>
              <a:gd name="T75" fmla="*/ 2084 h 3386"/>
              <a:gd name="T76" fmla="*/ 847 w 3407"/>
              <a:gd name="T77" fmla="*/ 1806 h 3386"/>
              <a:gd name="T78" fmla="*/ 551 w 3407"/>
              <a:gd name="T79" fmla="*/ 1614 h 3386"/>
              <a:gd name="T80" fmla="*/ 316 w 3407"/>
              <a:gd name="T81" fmla="*/ 1511 h 3386"/>
              <a:gd name="T82" fmla="*/ 210 w 3407"/>
              <a:gd name="T83" fmla="*/ 1515 h 3386"/>
              <a:gd name="T84" fmla="*/ 259 w 3407"/>
              <a:gd name="T85" fmla="*/ 1687 h 3386"/>
              <a:gd name="T86" fmla="*/ 403 w 3407"/>
              <a:gd name="T87" fmla="*/ 1954 h 3386"/>
              <a:gd name="T88" fmla="*/ 660 w 3407"/>
              <a:gd name="T89" fmla="*/ 2295 h 3386"/>
              <a:gd name="T90" fmla="*/ 512 w 3407"/>
              <a:gd name="T91" fmla="*/ 2445 h 3386"/>
              <a:gd name="T92" fmla="*/ 267 w 3407"/>
              <a:gd name="T93" fmla="*/ 2127 h 3386"/>
              <a:gd name="T94" fmla="*/ 95 w 3407"/>
              <a:gd name="T95" fmla="*/ 1833 h 3386"/>
              <a:gd name="T96" fmla="*/ 8 w 3407"/>
              <a:gd name="T97" fmla="*/ 1584 h 3386"/>
              <a:gd name="T98" fmla="*/ 17 w 3407"/>
              <a:gd name="T99" fmla="*/ 1397 h 3386"/>
              <a:gd name="T100" fmla="*/ 251 w 3407"/>
              <a:gd name="T101" fmla="*/ 1148 h 3386"/>
              <a:gd name="T102" fmla="*/ 407 w 3407"/>
              <a:gd name="T103" fmla="*/ 1102 h 3386"/>
              <a:gd name="T104" fmla="*/ 580 w 3407"/>
              <a:gd name="T105" fmla="*/ 1129 h 3386"/>
              <a:gd name="T106" fmla="*/ 740 w 3407"/>
              <a:gd name="T107" fmla="*/ 1136 h 3386"/>
              <a:gd name="T108" fmla="*/ 850 w 3407"/>
              <a:gd name="T109" fmla="*/ 1069 h 3386"/>
              <a:gd name="T110" fmla="*/ 1896 w 3407"/>
              <a:gd name="T111" fmla="*/ 92 h 3386"/>
              <a:gd name="T112" fmla="*/ 2216 w 3407"/>
              <a:gd name="T113" fmla="*/ 4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07" h="3386">
                <a:moveTo>
                  <a:pt x="2282" y="0"/>
                </a:moveTo>
                <a:lnTo>
                  <a:pt x="2348" y="3"/>
                </a:lnTo>
                <a:lnTo>
                  <a:pt x="2414" y="11"/>
                </a:lnTo>
                <a:lnTo>
                  <a:pt x="2479" y="23"/>
                </a:lnTo>
                <a:lnTo>
                  <a:pt x="2544" y="41"/>
                </a:lnTo>
                <a:lnTo>
                  <a:pt x="2607" y="63"/>
                </a:lnTo>
                <a:lnTo>
                  <a:pt x="2668" y="90"/>
                </a:lnTo>
                <a:lnTo>
                  <a:pt x="2728" y="123"/>
                </a:lnTo>
                <a:lnTo>
                  <a:pt x="2785" y="162"/>
                </a:lnTo>
                <a:lnTo>
                  <a:pt x="2841" y="204"/>
                </a:lnTo>
                <a:lnTo>
                  <a:pt x="2892" y="252"/>
                </a:lnTo>
                <a:lnTo>
                  <a:pt x="2916" y="233"/>
                </a:lnTo>
                <a:lnTo>
                  <a:pt x="2940" y="217"/>
                </a:lnTo>
                <a:lnTo>
                  <a:pt x="2968" y="206"/>
                </a:lnTo>
                <a:lnTo>
                  <a:pt x="2996" y="200"/>
                </a:lnTo>
                <a:lnTo>
                  <a:pt x="3023" y="198"/>
                </a:lnTo>
                <a:lnTo>
                  <a:pt x="3052" y="200"/>
                </a:lnTo>
                <a:lnTo>
                  <a:pt x="3080" y="206"/>
                </a:lnTo>
                <a:lnTo>
                  <a:pt x="3107" y="218"/>
                </a:lnTo>
                <a:lnTo>
                  <a:pt x="3131" y="233"/>
                </a:lnTo>
                <a:lnTo>
                  <a:pt x="3155" y="252"/>
                </a:lnTo>
                <a:lnTo>
                  <a:pt x="3174" y="275"/>
                </a:lnTo>
                <a:lnTo>
                  <a:pt x="3189" y="299"/>
                </a:lnTo>
                <a:lnTo>
                  <a:pt x="3199" y="326"/>
                </a:lnTo>
                <a:lnTo>
                  <a:pt x="3206" y="353"/>
                </a:lnTo>
                <a:lnTo>
                  <a:pt x="3208" y="382"/>
                </a:lnTo>
                <a:lnTo>
                  <a:pt x="3206" y="410"/>
                </a:lnTo>
                <a:lnTo>
                  <a:pt x="3199" y="437"/>
                </a:lnTo>
                <a:lnTo>
                  <a:pt x="3189" y="464"/>
                </a:lnTo>
                <a:lnTo>
                  <a:pt x="3174" y="489"/>
                </a:lnTo>
                <a:lnTo>
                  <a:pt x="3155" y="511"/>
                </a:lnTo>
                <a:lnTo>
                  <a:pt x="3203" y="563"/>
                </a:lnTo>
                <a:lnTo>
                  <a:pt x="3245" y="617"/>
                </a:lnTo>
                <a:lnTo>
                  <a:pt x="3284" y="675"/>
                </a:lnTo>
                <a:lnTo>
                  <a:pt x="3316" y="734"/>
                </a:lnTo>
                <a:lnTo>
                  <a:pt x="3344" y="795"/>
                </a:lnTo>
                <a:lnTo>
                  <a:pt x="3367" y="858"/>
                </a:lnTo>
                <a:lnTo>
                  <a:pt x="3384" y="922"/>
                </a:lnTo>
                <a:lnTo>
                  <a:pt x="3397" y="987"/>
                </a:lnTo>
                <a:lnTo>
                  <a:pt x="3404" y="1052"/>
                </a:lnTo>
                <a:lnTo>
                  <a:pt x="3407" y="1118"/>
                </a:lnTo>
                <a:lnTo>
                  <a:pt x="3404" y="1184"/>
                </a:lnTo>
                <a:lnTo>
                  <a:pt x="3397" y="1249"/>
                </a:lnTo>
                <a:lnTo>
                  <a:pt x="3384" y="1315"/>
                </a:lnTo>
                <a:lnTo>
                  <a:pt x="3367" y="1378"/>
                </a:lnTo>
                <a:lnTo>
                  <a:pt x="3344" y="1441"/>
                </a:lnTo>
                <a:lnTo>
                  <a:pt x="3316" y="1502"/>
                </a:lnTo>
                <a:lnTo>
                  <a:pt x="3284" y="1562"/>
                </a:lnTo>
                <a:lnTo>
                  <a:pt x="3245" y="1618"/>
                </a:lnTo>
                <a:lnTo>
                  <a:pt x="3203" y="1673"/>
                </a:lnTo>
                <a:lnTo>
                  <a:pt x="3155" y="1724"/>
                </a:lnTo>
                <a:lnTo>
                  <a:pt x="2332" y="2542"/>
                </a:lnTo>
                <a:lnTo>
                  <a:pt x="2315" y="2562"/>
                </a:lnTo>
                <a:lnTo>
                  <a:pt x="2301" y="2587"/>
                </a:lnTo>
                <a:lnTo>
                  <a:pt x="2291" y="2612"/>
                </a:lnTo>
                <a:lnTo>
                  <a:pt x="2284" y="2640"/>
                </a:lnTo>
                <a:lnTo>
                  <a:pt x="2280" y="2668"/>
                </a:lnTo>
                <a:lnTo>
                  <a:pt x="2278" y="2699"/>
                </a:lnTo>
                <a:lnTo>
                  <a:pt x="2278" y="2730"/>
                </a:lnTo>
                <a:lnTo>
                  <a:pt x="2278" y="2761"/>
                </a:lnTo>
                <a:lnTo>
                  <a:pt x="2280" y="2791"/>
                </a:lnTo>
                <a:lnTo>
                  <a:pt x="2281" y="2821"/>
                </a:lnTo>
                <a:lnTo>
                  <a:pt x="2282" y="2851"/>
                </a:lnTo>
                <a:lnTo>
                  <a:pt x="2284" y="2879"/>
                </a:lnTo>
                <a:lnTo>
                  <a:pt x="2285" y="2909"/>
                </a:lnTo>
                <a:lnTo>
                  <a:pt x="2286" y="2940"/>
                </a:lnTo>
                <a:lnTo>
                  <a:pt x="2287" y="2971"/>
                </a:lnTo>
                <a:lnTo>
                  <a:pt x="2286" y="3001"/>
                </a:lnTo>
                <a:lnTo>
                  <a:pt x="2284" y="3032"/>
                </a:lnTo>
                <a:lnTo>
                  <a:pt x="2280" y="3062"/>
                </a:lnTo>
                <a:lnTo>
                  <a:pt x="2273" y="3089"/>
                </a:lnTo>
                <a:lnTo>
                  <a:pt x="2264" y="3116"/>
                </a:lnTo>
                <a:lnTo>
                  <a:pt x="2250" y="3139"/>
                </a:lnTo>
                <a:lnTo>
                  <a:pt x="2233" y="3160"/>
                </a:lnTo>
                <a:lnTo>
                  <a:pt x="2054" y="3338"/>
                </a:lnTo>
                <a:lnTo>
                  <a:pt x="2054" y="3337"/>
                </a:lnTo>
                <a:lnTo>
                  <a:pt x="2029" y="3355"/>
                </a:lnTo>
                <a:lnTo>
                  <a:pt x="2002" y="3369"/>
                </a:lnTo>
                <a:lnTo>
                  <a:pt x="1971" y="3379"/>
                </a:lnTo>
                <a:lnTo>
                  <a:pt x="1938" y="3384"/>
                </a:lnTo>
                <a:lnTo>
                  <a:pt x="1901" y="3386"/>
                </a:lnTo>
                <a:lnTo>
                  <a:pt x="1856" y="3384"/>
                </a:lnTo>
                <a:lnTo>
                  <a:pt x="1808" y="3376"/>
                </a:lnTo>
                <a:lnTo>
                  <a:pt x="1757" y="3365"/>
                </a:lnTo>
                <a:lnTo>
                  <a:pt x="1704" y="3349"/>
                </a:lnTo>
                <a:lnTo>
                  <a:pt x="1646" y="3328"/>
                </a:lnTo>
                <a:lnTo>
                  <a:pt x="1587" y="3303"/>
                </a:lnTo>
                <a:lnTo>
                  <a:pt x="1526" y="3274"/>
                </a:lnTo>
                <a:lnTo>
                  <a:pt x="1461" y="3241"/>
                </a:lnTo>
                <a:lnTo>
                  <a:pt x="1396" y="3204"/>
                </a:lnTo>
                <a:lnTo>
                  <a:pt x="1329" y="3162"/>
                </a:lnTo>
                <a:lnTo>
                  <a:pt x="1374" y="3145"/>
                </a:lnTo>
                <a:lnTo>
                  <a:pt x="1417" y="3124"/>
                </a:lnTo>
                <a:lnTo>
                  <a:pt x="1457" y="3100"/>
                </a:lnTo>
                <a:lnTo>
                  <a:pt x="1496" y="3071"/>
                </a:lnTo>
                <a:lnTo>
                  <a:pt x="1533" y="3039"/>
                </a:lnTo>
                <a:lnTo>
                  <a:pt x="1584" y="3068"/>
                </a:lnTo>
                <a:lnTo>
                  <a:pt x="1633" y="3093"/>
                </a:lnTo>
                <a:lnTo>
                  <a:pt x="1680" y="3115"/>
                </a:lnTo>
                <a:lnTo>
                  <a:pt x="1725" y="3134"/>
                </a:lnTo>
                <a:lnTo>
                  <a:pt x="1767" y="3150"/>
                </a:lnTo>
                <a:lnTo>
                  <a:pt x="1805" y="3161"/>
                </a:lnTo>
                <a:lnTo>
                  <a:pt x="1840" y="3170"/>
                </a:lnTo>
                <a:lnTo>
                  <a:pt x="1872" y="3175"/>
                </a:lnTo>
                <a:lnTo>
                  <a:pt x="1901" y="3177"/>
                </a:lnTo>
                <a:lnTo>
                  <a:pt x="1905" y="3177"/>
                </a:lnTo>
                <a:lnTo>
                  <a:pt x="1905" y="3155"/>
                </a:lnTo>
                <a:lnTo>
                  <a:pt x="1901" y="3128"/>
                </a:lnTo>
                <a:lnTo>
                  <a:pt x="1895" y="3098"/>
                </a:lnTo>
                <a:lnTo>
                  <a:pt x="1884" y="3062"/>
                </a:lnTo>
                <a:lnTo>
                  <a:pt x="1871" y="3022"/>
                </a:lnTo>
                <a:lnTo>
                  <a:pt x="1853" y="2979"/>
                </a:lnTo>
                <a:lnTo>
                  <a:pt x="1832" y="2930"/>
                </a:lnTo>
                <a:lnTo>
                  <a:pt x="1806" y="2879"/>
                </a:lnTo>
                <a:lnTo>
                  <a:pt x="1776" y="2824"/>
                </a:lnTo>
                <a:lnTo>
                  <a:pt x="1742" y="2766"/>
                </a:lnTo>
                <a:lnTo>
                  <a:pt x="1704" y="2704"/>
                </a:lnTo>
                <a:lnTo>
                  <a:pt x="1660" y="2639"/>
                </a:lnTo>
                <a:lnTo>
                  <a:pt x="1612" y="2572"/>
                </a:lnTo>
                <a:lnTo>
                  <a:pt x="1559" y="2501"/>
                </a:lnTo>
                <a:lnTo>
                  <a:pt x="1568" y="2545"/>
                </a:lnTo>
                <a:lnTo>
                  <a:pt x="1574" y="2591"/>
                </a:lnTo>
                <a:lnTo>
                  <a:pt x="1575" y="2637"/>
                </a:lnTo>
                <a:lnTo>
                  <a:pt x="1570" y="2682"/>
                </a:lnTo>
                <a:lnTo>
                  <a:pt x="1562" y="2727"/>
                </a:lnTo>
                <a:lnTo>
                  <a:pt x="1549" y="2770"/>
                </a:lnTo>
                <a:lnTo>
                  <a:pt x="1531" y="2813"/>
                </a:lnTo>
                <a:lnTo>
                  <a:pt x="1507" y="2854"/>
                </a:lnTo>
                <a:lnTo>
                  <a:pt x="1480" y="2892"/>
                </a:lnTo>
                <a:lnTo>
                  <a:pt x="1447" y="2928"/>
                </a:lnTo>
                <a:lnTo>
                  <a:pt x="1418" y="2955"/>
                </a:lnTo>
                <a:lnTo>
                  <a:pt x="1386" y="2978"/>
                </a:lnTo>
                <a:lnTo>
                  <a:pt x="1353" y="2999"/>
                </a:lnTo>
                <a:lnTo>
                  <a:pt x="1353" y="2999"/>
                </a:lnTo>
                <a:lnTo>
                  <a:pt x="1353" y="2999"/>
                </a:lnTo>
                <a:lnTo>
                  <a:pt x="1314" y="3018"/>
                </a:lnTo>
                <a:lnTo>
                  <a:pt x="1275" y="3033"/>
                </a:lnTo>
                <a:lnTo>
                  <a:pt x="1234" y="3045"/>
                </a:lnTo>
                <a:lnTo>
                  <a:pt x="1233" y="3045"/>
                </a:lnTo>
                <a:lnTo>
                  <a:pt x="1232" y="3045"/>
                </a:lnTo>
                <a:lnTo>
                  <a:pt x="1201" y="3051"/>
                </a:lnTo>
                <a:lnTo>
                  <a:pt x="1170" y="3054"/>
                </a:lnTo>
                <a:lnTo>
                  <a:pt x="1137" y="3055"/>
                </a:lnTo>
                <a:lnTo>
                  <a:pt x="1089" y="3053"/>
                </a:lnTo>
                <a:lnTo>
                  <a:pt x="1042" y="3046"/>
                </a:lnTo>
                <a:lnTo>
                  <a:pt x="995" y="3032"/>
                </a:lnTo>
                <a:lnTo>
                  <a:pt x="950" y="3014"/>
                </a:lnTo>
                <a:lnTo>
                  <a:pt x="907" y="2991"/>
                </a:lnTo>
                <a:lnTo>
                  <a:pt x="866" y="2962"/>
                </a:lnTo>
                <a:lnTo>
                  <a:pt x="828" y="2928"/>
                </a:lnTo>
                <a:lnTo>
                  <a:pt x="796" y="2893"/>
                </a:lnTo>
                <a:lnTo>
                  <a:pt x="769" y="2856"/>
                </a:lnTo>
                <a:lnTo>
                  <a:pt x="747" y="2817"/>
                </a:lnTo>
                <a:lnTo>
                  <a:pt x="729" y="2777"/>
                </a:lnTo>
                <a:lnTo>
                  <a:pt x="715" y="2734"/>
                </a:lnTo>
                <a:lnTo>
                  <a:pt x="706" y="2692"/>
                </a:lnTo>
                <a:lnTo>
                  <a:pt x="701" y="2648"/>
                </a:lnTo>
                <a:lnTo>
                  <a:pt x="701" y="2648"/>
                </a:lnTo>
                <a:lnTo>
                  <a:pt x="701" y="2643"/>
                </a:lnTo>
                <a:lnTo>
                  <a:pt x="700" y="2614"/>
                </a:lnTo>
                <a:lnTo>
                  <a:pt x="701" y="2586"/>
                </a:lnTo>
                <a:lnTo>
                  <a:pt x="701" y="2585"/>
                </a:lnTo>
                <a:lnTo>
                  <a:pt x="705" y="2555"/>
                </a:lnTo>
                <a:lnTo>
                  <a:pt x="710" y="2525"/>
                </a:lnTo>
                <a:lnTo>
                  <a:pt x="712" y="2522"/>
                </a:lnTo>
                <a:lnTo>
                  <a:pt x="713" y="2519"/>
                </a:lnTo>
                <a:lnTo>
                  <a:pt x="723" y="2480"/>
                </a:lnTo>
                <a:lnTo>
                  <a:pt x="738" y="2443"/>
                </a:lnTo>
                <a:lnTo>
                  <a:pt x="757" y="2406"/>
                </a:lnTo>
                <a:lnTo>
                  <a:pt x="757" y="2404"/>
                </a:lnTo>
                <a:lnTo>
                  <a:pt x="757" y="2403"/>
                </a:lnTo>
                <a:lnTo>
                  <a:pt x="757" y="2404"/>
                </a:lnTo>
                <a:lnTo>
                  <a:pt x="779" y="2372"/>
                </a:lnTo>
                <a:lnTo>
                  <a:pt x="801" y="2342"/>
                </a:lnTo>
                <a:lnTo>
                  <a:pt x="828" y="2312"/>
                </a:lnTo>
                <a:lnTo>
                  <a:pt x="861" y="2283"/>
                </a:lnTo>
                <a:lnTo>
                  <a:pt x="896" y="2257"/>
                </a:lnTo>
                <a:lnTo>
                  <a:pt x="933" y="2235"/>
                </a:lnTo>
                <a:lnTo>
                  <a:pt x="973" y="2217"/>
                </a:lnTo>
                <a:lnTo>
                  <a:pt x="1012" y="2203"/>
                </a:lnTo>
                <a:lnTo>
                  <a:pt x="1054" y="2194"/>
                </a:lnTo>
                <a:lnTo>
                  <a:pt x="1096" y="2187"/>
                </a:lnTo>
                <a:lnTo>
                  <a:pt x="1137" y="2185"/>
                </a:lnTo>
                <a:lnTo>
                  <a:pt x="1183" y="2188"/>
                </a:lnTo>
                <a:lnTo>
                  <a:pt x="1229" y="2195"/>
                </a:lnTo>
                <a:lnTo>
                  <a:pt x="1273" y="2207"/>
                </a:lnTo>
                <a:lnTo>
                  <a:pt x="1316" y="2223"/>
                </a:lnTo>
                <a:lnTo>
                  <a:pt x="1281" y="2187"/>
                </a:lnTo>
                <a:lnTo>
                  <a:pt x="1244" y="2149"/>
                </a:lnTo>
                <a:lnTo>
                  <a:pt x="1177" y="2084"/>
                </a:lnTo>
                <a:lnTo>
                  <a:pt x="1109" y="2022"/>
                </a:lnTo>
                <a:lnTo>
                  <a:pt x="1042" y="1962"/>
                </a:lnTo>
                <a:lnTo>
                  <a:pt x="976" y="1907"/>
                </a:lnTo>
                <a:lnTo>
                  <a:pt x="911" y="1854"/>
                </a:lnTo>
                <a:lnTo>
                  <a:pt x="847" y="1806"/>
                </a:lnTo>
                <a:lnTo>
                  <a:pt x="785" y="1760"/>
                </a:lnTo>
                <a:lnTo>
                  <a:pt x="723" y="1719"/>
                </a:lnTo>
                <a:lnTo>
                  <a:pt x="665" y="1680"/>
                </a:lnTo>
                <a:lnTo>
                  <a:pt x="607" y="1646"/>
                </a:lnTo>
                <a:lnTo>
                  <a:pt x="551" y="1614"/>
                </a:lnTo>
                <a:lnTo>
                  <a:pt x="499" y="1586"/>
                </a:lnTo>
                <a:lnTo>
                  <a:pt x="449" y="1562"/>
                </a:lnTo>
                <a:lnTo>
                  <a:pt x="401" y="1542"/>
                </a:lnTo>
                <a:lnTo>
                  <a:pt x="357" y="1525"/>
                </a:lnTo>
                <a:lnTo>
                  <a:pt x="316" y="1511"/>
                </a:lnTo>
                <a:lnTo>
                  <a:pt x="278" y="1501"/>
                </a:lnTo>
                <a:lnTo>
                  <a:pt x="244" y="1496"/>
                </a:lnTo>
                <a:lnTo>
                  <a:pt x="213" y="1494"/>
                </a:lnTo>
                <a:lnTo>
                  <a:pt x="210" y="1494"/>
                </a:lnTo>
                <a:lnTo>
                  <a:pt x="210" y="1515"/>
                </a:lnTo>
                <a:lnTo>
                  <a:pt x="213" y="1541"/>
                </a:lnTo>
                <a:lnTo>
                  <a:pt x="220" y="1571"/>
                </a:lnTo>
                <a:lnTo>
                  <a:pt x="229" y="1606"/>
                </a:lnTo>
                <a:lnTo>
                  <a:pt x="243" y="1644"/>
                </a:lnTo>
                <a:lnTo>
                  <a:pt x="259" y="1687"/>
                </a:lnTo>
                <a:lnTo>
                  <a:pt x="281" y="1733"/>
                </a:lnTo>
                <a:lnTo>
                  <a:pt x="305" y="1783"/>
                </a:lnTo>
                <a:lnTo>
                  <a:pt x="333" y="1837"/>
                </a:lnTo>
                <a:lnTo>
                  <a:pt x="366" y="1894"/>
                </a:lnTo>
                <a:lnTo>
                  <a:pt x="403" y="1954"/>
                </a:lnTo>
                <a:lnTo>
                  <a:pt x="445" y="2017"/>
                </a:lnTo>
                <a:lnTo>
                  <a:pt x="492" y="2082"/>
                </a:lnTo>
                <a:lnTo>
                  <a:pt x="543" y="2151"/>
                </a:lnTo>
                <a:lnTo>
                  <a:pt x="598" y="2222"/>
                </a:lnTo>
                <a:lnTo>
                  <a:pt x="660" y="2295"/>
                </a:lnTo>
                <a:lnTo>
                  <a:pt x="629" y="2345"/>
                </a:lnTo>
                <a:lnTo>
                  <a:pt x="604" y="2398"/>
                </a:lnTo>
                <a:lnTo>
                  <a:pt x="583" y="2453"/>
                </a:lnTo>
                <a:lnTo>
                  <a:pt x="570" y="2509"/>
                </a:lnTo>
                <a:lnTo>
                  <a:pt x="512" y="2445"/>
                </a:lnTo>
                <a:lnTo>
                  <a:pt x="458" y="2380"/>
                </a:lnTo>
                <a:lnTo>
                  <a:pt x="405" y="2316"/>
                </a:lnTo>
                <a:lnTo>
                  <a:pt x="356" y="2253"/>
                </a:lnTo>
                <a:lnTo>
                  <a:pt x="310" y="2189"/>
                </a:lnTo>
                <a:lnTo>
                  <a:pt x="267" y="2127"/>
                </a:lnTo>
                <a:lnTo>
                  <a:pt x="226" y="2066"/>
                </a:lnTo>
                <a:lnTo>
                  <a:pt x="189" y="2006"/>
                </a:lnTo>
                <a:lnTo>
                  <a:pt x="155" y="1947"/>
                </a:lnTo>
                <a:lnTo>
                  <a:pt x="123" y="1889"/>
                </a:lnTo>
                <a:lnTo>
                  <a:pt x="95" y="1833"/>
                </a:lnTo>
                <a:lnTo>
                  <a:pt x="71" y="1779"/>
                </a:lnTo>
                <a:lnTo>
                  <a:pt x="50" y="1727"/>
                </a:lnTo>
                <a:lnTo>
                  <a:pt x="33" y="1677"/>
                </a:lnTo>
                <a:lnTo>
                  <a:pt x="19" y="1630"/>
                </a:lnTo>
                <a:lnTo>
                  <a:pt x="8" y="1584"/>
                </a:lnTo>
                <a:lnTo>
                  <a:pt x="3" y="1541"/>
                </a:lnTo>
                <a:lnTo>
                  <a:pt x="0" y="1500"/>
                </a:lnTo>
                <a:lnTo>
                  <a:pt x="2" y="1463"/>
                </a:lnTo>
                <a:lnTo>
                  <a:pt x="7" y="1429"/>
                </a:lnTo>
                <a:lnTo>
                  <a:pt x="17" y="1397"/>
                </a:lnTo>
                <a:lnTo>
                  <a:pt x="31" y="1370"/>
                </a:lnTo>
                <a:lnTo>
                  <a:pt x="49" y="1346"/>
                </a:lnTo>
                <a:lnTo>
                  <a:pt x="48" y="1346"/>
                </a:lnTo>
                <a:lnTo>
                  <a:pt x="227" y="1167"/>
                </a:lnTo>
                <a:lnTo>
                  <a:pt x="251" y="1148"/>
                </a:lnTo>
                <a:lnTo>
                  <a:pt x="277" y="1132"/>
                </a:lnTo>
                <a:lnTo>
                  <a:pt x="307" y="1120"/>
                </a:lnTo>
                <a:lnTo>
                  <a:pt x="339" y="1110"/>
                </a:lnTo>
                <a:lnTo>
                  <a:pt x="373" y="1105"/>
                </a:lnTo>
                <a:lnTo>
                  <a:pt x="407" y="1102"/>
                </a:lnTo>
                <a:lnTo>
                  <a:pt x="442" y="1102"/>
                </a:lnTo>
                <a:lnTo>
                  <a:pt x="476" y="1105"/>
                </a:lnTo>
                <a:lnTo>
                  <a:pt x="508" y="1110"/>
                </a:lnTo>
                <a:lnTo>
                  <a:pt x="539" y="1119"/>
                </a:lnTo>
                <a:lnTo>
                  <a:pt x="580" y="1129"/>
                </a:lnTo>
                <a:lnTo>
                  <a:pt x="618" y="1138"/>
                </a:lnTo>
                <a:lnTo>
                  <a:pt x="653" y="1142"/>
                </a:lnTo>
                <a:lnTo>
                  <a:pt x="684" y="1143"/>
                </a:lnTo>
                <a:lnTo>
                  <a:pt x="714" y="1141"/>
                </a:lnTo>
                <a:lnTo>
                  <a:pt x="740" y="1136"/>
                </a:lnTo>
                <a:lnTo>
                  <a:pt x="765" y="1128"/>
                </a:lnTo>
                <a:lnTo>
                  <a:pt x="787" y="1117"/>
                </a:lnTo>
                <a:lnTo>
                  <a:pt x="810" y="1103"/>
                </a:lnTo>
                <a:lnTo>
                  <a:pt x="830" y="1087"/>
                </a:lnTo>
                <a:lnTo>
                  <a:pt x="850" y="1069"/>
                </a:lnTo>
                <a:lnTo>
                  <a:pt x="1672" y="252"/>
                </a:lnTo>
                <a:lnTo>
                  <a:pt x="1724" y="204"/>
                </a:lnTo>
                <a:lnTo>
                  <a:pt x="1778" y="162"/>
                </a:lnTo>
                <a:lnTo>
                  <a:pt x="1836" y="123"/>
                </a:lnTo>
                <a:lnTo>
                  <a:pt x="1896" y="92"/>
                </a:lnTo>
                <a:lnTo>
                  <a:pt x="1958" y="63"/>
                </a:lnTo>
                <a:lnTo>
                  <a:pt x="2021" y="41"/>
                </a:lnTo>
                <a:lnTo>
                  <a:pt x="2085" y="24"/>
                </a:lnTo>
                <a:lnTo>
                  <a:pt x="2150" y="11"/>
                </a:lnTo>
                <a:lnTo>
                  <a:pt x="2216" y="4"/>
                </a:lnTo>
                <a:lnTo>
                  <a:pt x="228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E4DC94FF-71D6-4D7C-9119-6E7940F1D173}"/>
              </a:ext>
            </a:extLst>
          </p:cNvPr>
          <p:cNvSpPr/>
          <p:nvPr/>
        </p:nvSpPr>
        <p:spPr>
          <a:xfrm>
            <a:off x="4082964" y="2997491"/>
            <a:ext cx="1538525" cy="525337"/>
          </a:xfrm>
          <a:prstGeom prst="rect">
            <a:avLst/>
          </a:prstGeom>
        </p:spPr>
        <p:txBody>
          <a:bodyPr wrap="square">
            <a:spAutoFit/>
          </a:bodyPr>
          <a:lstStyle/>
          <a:p>
            <a:pPr algn="ctr">
              <a:lnSpc>
                <a:spcPct val="150000"/>
              </a:lnSpc>
            </a:pPr>
            <a:r>
              <a:rPr lang="en-US" sz="1000" dirty="0" smtClean="0">
                <a:solidFill>
                  <a:schemeClr val="bg1"/>
                </a:solidFill>
                <a:latin typeface="Segoe UI" panose="020B0502040204020203" pitchFamily="34" charset="0"/>
                <a:cs typeface="Segoe UI Light" panose="020B0502040204020203" pitchFamily="34" charset="0"/>
              </a:rPr>
              <a:t>wonderful </a:t>
            </a:r>
            <a:r>
              <a:rPr lang="en-US" sz="1000" dirty="0">
                <a:solidFill>
                  <a:schemeClr val="bg1"/>
                </a:solidFill>
                <a:latin typeface="Segoe UI" panose="020B0502040204020203" pitchFamily="34" charset="0"/>
                <a:cs typeface="Segoe UI Light" panose="020B0502040204020203" pitchFamily="34" charset="0"/>
              </a:rPr>
              <a:t>serenity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2495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C114540-2540-4507-8B87-F7C19EF694E5}"/>
              </a:ext>
            </a:extLst>
          </p:cNvPr>
          <p:cNvGrpSpPr/>
          <p:nvPr/>
        </p:nvGrpSpPr>
        <p:grpSpPr>
          <a:xfrm>
            <a:off x="3937400" y="854080"/>
            <a:ext cx="4317207" cy="940613"/>
            <a:chOff x="4123727" y="653713"/>
            <a:chExt cx="2200499"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123727" y="653713"/>
              <a:ext cx="2200499"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DC94FF-71D6-4D7C-9119-6E7940F1D173}"/>
              </a:ext>
            </a:extLst>
          </p:cNvPr>
          <p:cNvSpPr/>
          <p:nvPr/>
        </p:nvSpPr>
        <p:spPr>
          <a:xfrm>
            <a:off x="1106133"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301180"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27116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C114540-2540-4507-8B87-F7C19EF694E5}"/>
              </a:ext>
            </a:extLst>
          </p:cNvPr>
          <p:cNvGrpSpPr/>
          <p:nvPr/>
        </p:nvGrpSpPr>
        <p:grpSpPr>
          <a:xfrm>
            <a:off x="7452442" y="1134304"/>
            <a:ext cx="3807452" cy="940613"/>
            <a:chOff x="4293265" y="653713"/>
            <a:chExt cx="1940675"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40675"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Price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452442" y="300108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13" name="Rectangle 12">
            <a:extLst>
              <a:ext uri="{FF2B5EF4-FFF2-40B4-BE49-F238E27FC236}">
                <a16:creationId xmlns:a16="http://schemas.microsoft.com/office/drawing/2014/main" id="{E4DC94FF-71D6-4D7C-9119-6E7940F1D173}"/>
              </a:ext>
            </a:extLst>
          </p:cNvPr>
          <p:cNvSpPr/>
          <p:nvPr/>
        </p:nvSpPr>
        <p:spPr>
          <a:xfrm>
            <a:off x="7452442" y="2478088"/>
            <a:ext cx="1533588" cy="553998"/>
          </a:xfrm>
          <a:prstGeom prst="rect">
            <a:avLst/>
          </a:prstGeom>
        </p:spPr>
        <p:txBody>
          <a:bodyPr wrap="square">
            <a:spAutoFit/>
          </a:bodyPr>
          <a:lstStyle/>
          <a:p>
            <a:pPr>
              <a:lnSpc>
                <a:spcPct val="150000"/>
              </a:lnSpc>
            </a:pPr>
            <a:r>
              <a:rPr lang="id-ID" sz="2000" dirty="0" smtClean="0">
                <a:solidFill>
                  <a:schemeClr val="accent4"/>
                </a:solidFill>
                <a:latin typeface="Poppins SemiBold" panose="00000700000000000000" pitchFamily="50" charset="0"/>
                <a:cs typeface="Poppins SemiBold" panose="00000700000000000000" pitchFamily="50" charset="0"/>
              </a:rPr>
              <a:t>$59</a:t>
            </a:r>
            <a:r>
              <a:rPr lang="id-ID" sz="2000" dirty="0" smtClean="0">
                <a:latin typeface="Poppins SemiBold" panose="00000700000000000000" pitchFamily="50" charset="0"/>
                <a:cs typeface="Poppins SemiBold" panose="00000700000000000000" pitchFamily="50" charset="0"/>
              </a:rPr>
              <a:t>,45</a:t>
            </a:r>
            <a:endParaRPr lang="en-US" sz="2000" dirty="0">
              <a:latin typeface="Poppins SemiBold" panose="00000700000000000000" pitchFamily="50" charset="0"/>
              <a:cs typeface="Poppins SemiBold" panose="00000700000000000000" pitchFamily="50" charset="0"/>
            </a:endParaRPr>
          </a:p>
        </p:txBody>
      </p:sp>
      <p:sp>
        <p:nvSpPr>
          <p:cNvPr id="15" name="Oval 14"/>
          <p:cNvSpPr/>
          <p:nvPr/>
        </p:nvSpPr>
        <p:spPr>
          <a:xfrm>
            <a:off x="7516059" y="418145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705013"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8110536"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7405569" y="4223776"/>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86806"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568043"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1" name="Oval 20"/>
          <p:cNvSpPr/>
          <p:nvPr/>
        </p:nvSpPr>
        <p:spPr>
          <a:xfrm>
            <a:off x="9312451"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E4DC94FF-71D6-4D7C-9119-6E7940F1D173}"/>
              </a:ext>
            </a:extLst>
          </p:cNvPr>
          <p:cNvSpPr/>
          <p:nvPr/>
        </p:nvSpPr>
        <p:spPr>
          <a:xfrm>
            <a:off x="9175481"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04</a:t>
            </a:r>
            <a:endParaRPr lang="en-US" sz="1050" b="1" dirty="0">
              <a:latin typeface="Segoe UI" panose="020B0502040204020203" pitchFamily="34" charset="0"/>
              <a:cs typeface="Segoe UI Light" panose="020B0502040204020203" pitchFamily="34" charset="0"/>
            </a:endParaRPr>
          </a:p>
        </p:txBody>
      </p:sp>
      <p:sp>
        <p:nvSpPr>
          <p:cNvPr id="23" name="Oval 22"/>
          <p:cNvSpPr/>
          <p:nvPr/>
        </p:nvSpPr>
        <p:spPr>
          <a:xfrm>
            <a:off x="9919889"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E4DC94FF-71D6-4D7C-9119-6E7940F1D173}"/>
              </a:ext>
            </a:extLst>
          </p:cNvPr>
          <p:cNvSpPr/>
          <p:nvPr/>
        </p:nvSpPr>
        <p:spPr>
          <a:xfrm>
            <a:off x="9782919"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05</a:t>
            </a:r>
            <a:endParaRPr lang="en-US" sz="1050" b="1"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452441" y="477434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8776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1" name="Group 10">
            <a:extLst>
              <a:ext uri="{FF2B5EF4-FFF2-40B4-BE49-F238E27FC236}">
                <a16:creationId xmlns:a16="http://schemas.microsoft.com/office/drawing/2014/main" id="{FC114540-2540-4507-8B87-F7C19EF694E5}"/>
              </a:ext>
            </a:extLst>
          </p:cNvPr>
          <p:cNvGrpSpPr/>
          <p:nvPr/>
        </p:nvGrpSpPr>
        <p:grpSpPr>
          <a:xfrm>
            <a:off x="3381162" y="854080"/>
            <a:ext cx="5429693" cy="940613"/>
            <a:chOff x="3840210" y="653713"/>
            <a:chExt cx="2767538" cy="940613"/>
          </a:xfrm>
        </p:grpSpPr>
        <p:sp>
          <p:nvSpPr>
            <p:cNvPr id="12" name="TextBox 11">
              <a:extLst>
                <a:ext uri="{FF2B5EF4-FFF2-40B4-BE49-F238E27FC236}">
                  <a16:creationId xmlns:a16="http://schemas.microsoft.com/office/drawing/2014/main" id="{01CDDBC3-3445-4B93-B250-9A23EB09C816}"/>
                </a:ext>
              </a:extLst>
            </p:cNvPr>
            <p:cNvSpPr txBox="1"/>
            <p:nvPr/>
          </p:nvSpPr>
          <p:spPr>
            <a:xfrm>
              <a:off x="3840210" y="653713"/>
              <a:ext cx="27675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The 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6" name="Right Triangle 1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1980403" y="2357616"/>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 TOP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2094095" y="2609258"/>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1564408" y="2929468"/>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7619145" y="2333302"/>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SPECIAL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7732837" y="2584944"/>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203150" y="2905154"/>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04569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Freeform 4"/>
          <p:cNvSpPr/>
          <p:nvPr/>
        </p:nvSpPr>
        <p:spPr>
          <a:xfrm>
            <a:off x="0" y="0"/>
            <a:ext cx="4943403" cy="5135851"/>
          </a:xfrm>
          <a:custGeom>
            <a:avLst/>
            <a:gdLst>
              <a:gd name="connsiteX0" fmla="*/ 0 w 5445842"/>
              <a:gd name="connsiteY0" fmla="*/ 0 h 5657850"/>
              <a:gd name="connsiteX1" fmla="*/ 3731342 w 5445842"/>
              <a:gd name="connsiteY1" fmla="*/ 0 h 5657850"/>
              <a:gd name="connsiteX2" fmla="*/ 5445842 w 5445842"/>
              <a:gd name="connsiteY2" fmla="*/ 1714500 h 5657850"/>
              <a:gd name="connsiteX3" fmla="*/ 1502492 w 5445842"/>
              <a:gd name="connsiteY3" fmla="*/ 5657850 h 5657850"/>
              <a:gd name="connsiteX4" fmla="*/ 0 w 5445842"/>
              <a:gd name="connsiteY4" fmla="*/ 4155358 h 5657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5842" h="5657850">
                <a:moveTo>
                  <a:pt x="0" y="0"/>
                </a:moveTo>
                <a:lnTo>
                  <a:pt x="3731342" y="0"/>
                </a:lnTo>
                <a:lnTo>
                  <a:pt x="5445842" y="1714500"/>
                </a:lnTo>
                <a:lnTo>
                  <a:pt x="1502492" y="5657850"/>
                </a:lnTo>
                <a:lnTo>
                  <a:pt x="0" y="4155358"/>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7032246" y="1211775"/>
            <a:ext cx="4116833" cy="940613"/>
            <a:chOff x="4293265" y="653713"/>
            <a:chExt cx="2098368"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2098368"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grpSp>
        <p:nvGrpSpPr>
          <p:cNvPr id="11" name="Group 24"/>
          <p:cNvGrpSpPr>
            <a:grpSpLocks noChangeAspect="1"/>
          </p:cNvGrpSpPr>
          <p:nvPr/>
        </p:nvGrpSpPr>
        <p:grpSpPr bwMode="auto">
          <a:xfrm>
            <a:off x="7174745" y="4997146"/>
            <a:ext cx="222250" cy="365125"/>
            <a:chOff x="3494" y="865"/>
            <a:chExt cx="140" cy="230"/>
          </a:xfrm>
          <a:solidFill>
            <a:schemeClr val="accent4"/>
          </a:solidFill>
        </p:grpSpPr>
        <p:sp>
          <p:nvSpPr>
            <p:cNvPr id="12" name="Freeform 26"/>
            <p:cNvSpPr>
              <a:spLocks/>
            </p:cNvSpPr>
            <p:nvPr/>
          </p:nvSpPr>
          <p:spPr bwMode="auto">
            <a:xfrm>
              <a:off x="3557" y="865"/>
              <a:ext cx="13" cy="17"/>
            </a:xfrm>
            <a:custGeom>
              <a:avLst/>
              <a:gdLst>
                <a:gd name="T0" fmla="*/ 102 w 204"/>
                <a:gd name="T1" fmla="*/ 0 h 252"/>
                <a:gd name="T2" fmla="*/ 125 w 204"/>
                <a:gd name="T3" fmla="*/ 3 h 252"/>
                <a:gd name="T4" fmla="*/ 147 w 204"/>
                <a:gd name="T5" fmla="*/ 11 h 252"/>
                <a:gd name="T6" fmla="*/ 166 w 204"/>
                <a:gd name="T7" fmla="*/ 22 h 252"/>
                <a:gd name="T8" fmla="*/ 182 w 204"/>
                <a:gd name="T9" fmla="*/ 39 h 252"/>
                <a:gd name="T10" fmla="*/ 193 w 204"/>
                <a:gd name="T11" fmla="*/ 58 h 252"/>
                <a:gd name="T12" fmla="*/ 202 w 204"/>
                <a:gd name="T13" fmla="*/ 79 h 252"/>
                <a:gd name="T14" fmla="*/ 204 w 204"/>
                <a:gd name="T15" fmla="*/ 103 h 252"/>
                <a:gd name="T16" fmla="*/ 204 w 204"/>
                <a:gd name="T17" fmla="*/ 252 h 252"/>
                <a:gd name="T18" fmla="*/ 0 w 204"/>
                <a:gd name="T19" fmla="*/ 252 h 252"/>
                <a:gd name="T20" fmla="*/ 0 w 204"/>
                <a:gd name="T21" fmla="*/ 103 h 252"/>
                <a:gd name="T22" fmla="*/ 3 w 204"/>
                <a:gd name="T23" fmla="*/ 79 h 252"/>
                <a:gd name="T24" fmla="*/ 10 w 204"/>
                <a:gd name="T25" fmla="*/ 58 h 252"/>
                <a:gd name="T26" fmla="*/ 22 w 204"/>
                <a:gd name="T27" fmla="*/ 39 h 252"/>
                <a:gd name="T28" fmla="*/ 38 w 204"/>
                <a:gd name="T29" fmla="*/ 22 h 252"/>
                <a:gd name="T30" fmla="*/ 57 w 204"/>
                <a:gd name="T31" fmla="*/ 11 h 252"/>
                <a:gd name="T32" fmla="*/ 78 w 204"/>
                <a:gd name="T33" fmla="*/ 3 h 252"/>
                <a:gd name="T34" fmla="*/ 102 w 204"/>
                <a:gd name="T3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252">
                  <a:moveTo>
                    <a:pt x="102" y="0"/>
                  </a:moveTo>
                  <a:lnTo>
                    <a:pt x="125" y="3"/>
                  </a:lnTo>
                  <a:lnTo>
                    <a:pt x="147" y="11"/>
                  </a:lnTo>
                  <a:lnTo>
                    <a:pt x="166" y="22"/>
                  </a:lnTo>
                  <a:lnTo>
                    <a:pt x="182" y="39"/>
                  </a:lnTo>
                  <a:lnTo>
                    <a:pt x="193" y="58"/>
                  </a:lnTo>
                  <a:lnTo>
                    <a:pt x="202" y="79"/>
                  </a:lnTo>
                  <a:lnTo>
                    <a:pt x="204" y="103"/>
                  </a:lnTo>
                  <a:lnTo>
                    <a:pt x="204" y="252"/>
                  </a:lnTo>
                  <a:lnTo>
                    <a:pt x="0" y="252"/>
                  </a:lnTo>
                  <a:lnTo>
                    <a:pt x="0" y="103"/>
                  </a:lnTo>
                  <a:lnTo>
                    <a:pt x="3" y="79"/>
                  </a:lnTo>
                  <a:lnTo>
                    <a:pt x="10" y="58"/>
                  </a:lnTo>
                  <a:lnTo>
                    <a:pt x="22" y="39"/>
                  </a:lnTo>
                  <a:lnTo>
                    <a:pt x="38" y="22"/>
                  </a:lnTo>
                  <a:lnTo>
                    <a:pt x="57" y="11"/>
                  </a:lnTo>
                  <a:lnTo>
                    <a:pt x="78" y="3"/>
                  </a:lnTo>
                  <a:lnTo>
                    <a:pt x="1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3494" y="889"/>
              <a:ext cx="140" cy="46"/>
            </a:xfrm>
            <a:custGeom>
              <a:avLst/>
              <a:gdLst>
                <a:gd name="T0" fmla="*/ 23 w 2097"/>
                <a:gd name="T1" fmla="*/ 0 h 689"/>
                <a:gd name="T2" fmla="*/ 1843 w 2097"/>
                <a:gd name="T3" fmla="*/ 0 h 689"/>
                <a:gd name="T4" fmla="*/ 1864 w 2097"/>
                <a:gd name="T5" fmla="*/ 2 h 689"/>
                <a:gd name="T6" fmla="*/ 1883 w 2097"/>
                <a:gd name="T7" fmla="*/ 10 h 689"/>
                <a:gd name="T8" fmla="*/ 1900 w 2097"/>
                <a:gd name="T9" fmla="*/ 22 h 689"/>
                <a:gd name="T10" fmla="*/ 1913 w 2097"/>
                <a:gd name="T11" fmla="*/ 38 h 689"/>
                <a:gd name="T12" fmla="*/ 2086 w 2097"/>
                <a:gd name="T13" fmla="*/ 309 h 689"/>
                <a:gd name="T14" fmla="*/ 2095 w 2097"/>
                <a:gd name="T15" fmla="*/ 327 h 689"/>
                <a:gd name="T16" fmla="*/ 2097 w 2097"/>
                <a:gd name="T17" fmla="*/ 344 h 689"/>
                <a:gd name="T18" fmla="*/ 2095 w 2097"/>
                <a:gd name="T19" fmla="*/ 363 h 689"/>
                <a:gd name="T20" fmla="*/ 2086 w 2097"/>
                <a:gd name="T21" fmla="*/ 380 h 689"/>
                <a:gd name="T22" fmla="*/ 1913 w 2097"/>
                <a:gd name="T23" fmla="*/ 651 h 689"/>
                <a:gd name="T24" fmla="*/ 1900 w 2097"/>
                <a:gd name="T25" fmla="*/ 667 h 689"/>
                <a:gd name="T26" fmla="*/ 1883 w 2097"/>
                <a:gd name="T27" fmla="*/ 679 h 689"/>
                <a:gd name="T28" fmla="*/ 1864 w 2097"/>
                <a:gd name="T29" fmla="*/ 687 h 689"/>
                <a:gd name="T30" fmla="*/ 1843 w 2097"/>
                <a:gd name="T31" fmla="*/ 689 h 689"/>
                <a:gd name="T32" fmla="*/ 23 w 2097"/>
                <a:gd name="T33" fmla="*/ 689 h 689"/>
                <a:gd name="T34" fmla="*/ 14 w 2097"/>
                <a:gd name="T35" fmla="*/ 687 h 689"/>
                <a:gd name="T36" fmla="*/ 5 w 2097"/>
                <a:gd name="T37" fmla="*/ 680 h 689"/>
                <a:gd name="T38" fmla="*/ 1 w 2097"/>
                <a:gd name="T39" fmla="*/ 672 h 689"/>
                <a:gd name="T40" fmla="*/ 0 w 2097"/>
                <a:gd name="T41" fmla="*/ 663 h 689"/>
                <a:gd name="T42" fmla="*/ 3 w 2097"/>
                <a:gd name="T43" fmla="*/ 652 h 689"/>
                <a:gd name="T44" fmla="*/ 192 w 2097"/>
                <a:gd name="T45" fmla="*/ 358 h 689"/>
                <a:gd name="T46" fmla="*/ 195 w 2097"/>
                <a:gd name="T47" fmla="*/ 350 h 689"/>
                <a:gd name="T48" fmla="*/ 195 w 2097"/>
                <a:gd name="T49" fmla="*/ 340 h 689"/>
                <a:gd name="T50" fmla="*/ 192 w 2097"/>
                <a:gd name="T51" fmla="*/ 332 h 689"/>
                <a:gd name="T52" fmla="*/ 3 w 2097"/>
                <a:gd name="T53" fmla="*/ 37 h 689"/>
                <a:gd name="T54" fmla="*/ 0 w 2097"/>
                <a:gd name="T55" fmla="*/ 26 h 689"/>
                <a:gd name="T56" fmla="*/ 0 w 2097"/>
                <a:gd name="T57" fmla="*/ 17 h 689"/>
                <a:gd name="T58" fmla="*/ 5 w 2097"/>
                <a:gd name="T59" fmla="*/ 8 h 689"/>
                <a:gd name="T60" fmla="*/ 13 w 2097"/>
                <a:gd name="T61" fmla="*/ 2 h 689"/>
                <a:gd name="T62" fmla="*/ 23 w 2097"/>
                <a:gd name="T63"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7" h="689">
                  <a:moveTo>
                    <a:pt x="23" y="0"/>
                  </a:moveTo>
                  <a:lnTo>
                    <a:pt x="1843" y="0"/>
                  </a:lnTo>
                  <a:lnTo>
                    <a:pt x="1864" y="2"/>
                  </a:lnTo>
                  <a:lnTo>
                    <a:pt x="1883" y="10"/>
                  </a:lnTo>
                  <a:lnTo>
                    <a:pt x="1900" y="22"/>
                  </a:lnTo>
                  <a:lnTo>
                    <a:pt x="1913" y="38"/>
                  </a:lnTo>
                  <a:lnTo>
                    <a:pt x="2086" y="309"/>
                  </a:lnTo>
                  <a:lnTo>
                    <a:pt x="2095" y="327"/>
                  </a:lnTo>
                  <a:lnTo>
                    <a:pt x="2097" y="344"/>
                  </a:lnTo>
                  <a:lnTo>
                    <a:pt x="2095" y="363"/>
                  </a:lnTo>
                  <a:lnTo>
                    <a:pt x="2086" y="380"/>
                  </a:lnTo>
                  <a:lnTo>
                    <a:pt x="1913" y="651"/>
                  </a:lnTo>
                  <a:lnTo>
                    <a:pt x="1900" y="667"/>
                  </a:lnTo>
                  <a:lnTo>
                    <a:pt x="1883" y="679"/>
                  </a:lnTo>
                  <a:lnTo>
                    <a:pt x="1864" y="687"/>
                  </a:lnTo>
                  <a:lnTo>
                    <a:pt x="1843" y="689"/>
                  </a:lnTo>
                  <a:lnTo>
                    <a:pt x="23" y="689"/>
                  </a:lnTo>
                  <a:lnTo>
                    <a:pt x="14" y="687"/>
                  </a:lnTo>
                  <a:lnTo>
                    <a:pt x="5" y="680"/>
                  </a:lnTo>
                  <a:lnTo>
                    <a:pt x="1" y="672"/>
                  </a:lnTo>
                  <a:lnTo>
                    <a:pt x="0" y="663"/>
                  </a:lnTo>
                  <a:lnTo>
                    <a:pt x="3" y="652"/>
                  </a:lnTo>
                  <a:lnTo>
                    <a:pt x="192" y="358"/>
                  </a:lnTo>
                  <a:lnTo>
                    <a:pt x="195" y="350"/>
                  </a:lnTo>
                  <a:lnTo>
                    <a:pt x="195" y="340"/>
                  </a:lnTo>
                  <a:lnTo>
                    <a:pt x="192" y="332"/>
                  </a:lnTo>
                  <a:lnTo>
                    <a:pt x="3" y="37"/>
                  </a:lnTo>
                  <a:lnTo>
                    <a:pt x="0" y="26"/>
                  </a:lnTo>
                  <a:lnTo>
                    <a:pt x="0" y="17"/>
                  </a:lnTo>
                  <a:lnTo>
                    <a:pt x="5" y="8"/>
                  </a:lnTo>
                  <a:lnTo>
                    <a:pt x="13" y="2"/>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3578" y="958"/>
              <a:ext cx="56" cy="46"/>
            </a:xfrm>
            <a:custGeom>
              <a:avLst/>
              <a:gdLst>
                <a:gd name="T0" fmla="*/ 0 w 844"/>
                <a:gd name="T1" fmla="*/ 0 h 690"/>
                <a:gd name="T2" fmla="*/ 821 w 844"/>
                <a:gd name="T3" fmla="*/ 0 h 690"/>
                <a:gd name="T4" fmla="*/ 830 w 844"/>
                <a:gd name="T5" fmla="*/ 3 h 690"/>
                <a:gd name="T6" fmla="*/ 839 w 844"/>
                <a:gd name="T7" fmla="*/ 9 h 690"/>
                <a:gd name="T8" fmla="*/ 843 w 844"/>
                <a:gd name="T9" fmla="*/ 17 h 690"/>
                <a:gd name="T10" fmla="*/ 844 w 844"/>
                <a:gd name="T11" fmla="*/ 28 h 690"/>
                <a:gd name="T12" fmla="*/ 841 w 844"/>
                <a:gd name="T13" fmla="*/ 37 h 690"/>
                <a:gd name="T14" fmla="*/ 651 w 844"/>
                <a:gd name="T15" fmla="*/ 332 h 690"/>
                <a:gd name="T16" fmla="*/ 648 w 844"/>
                <a:gd name="T17" fmla="*/ 341 h 690"/>
                <a:gd name="T18" fmla="*/ 648 w 844"/>
                <a:gd name="T19" fmla="*/ 349 h 690"/>
                <a:gd name="T20" fmla="*/ 651 w 844"/>
                <a:gd name="T21" fmla="*/ 357 h 690"/>
                <a:gd name="T22" fmla="*/ 840 w 844"/>
                <a:gd name="T23" fmla="*/ 654 h 690"/>
                <a:gd name="T24" fmla="*/ 844 w 844"/>
                <a:gd name="T25" fmla="*/ 663 h 690"/>
                <a:gd name="T26" fmla="*/ 843 w 844"/>
                <a:gd name="T27" fmla="*/ 673 h 690"/>
                <a:gd name="T28" fmla="*/ 839 w 844"/>
                <a:gd name="T29" fmla="*/ 682 h 690"/>
                <a:gd name="T30" fmla="*/ 830 w 844"/>
                <a:gd name="T31" fmla="*/ 688 h 690"/>
                <a:gd name="T32" fmla="*/ 820 w 844"/>
                <a:gd name="T33" fmla="*/ 690 h 690"/>
                <a:gd name="T34" fmla="*/ 0 w 844"/>
                <a:gd name="T35" fmla="*/ 690 h 690"/>
                <a:gd name="T36" fmla="*/ 0 w 844"/>
                <a:gd name="T37"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690">
                  <a:moveTo>
                    <a:pt x="0" y="0"/>
                  </a:moveTo>
                  <a:lnTo>
                    <a:pt x="821" y="0"/>
                  </a:lnTo>
                  <a:lnTo>
                    <a:pt x="830" y="3"/>
                  </a:lnTo>
                  <a:lnTo>
                    <a:pt x="839" y="9"/>
                  </a:lnTo>
                  <a:lnTo>
                    <a:pt x="843" y="17"/>
                  </a:lnTo>
                  <a:lnTo>
                    <a:pt x="844" y="28"/>
                  </a:lnTo>
                  <a:lnTo>
                    <a:pt x="841" y="37"/>
                  </a:lnTo>
                  <a:lnTo>
                    <a:pt x="651" y="332"/>
                  </a:lnTo>
                  <a:lnTo>
                    <a:pt x="648" y="341"/>
                  </a:lnTo>
                  <a:lnTo>
                    <a:pt x="648" y="349"/>
                  </a:lnTo>
                  <a:lnTo>
                    <a:pt x="651" y="357"/>
                  </a:lnTo>
                  <a:lnTo>
                    <a:pt x="840" y="654"/>
                  </a:lnTo>
                  <a:lnTo>
                    <a:pt x="844" y="663"/>
                  </a:lnTo>
                  <a:lnTo>
                    <a:pt x="843" y="673"/>
                  </a:lnTo>
                  <a:lnTo>
                    <a:pt x="839" y="682"/>
                  </a:lnTo>
                  <a:lnTo>
                    <a:pt x="830" y="688"/>
                  </a:lnTo>
                  <a:lnTo>
                    <a:pt x="820" y="690"/>
                  </a:lnTo>
                  <a:lnTo>
                    <a:pt x="0" y="6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9"/>
            <p:cNvSpPr>
              <a:spLocks/>
            </p:cNvSpPr>
            <p:nvPr/>
          </p:nvSpPr>
          <p:spPr bwMode="auto">
            <a:xfrm>
              <a:off x="3494" y="958"/>
              <a:ext cx="56" cy="46"/>
            </a:xfrm>
            <a:custGeom>
              <a:avLst/>
              <a:gdLst>
                <a:gd name="T0" fmla="*/ 254 w 838"/>
                <a:gd name="T1" fmla="*/ 0 h 690"/>
                <a:gd name="T2" fmla="*/ 838 w 838"/>
                <a:gd name="T3" fmla="*/ 0 h 690"/>
                <a:gd name="T4" fmla="*/ 838 w 838"/>
                <a:gd name="T5" fmla="*/ 690 h 690"/>
                <a:gd name="T6" fmla="*/ 254 w 838"/>
                <a:gd name="T7" fmla="*/ 690 h 690"/>
                <a:gd name="T8" fmla="*/ 233 w 838"/>
                <a:gd name="T9" fmla="*/ 687 h 690"/>
                <a:gd name="T10" fmla="*/ 214 w 838"/>
                <a:gd name="T11" fmla="*/ 680 h 690"/>
                <a:gd name="T12" fmla="*/ 197 w 838"/>
                <a:gd name="T13" fmla="*/ 668 h 690"/>
                <a:gd name="T14" fmla="*/ 183 w 838"/>
                <a:gd name="T15" fmla="*/ 651 h 690"/>
                <a:gd name="T16" fmla="*/ 10 w 838"/>
                <a:gd name="T17" fmla="*/ 381 h 690"/>
                <a:gd name="T18" fmla="*/ 3 w 838"/>
                <a:gd name="T19" fmla="*/ 364 h 690"/>
                <a:gd name="T20" fmla="*/ 0 w 838"/>
                <a:gd name="T21" fmla="*/ 345 h 690"/>
                <a:gd name="T22" fmla="*/ 3 w 838"/>
                <a:gd name="T23" fmla="*/ 327 h 690"/>
                <a:gd name="T24" fmla="*/ 10 w 838"/>
                <a:gd name="T25" fmla="*/ 309 h 690"/>
                <a:gd name="T26" fmla="*/ 183 w 838"/>
                <a:gd name="T27" fmla="*/ 38 h 690"/>
                <a:gd name="T28" fmla="*/ 197 w 838"/>
                <a:gd name="T29" fmla="*/ 22 h 690"/>
                <a:gd name="T30" fmla="*/ 214 w 838"/>
                <a:gd name="T31" fmla="*/ 11 h 690"/>
                <a:gd name="T32" fmla="*/ 233 w 838"/>
                <a:gd name="T33" fmla="*/ 4 h 690"/>
                <a:gd name="T34" fmla="*/ 254 w 838"/>
                <a:gd name="T35"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8" h="690">
                  <a:moveTo>
                    <a:pt x="254" y="0"/>
                  </a:moveTo>
                  <a:lnTo>
                    <a:pt x="838" y="0"/>
                  </a:lnTo>
                  <a:lnTo>
                    <a:pt x="838" y="690"/>
                  </a:lnTo>
                  <a:lnTo>
                    <a:pt x="254" y="690"/>
                  </a:lnTo>
                  <a:lnTo>
                    <a:pt x="233" y="687"/>
                  </a:lnTo>
                  <a:lnTo>
                    <a:pt x="214" y="680"/>
                  </a:lnTo>
                  <a:lnTo>
                    <a:pt x="197" y="668"/>
                  </a:lnTo>
                  <a:lnTo>
                    <a:pt x="183" y="651"/>
                  </a:lnTo>
                  <a:lnTo>
                    <a:pt x="10" y="381"/>
                  </a:lnTo>
                  <a:lnTo>
                    <a:pt x="3" y="364"/>
                  </a:lnTo>
                  <a:lnTo>
                    <a:pt x="0" y="345"/>
                  </a:lnTo>
                  <a:lnTo>
                    <a:pt x="3" y="327"/>
                  </a:lnTo>
                  <a:lnTo>
                    <a:pt x="10" y="309"/>
                  </a:lnTo>
                  <a:lnTo>
                    <a:pt x="183" y="38"/>
                  </a:lnTo>
                  <a:lnTo>
                    <a:pt x="197" y="22"/>
                  </a:lnTo>
                  <a:lnTo>
                    <a:pt x="214" y="11"/>
                  </a:lnTo>
                  <a:lnTo>
                    <a:pt x="233" y="4"/>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3533" y="942"/>
              <a:ext cx="62" cy="153"/>
            </a:xfrm>
            <a:custGeom>
              <a:avLst/>
              <a:gdLst>
                <a:gd name="T0" fmla="*/ 361 w 926"/>
                <a:gd name="T1" fmla="*/ 0 h 2303"/>
                <a:gd name="T2" fmla="*/ 565 w 926"/>
                <a:gd name="T3" fmla="*/ 0 h 2303"/>
                <a:gd name="T4" fmla="*/ 565 w 926"/>
                <a:gd name="T5" fmla="*/ 1945 h 2303"/>
                <a:gd name="T6" fmla="*/ 786 w 926"/>
                <a:gd name="T7" fmla="*/ 1945 h 2303"/>
                <a:gd name="T8" fmla="*/ 815 w 926"/>
                <a:gd name="T9" fmla="*/ 1947 h 2303"/>
                <a:gd name="T10" fmla="*/ 841 w 926"/>
                <a:gd name="T11" fmla="*/ 1955 h 2303"/>
                <a:gd name="T12" fmla="*/ 864 w 926"/>
                <a:gd name="T13" fmla="*/ 1968 h 2303"/>
                <a:gd name="T14" fmla="*/ 885 w 926"/>
                <a:gd name="T15" fmla="*/ 1985 h 2303"/>
                <a:gd name="T16" fmla="*/ 902 w 926"/>
                <a:gd name="T17" fmla="*/ 2005 h 2303"/>
                <a:gd name="T18" fmla="*/ 914 w 926"/>
                <a:gd name="T19" fmla="*/ 2030 h 2303"/>
                <a:gd name="T20" fmla="*/ 922 w 926"/>
                <a:gd name="T21" fmla="*/ 2056 h 2303"/>
                <a:gd name="T22" fmla="*/ 926 w 926"/>
                <a:gd name="T23" fmla="*/ 2083 h 2303"/>
                <a:gd name="T24" fmla="*/ 926 w 926"/>
                <a:gd name="T25" fmla="*/ 2303 h 2303"/>
                <a:gd name="T26" fmla="*/ 0 w 926"/>
                <a:gd name="T27" fmla="*/ 2303 h 2303"/>
                <a:gd name="T28" fmla="*/ 0 w 926"/>
                <a:gd name="T29" fmla="*/ 2083 h 2303"/>
                <a:gd name="T30" fmla="*/ 3 w 926"/>
                <a:gd name="T31" fmla="*/ 2056 h 2303"/>
                <a:gd name="T32" fmla="*/ 11 w 926"/>
                <a:gd name="T33" fmla="*/ 2030 h 2303"/>
                <a:gd name="T34" fmla="*/ 24 w 926"/>
                <a:gd name="T35" fmla="*/ 2005 h 2303"/>
                <a:gd name="T36" fmla="*/ 41 w 926"/>
                <a:gd name="T37" fmla="*/ 1985 h 2303"/>
                <a:gd name="T38" fmla="*/ 62 w 926"/>
                <a:gd name="T39" fmla="*/ 1968 h 2303"/>
                <a:gd name="T40" fmla="*/ 85 w 926"/>
                <a:gd name="T41" fmla="*/ 1955 h 2303"/>
                <a:gd name="T42" fmla="*/ 111 w 926"/>
                <a:gd name="T43" fmla="*/ 1947 h 2303"/>
                <a:gd name="T44" fmla="*/ 139 w 926"/>
                <a:gd name="T45" fmla="*/ 1945 h 2303"/>
                <a:gd name="T46" fmla="*/ 361 w 926"/>
                <a:gd name="T47" fmla="*/ 1945 h 2303"/>
                <a:gd name="T48" fmla="*/ 361 w 926"/>
                <a:gd name="T49" fmla="*/ 0 h 2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6" h="2303">
                  <a:moveTo>
                    <a:pt x="361" y="0"/>
                  </a:moveTo>
                  <a:lnTo>
                    <a:pt x="565" y="0"/>
                  </a:lnTo>
                  <a:lnTo>
                    <a:pt x="565" y="1945"/>
                  </a:lnTo>
                  <a:lnTo>
                    <a:pt x="786" y="1945"/>
                  </a:lnTo>
                  <a:lnTo>
                    <a:pt x="815" y="1947"/>
                  </a:lnTo>
                  <a:lnTo>
                    <a:pt x="841" y="1955"/>
                  </a:lnTo>
                  <a:lnTo>
                    <a:pt x="864" y="1968"/>
                  </a:lnTo>
                  <a:lnTo>
                    <a:pt x="885" y="1985"/>
                  </a:lnTo>
                  <a:lnTo>
                    <a:pt x="902" y="2005"/>
                  </a:lnTo>
                  <a:lnTo>
                    <a:pt x="914" y="2030"/>
                  </a:lnTo>
                  <a:lnTo>
                    <a:pt x="922" y="2056"/>
                  </a:lnTo>
                  <a:lnTo>
                    <a:pt x="926" y="2083"/>
                  </a:lnTo>
                  <a:lnTo>
                    <a:pt x="926" y="2303"/>
                  </a:lnTo>
                  <a:lnTo>
                    <a:pt x="0" y="2303"/>
                  </a:lnTo>
                  <a:lnTo>
                    <a:pt x="0" y="2083"/>
                  </a:lnTo>
                  <a:lnTo>
                    <a:pt x="3" y="2056"/>
                  </a:lnTo>
                  <a:lnTo>
                    <a:pt x="11" y="2030"/>
                  </a:lnTo>
                  <a:lnTo>
                    <a:pt x="24" y="2005"/>
                  </a:lnTo>
                  <a:lnTo>
                    <a:pt x="41" y="1985"/>
                  </a:lnTo>
                  <a:lnTo>
                    <a:pt x="62" y="1968"/>
                  </a:lnTo>
                  <a:lnTo>
                    <a:pt x="85" y="1955"/>
                  </a:lnTo>
                  <a:lnTo>
                    <a:pt x="111" y="1947"/>
                  </a:lnTo>
                  <a:lnTo>
                    <a:pt x="139" y="1945"/>
                  </a:lnTo>
                  <a:lnTo>
                    <a:pt x="361" y="1945"/>
                  </a:lnTo>
                  <a:lnTo>
                    <a:pt x="3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33"/>
          <p:cNvGrpSpPr>
            <a:grpSpLocks noChangeAspect="1"/>
          </p:cNvGrpSpPr>
          <p:nvPr/>
        </p:nvGrpSpPr>
        <p:grpSpPr bwMode="auto">
          <a:xfrm>
            <a:off x="7139820" y="3849679"/>
            <a:ext cx="292100" cy="366713"/>
            <a:chOff x="2606" y="865"/>
            <a:chExt cx="184" cy="231"/>
          </a:xfrm>
          <a:solidFill>
            <a:schemeClr val="accent4"/>
          </a:solidFill>
        </p:grpSpPr>
        <p:sp>
          <p:nvSpPr>
            <p:cNvPr id="18" name="Freeform 35"/>
            <p:cNvSpPr>
              <a:spLocks noEditPoints="1"/>
            </p:cNvSpPr>
            <p:nvPr/>
          </p:nvSpPr>
          <p:spPr bwMode="auto">
            <a:xfrm>
              <a:off x="2606" y="865"/>
              <a:ext cx="184" cy="189"/>
            </a:xfrm>
            <a:custGeom>
              <a:avLst/>
              <a:gdLst>
                <a:gd name="T0" fmla="*/ 1019 w 2754"/>
                <a:gd name="T1" fmla="*/ 566 h 2836"/>
                <a:gd name="T2" fmla="*/ 679 w 2754"/>
                <a:gd name="T3" fmla="*/ 816 h 2836"/>
                <a:gd name="T4" fmla="*/ 485 w 2754"/>
                <a:gd name="T5" fmla="*/ 1196 h 2836"/>
                <a:gd name="T6" fmla="*/ 485 w 2754"/>
                <a:gd name="T7" fmla="*/ 1640 h 2836"/>
                <a:gd name="T8" fmla="*/ 679 w 2754"/>
                <a:gd name="T9" fmla="*/ 2020 h 2836"/>
                <a:gd name="T10" fmla="*/ 1019 w 2754"/>
                <a:gd name="T11" fmla="*/ 2270 h 2836"/>
                <a:gd name="T12" fmla="*/ 1450 w 2754"/>
                <a:gd name="T13" fmla="*/ 2340 h 2836"/>
                <a:gd name="T14" fmla="*/ 1859 w 2754"/>
                <a:gd name="T15" fmla="*/ 2204 h 2836"/>
                <a:gd name="T16" fmla="*/ 2155 w 2754"/>
                <a:gd name="T17" fmla="*/ 1905 h 2836"/>
                <a:gd name="T18" fmla="*/ 2289 w 2754"/>
                <a:gd name="T19" fmla="*/ 1494 h 2836"/>
                <a:gd name="T20" fmla="*/ 2220 w 2754"/>
                <a:gd name="T21" fmla="*/ 1059 h 2836"/>
                <a:gd name="T22" fmla="*/ 1972 w 2754"/>
                <a:gd name="T23" fmla="*/ 716 h 2836"/>
                <a:gd name="T24" fmla="*/ 1595 w 2754"/>
                <a:gd name="T25" fmla="*/ 520 h 2836"/>
                <a:gd name="T26" fmla="*/ 1426 w 2754"/>
                <a:gd name="T27" fmla="*/ 10 h 2836"/>
                <a:gd name="T28" fmla="*/ 1596 w 2754"/>
                <a:gd name="T29" fmla="*/ 153 h 2836"/>
                <a:gd name="T30" fmla="*/ 1761 w 2754"/>
                <a:gd name="T31" fmla="*/ 163 h 2836"/>
                <a:gd name="T32" fmla="*/ 1978 w 2754"/>
                <a:gd name="T33" fmla="*/ 136 h 2836"/>
                <a:gd name="T34" fmla="*/ 2095 w 2754"/>
                <a:gd name="T35" fmla="*/ 321 h 2836"/>
                <a:gd name="T36" fmla="*/ 2231 w 2754"/>
                <a:gd name="T37" fmla="*/ 451 h 2836"/>
                <a:gd name="T38" fmla="*/ 2449 w 2754"/>
                <a:gd name="T39" fmla="*/ 504 h 2836"/>
                <a:gd name="T40" fmla="*/ 2508 w 2754"/>
                <a:gd name="T41" fmla="*/ 673 h 2836"/>
                <a:gd name="T42" fmla="*/ 2526 w 2754"/>
                <a:gd name="T43" fmla="*/ 881 h 2836"/>
                <a:gd name="T44" fmla="*/ 2699 w 2754"/>
                <a:gd name="T45" fmla="*/ 1008 h 2836"/>
                <a:gd name="T46" fmla="*/ 2747 w 2754"/>
                <a:gd name="T47" fmla="*/ 1162 h 2836"/>
                <a:gd name="T48" fmla="*/ 2647 w 2754"/>
                <a:gd name="T49" fmla="*/ 1360 h 2836"/>
                <a:gd name="T50" fmla="*/ 2718 w 2754"/>
                <a:gd name="T51" fmla="*/ 1574 h 2836"/>
                <a:gd name="T52" fmla="*/ 2745 w 2754"/>
                <a:gd name="T53" fmla="*/ 1736 h 2836"/>
                <a:gd name="T54" fmla="*/ 2596 w 2754"/>
                <a:gd name="T55" fmla="*/ 1880 h 2836"/>
                <a:gd name="T56" fmla="*/ 2504 w 2754"/>
                <a:gd name="T57" fmla="*/ 2017 h 2836"/>
                <a:gd name="T58" fmla="*/ 2511 w 2754"/>
                <a:gd name="T59" fmla="*/ 2240 h 2836"/>
                <a:gd name="T60" fmla="*/ 2381 w 2754"/>
                <a:gd name="T61" fmla="*/ 2359 h 2836"/>
                <a:gd name="T62" fmla="*/ 2160 w 2754"/>
                <a:gd name="T63" fmla="*/ 2420 h 2836"/>
                <a:gd name="T64" fmla="*/ 2065 w 2754"/>
                <a:gd name="T65" fmla="*/ 2632 h 2836"/>
                <a:gd name="T66" fmla="*/ 1907 w 2754"/>
                <a:gd name="T67" fmla="*/ 2710 h 2836"/>
                <a:gd name="T68" fmla="*/ 1695 w 2754"/>
                <a:gd name="T69" fmla="*/ 2655 h 2836"/>
                <a:gd name="T70" fmla="*/ 1524 w 2754"/>
                <a:gd name="T71" fmla="*/ 2773 h 2836"/>
                <a:gd name="T72" fmla="*/ 1357 w 2754"/>
                <a:gd name="T73" fmla="*/ 2834 h 2836"/>
                <a:gd name="T74" fmla="*/ 1180 w 2754"/>
                <a:gd name="T75" fmla="*/ 2700 h 2836"/>
                <a:gd name="T76" fmla="*/ 1020 w 2754"/>
                <a:gd name="T77" fmla="*/ 2665 h 2836"/>
                <a:gd name="T78" fmla="*/ 803 w 2754"/>
                <a:gd name="T79" fmla="*/ 2711 h 2836"/>
                <a:gd name="T80" fmla="*/ 677 w 2754"/>
                <a:gd name="T81" fmla="*/ 2585 h 2836"/>
                <a:gd name="T82" fmla="*/ 553 w 2754"/>
                <a:gd name="T83" fmla="*/ 2397 h 2836"/>
                <a:gd name="T84" fmla="*/ 329 w 2754"/>
                <a:gd name="T85" fmla="*/ 2352 h 2836"/>
                <a:gd name="T86" fmla="*/ 243 w 2754"/>
                <a:gd name="T87" fmla="*/ 2197 h 2836"/>
                <a:gd name="T88" fmla="*/ 242 w 2754"/>
                <a:gd name="T89" fmla="*/ 1981 h 2836"/>
                <a:gd name="T90" fmla="*/ 76 w 2754"/>
                <a:gd name="T91" fmla="*/ 1849 h 2836"/>
                <a:gd name="T92" fmla="*/ 3 w 2754"/>
                <a:gd name="T93" fmla="*/ 1702 h 2836"/>
                <a:gd name="T94" fmla="*/ 96 w 2754"/>
                <a:gd name="T95" fmla="*/ 1508 h 2836"/>
                <a:gd name="T96" fmla="*/ 78 w 2754"/>
                <a:gd name="T97" fmla="*/ 1320 h 2836"/>
                <a:gd name="T98" fmla="*/ 2 w 2754"/>
                <a:gd name="T99" fmla="*/ 1127 h 2836"/>
                <a:gd name="T100" fmla="*/ 95 w 2754"/>
                <a:gd name="T101" fmla="*/ 992 h 2836"/>
                <a:gd name="T102" fmla="*/ 244 w 2754"/>
                <a:gd name="T103" fmla="*/ 848 h 2836"/>
                <a:gd name="T104" fmla="*/ 234 w 2754"/>
                <a:gd name="T105" fmla="*/ 626 h 2836"/>
                <a:gd name="T106" fmla="*/ 343 w 2754"/>
                <a:gd name="T107" fmla="*/ 488 h 2836"/>
                <a:gd name="T108" fmla="*/ 568 w 2754"/>
                <a:gd name="T109" fmla="*/ 437 h 2836"/>
                <a:gd name="T110" fmla="*/ 673 w 2754"/>
                <a:gd name="T111" fmla="*/ 232 h 2836"/>
                <a:gd name="T112" fmla="*/ 815 w 2754"/>
                <a:gd name="T113" fmla="*/ 129 h 2836"/>
                <a:gd name="T114" fmla="*/ 1030 w 2754"/>
                <a:gd name="T115" fmla="*/ 182 h 2836"/>
                <a:gd name="T116" fmla="*/ 1183 w 2754"/>
                <a:gd name="T117" fmla="*/ 119 h 2836"/>
                <a:gd name="T118" fmla="*/ 1366 w 2754"/>
                <a:gd name="T119" fmla="*/ 0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4" h="2836">
                  <a:moveTo>
                    <a:pt x="1376" y="493"/>
                  </a:moveTo>
                  <a:lnTo>
                    <a:pt x="1300" y="496"/>
                  </a:lnTo>
                  <a:lnTo>
                    <a:pt x="1227" y="506"/>
                  </a:lnTo>
                  <a:lnTo>
                    <a:pt x="1155" y="520"/>
                  </a:lnTo>
                  <a:lnTo>
                    <a:pt x="1086" y="541"/>
                  </a:lnTo>
                  <a:lnTo>
                    <a:pt x="1019" y="566"/>
                  </a:lnTo>
                  <a:lnTo>
                    <a:pt x="955" y="597"/>
                  </a:lnTo>
                  <a:lnTo>
                    <a:pt x="893" y="632"/>
                  </a:lnTo>
                  <a:lnTo>
                    <a:pt x="834" y="672"/>
                  </a:lnTo>
                  <a:lnTo>
                    <a:pt x="779" y="716"/>
                  </a:lnTo>
                  <a:lnTo>
                    <a:pt x="728" y="764"/>
                  </a:lnTo>
                  <a:lnTo>
                    <a:pt x="679" y="816"/>
                  </a:lnTo>
                  <a:lnTo>
                    <a:pt x="635" y="872"/>
                  </a:lnTo>
                  <a:lnTo>
                    <a:pt x="597" y="931"/>
                  </a:lnTo>
                  <a:lnTo>
                    <a:pt x="561" y="993"/>
                  </a:lnTo>
                  <a:lnTo>
                    <a:pt x="530" y="1059"/>
                  </a:lnTo>
                  <a:lnTo>
                    <a:pt x="505" y="1126"/>
                  </a:lnTo>
                  <a:lnTo>
                    <a:pt x="485" y="1196"/>
                  </a:lnTo>
                  <a:lnTo>
                    <a:pt x="471" y="1268"/>
                  </a:lnTo>
                  <a:lnTo>
                    <a:pt x="461" y="1342"/>
                  </a:lnTo>
                  <a:lnTo>
                    <a:pt x="459" y="1419"/>
                  </a:lnTo>
                  <a:lnTo>
                    <a:pt x="461" y="1494"/>
                  </a:lnTo>
                  <a:lnTo>
                    <a:pt x="471" y="1568"/>
                  </a:lnTo>
                  <a:lnTo>
                    <a:pt x="485" y="1640"/>
                  </a:lnTo>
                  <a:lnTo>
                    <a:pt x="505" y="1710"/>
                  </a:lnTo>
                  <a:lnTo>
                    <a:pt x="530" y="1778"/>
                  </a:lnTo>
                  <a:lnTo>
                    <a:pt x="561" y="1843"/>
                  </a:lnTo>
                  <a:lnTo>
                    <a:pt x="597" y="1905"/>
                  </a:lnTo>
                  <a:lnTo>
                    <a:pt x="635" y="1964"/>
                  </a:lnTo>
                  <a:lnTo>
                    <a:pt x="679" y="2020"/>
                  </a:lnTo>
                  <a:lnTo>
                    <a:pt x="728" y="2072"/>
                  </a:lnTo>
                  <a:lnTo>
                    <a:pt x="779" y="2120"/>
                  </a:lnTo>
                  <a:lnTo>
                    <a:pt x="834" y="2164"/>
                  </a:lnTo>
                  <a:lnTo>
                    <a:pt x="893" y="2204"/>
                  </a:lnTo>
                  <a:lnTo>
                    <a:pt x="955" y="2239"/>
                  </a:lnTo>
                  <a:lnTo>
                    <a:pt x="1019" y="2270"/>
                  </a:lnTo>
                  <a:lnTo>
                    <a:pt x="1086" y="2296"/>
                  </a:lnTo>
                  <a:lnTo>
                    <a:pt x="1155" y="2316"/>
                  </a:lnTo>
                  <a:lnTo>
                    <a:pt x="1227" y="2330"/>
                  </a:lnTo>
                  <a:lnTo>
                    <a:pt x="1300" y="2340"/>
                  </a:lnTo>
                  <a:lnTo>
                    <a:pt x="1376" y="2343"/>
                  </a:lnTo>
                  <a:lnTo>
                    <a:pt x="1450" y="2340"/>
                  </a:lnTo>
                  <a:lnTo>
                    <a:pt x="1524" y="2330"/>
                  </a:lnTo>
                  <a:lnTo>
                    <a:pt x="1595" y="2316"/>
                  </a:lnTo>
                  <a:lnTo>
                    <a:pt x="1666" y="2296"/>
                  </a:lnTo>
                  <a:lnTo>
                    <a:pt x="1732" y="2270"/>
                  </a:lnTo>
                  <a:lnTo>
                    <a:pt x="1797" y="2239"/>
                  </a:lnTo>
                  <a:lnTo>
                    <a:pt x="1859" y="2204"/>
                  </a:lnTo>
                  <a:lnTo>
                    <a:pt x="1917" y="2164"/>
                  </a:lnTo>
                  <a:lnTo>
                    <a:pt x="1972" y="2120"/>
                  </a:lnTo>
                  <a:lnTo>
                    <a:pt x="2024" y="2072"/>
                  </a:lnTo>
                  <a:lnTo>
                    <a:pt x="2072" y="2020"/>
                  </a:lnTo>
                  <a:lnTo>
                    <a:pt x="2115" y="1964"/>
                  </a:lnTo>
                  <a:lnTo>
                    <a:pt x="2155" y="1905"/>
                  </a:lnTo>
                  <a:lnTo>
                    <a:pt x="2190" y="1843"/>
                  </a:lnTo>
                  <a:lnTo>
                    <a:pt x="2220" y="1778"/>
                  </a:lnTo>
                  <a:lnTo>
                    <a:pt x="2246" y="1710"/>
                  </a:lnTo>
                  <a:lnTo>
                    <a:pt x="2266" y="1640"/>
                  </a:lnTo>
                  <a:lnTo>
                    <a:pt x="2281" y="1568"/>
                  </a:lnTo>
                  <a:lnTo>
                    <a:pt x="2289" y="1494"/>
                  </a:lnTo>
                  <a:lnTo>
                    <a:pt x="2293" y="1419"/>
                  </a:lnTo>
                  <a:lnTo>
                    <a:pt x="2289" y="1342"/>
                  </a:lnTo>
                  <a:lnTo>
                    <a:pt x="2281" y="1268"/>
                  </a:lnTo>
                  <a:lnTo>
                    <a:pt x="2266" y="1196"/>
                  </a:lnTo>
                  <a:lnTo>
                    <a:pt x="2246" y="1126"/>
                  </a:lnTo>
                  <a:lnTo>
                    <a:pt x="2220" y="1059"/>
                  </a:lnTo>
                  <a:lnTo>
                    <a:pt x="2190" y="993"/>
                  </a:lnTo>
                  <a:lnTo>
                    <a:pt x="2155" y="931"/>
                  </a:lnTo>
                  <a:lnTo>
                    <a:pt x="2115" y="872"/>
                  </a:lnTo>
                  <a:lnTo>
                    <a:pt x="2072" y="816"/>
                  </a:lnTo>
                  <a:lnTo>
                    <a:pt x="2024" y="764"/>
                  </a:lnTo>
                  <a:lnTo>
                    <a:pt x="1972" y="716"/>
                  </a:lnTo>
                  <a:lnTo>
                    <a:pt x="1917" y="672"/>
                  </a:lnTo>
                  <a:lnTo>
                    <a:pt x="1859" y="632"/>
                  </a:lnTo>
                  <a:lnTo>
                    <a:pt x="1797" y="597"/>
                  </a:lnTo>
                  <a:lnTo>
                    <a:pt x="1732" y="566"/>
                  </a:lnTo>
                  <a:lnTo>
                    <a:pt x="1666" y="541"/>
                  </a:lnTo>
                  <a:lnTo>
                    <a:pt x="1595" y="520"/>
                  </a:lnTo>
                  <a:lnTo>
                    <a:pt x="1524" y="506"/>
                  </a:lnTo>
                  <a:lnTo>
                    <a:pt x="1450" y="496"/>
                  </a:lnTo>
                  <a:lnTo>
                    <a:pt x="1376" y="493"/>
                  </a:lnTo>
                  <a:close/>
                  <a:moveTo>
                    <a:pt x="1366" y="0"/>
                  </a:moveTo>
                  <a:lnTo>
                    <a:pt x="1397" y="3"/>
                  </a:lnTo>
                  <a:lnTo>
                    <a:pt x="1426" y="10"/>
                  </a:lnTo>
                  <a:lnTo>
                    <a:pt x="1455" y="23"/>
                  </a:lnTo>
                  <a:lnTo>
                    <a:pt x="1481" y="40"/>
                  </a:lnTo>
                  <a:lnTo>
                    <a:pt x="1504" y="62"/>
                  </a:lnTo>
                  <a:lnTo>
                    <a:pt x="1552" y="116"/>
                  </a:lnTo>
                  <a:lnTo>
                    <a:pt x="1573" y="136"/>
                  </a:lnTo>
                  <a:lnTo>
                    <a:pt x="1596" y="153"/>
                  </a:lnTo>
                  <a:lnTo>
                    <a:pt x="1623" y="165"/>
                  </a:lnTo>
                  <a:lnTo>
                    <a:pt x="1649" y="173"/>
                  </a:lnTo>
                  <a:lnTo>
                    <a:pt x="1677" y="177"/>
                  </a:lnTo>
                  <a:lnTo>
                    <a:pt x="1706" y="176"/>
                  </a:lnTo>
                  <a:lnTo>
                    <a:pt x="1733" y="172"/>
                  </a:lnTo>
                  <a:lnTo>
                    <a:pt x="1761" y="163"/>
                  </a:lnTo>
                  <a:lnTo>
                    <a:pt x="1827" y="134"/>
                  </a:lnTo>
                  <a:lnTo>
                    <a:pt x="1858" y="123"/>
                  </a:lnTo>
                  <a:lnTo>
                    <a:pt x="1889" y="119"/>
                  </a:lnTo>
                  <a:lnTo>
                    <a:pt x="1920" y="120"/>
                  </a:lnTo>
                  <a:lnTo>
                    <a:pt x="1949" y="125"/>
                  </a:lnTo>
                  <a:lnTo>
                    <a:pt x="1978" y="136"/>
                  </a:lnTo>
                  <a:lnTo>
                    <a:pt x="2004" y="152"/>
                  </a:lnTo>
                  <a:lnTo>
                    <a:pt x="2028" y="171"/>
                  </a:lnTo>
                  <a:lnTo>
                    <a:pt x="2048" y="194"/>
                  </a:lnTo>
                  <a:lnTo>
                    <a:pt x="2064" y="222"/>
                  </a:lnTo>
                  <a:lnTo>
                    <a:pt x="2075" y="253"/>
                  </a:lnTo>
                  <a:lnTo>
                    <a:pt x="2095" y="321"/>
                  </a:lnTo>
                  <a:lnTo>
                    <a:pt x="2107" y="353"/>
                  </a:lnTo>
                  <a:lnTo>
                    <a:pt x="2125" y="381"/>
                  </a:lnTo>
                  <a:lnTo>
                    <a:pt x="2146" y="405"/>
                  </a:lnTo>
                  <a:lnTo>
                    <a:pt x="2171" y="425"/>
                  </a:lnTo>
                  <a:lnTo>
                    <a:pt x="2199" y="440"/>
                  </a:lnTo>
                  <a:lnTo>
                    <a:pt x="2231" y="451"/>
                  </a:lnTo>
                  <a:lnTo>
                    <a:pt x="2263" y="455"/>
                  </a:lnTo>
                  <a:lnTo>
                    <a:pt x="2335" y="458"/>
                  </a:lnTo>
                  <a:lnTo>
                    <a:pt x="2367" y="461"/>
                  </a:lnTo>
                  <a:lnTo>
                    <a:pt x="2397" y="471"/>
                  </a:lnTo>
                  <a:lnTo>
                    <a:pt x="2424" y="486"/>
                  </a:lnTo>
                  <a:lnTo>
                    <a:pt x="2449" y="504"/>
                  </a:lnTo>
                  <a:lnTo>
                    <a:pt x="2470" y="526"/>
                  </a:lnTo>
                  <a:lnTo>
                    <a:pt x="2487" y="551"/>
                  </a:lnTo>
                  <a:lnTo>
                    <a:pt x="2500" y="579"/>
                  </a:lnTo>
                  <a:lnTo>
                    <a:pt x="2508" y="608"/>
                  </a:lnTo>
                  <a:lnTo>
                    <a:pt x="2510" y="640"/>
                  </a:lnTo>
                  <a:lnTo>
                    <a:pt x="2508" y="673"/>
                  </a:lnTo>
                  <a:lnTo>
                    <a:pt x="2496" y="744"/>
                  </a:lnTo>
                  <a:lnTo>
                    <a:pt x="2493" y="774"/>
                  </a:lnTo>
                  <a:lnTo>
                    <a:pt x="2495" y="802"/>
                  </a:lnTo>
                  <a:lnTo>
                    <a:pt x="2502" y="830"/>
                  </a:lnTo>
                  <a:lnTo>
                    <a:pt x="2512" y="856"/>
                  </a:lnTo>
                  <a:lnTo>
                    <a:pt x="2526" y="881"/>
                  </a:lnTo>
                  <a:lnTo>
                    <a:pt x="2544" y="903"/>
                  </a:lnTo>
                  <a:lnTo>
                    <a:pt x="2566" y="922"/>
                  </a:lnTo>
                  <a:lnTo>
                    <a:pt x="2590" y="938"/>
                  </a:lnTo>
                  <a:lnTo>
                    <a:pt x="2653" y="972"/>
                  </a:lnTo>
                  <a:lnTo>
                    <a:pt x="2678" y="989"/>
                  </a:lnTo>
                  <a:lnTo>
                    <a:pt x="2699" y="1008"/>
                  </a:lnTo>
                  <a:lnTo>
                    <a:pt x="2717" y="1029"/>
                  </a:lnTo>
                  <a:lnTo>
                    <a:pt x="2731" y="1053"/>
                  </a:lnTo>
                  <a:lnTo>
                    <a:pt x="2741" y="1080"/>
                  </a:lnTo>
                  <a:lnTo>
                    <a:pt x="2747" y="1106"/>
                  </a:lnTo>
                  <a:lnTo>
                    <a:pt x="2749" y="1134"/>
                  </a:lnTo>
                  <a:lnTo>
                    <a:pt x="2747" y="1162"/>
                  </a:lnTo>
                  <a:lnTo>
                    <a:pt x="2741" y="1190"/>
                  </a:lnTo>
                  <a:lnTo>
                    <a:pt x="2731" y="1216"/>
                  </a:lnTo>
                  <a:lnTo>
                    <a:pt x="2716" y="1242"/>
                  </a:lnTo>
                  <a:lnTo>
                    <a:pt x="2674" y="1301"/>
                  </a:lnTo>
                  <a:lnTo>
                    <a:pt x="2657" y="1330"/>
                  </a:lnTo>
                  <a:lnTo>
                    <a:pt x="2647" y="1360"/>
                  </a:lnTo>
                  <a:lnTo>
                    <a:pt x="2641" y="1392"/>
                  </a:lnTo>
                  <a:lnTo>
                    <a:pt x="2641" y="1425"/>
                  </a:lnTo>
                  <a:lnTo>
                    <a:pt x="2648" y="1457"/>
                  </a:lnTo>
                  <a:lnTo>
                    <a:pt x="2659" y="1487"/>
                  </a:lnTo>
                  <a:lnTo>
                    <a:pt x="2676" y="1516"/>
                  </a:lnTo>
                  <a:lnTo>
                    <a:pt x="2718" y="1574"/>
                  </a:lnTo>
                  <a:lnTo>
                    <a:pt x="2734" y="1600"/>
                  </a:lnTo>
                  <a:lnTo>
                    <a:pt x="2744" y="1626"/>
                  </a:lnTo>
                  <a:lnTo>
                    <a:pt x="2752" y="1654"/>
                  </a:lnTo>
                  <a:lnTo>
                    <a:pt x="2754" y="1682"/>
                  </a:lnTo>
                  <a:lnTo>
                    <a:pt x="2752" y="1710"/>
                  </a:lnTo>
                  <a:lnTo>
                    <a:pt x="2745" y="1736"/>
                  </a:lnTo>
                  <a:lnTo>
                    <a:pt x="2736" y="1763"/>
                  </a:lnTo>
                  <a:lnTo>
                    <a:pt x="2722" y="1787"/>
                  </a:lnTo>
                  <a:lnTo>
                    <a:pt x="2704" y="1809"/>
                  </a:lnTo>
                  <a:lnTo>
                    <a:pt x="2683" y="1828"/>
                  </a:lnTo>
                  <a:lnTo>
                    <a:pt x="2659" y="1845"/>
                  </a:lnTo>
                  <a:lnTo>
                    <a:pt x="2596" y="1880"/>
                  </a:lnTo>
                  <a:lnTo>
                    <a:pt x="2572" y="1896"/>
                  </a:lnTo>
                  <a:lnTo>
                    <a:pt x="2551" y="1916"/>
                  </a:lnTo>
                  <a:lnTo>
                    <a:pt x="2533" y="1939"/>
                  </a:lnTo>
                  <a:lnTo>
                    <a:pt x="2519" y="1963"/>
                  </a:lnTo>
                  <a:lnTo>
                    <a:pt x="2510" y="1989"/>
                  </a:lnTo>
                  <a:lnTo>
                    <a:pt x="2504" y="2017"/>
                  </a:lnTo>
                  <a:lnTo>
                    <a:pt x="2502" y="2047"/>
                  </a:lnTo>
                  <a:lnTo>
                    <a:pt x="2505" y="2075"/>
                  </a:lnTo>
                  <a:lnTo>
                    <a:pt x="2517" y="2146"/>
                  </a:lnTo>
                  <a:lnTo>
                    <a:pt x="2521" y="2179"/>
                  </a:lnTo>
                  <a:lnTo>
                    <a:pt x="2518" y="2211"/>
                  </a:lnTo>
                  <a:lnTo>
                    <a:pt x="2511" y="2240"/>
                  </a:lnTo>
                  <a:lnTo>
                    <a:pt x="2498" y="2268"/>
                  </a:lnTo>
                  <a:lnTo>
                    <a:pt x="2482" y="2293"/>
                  </a:lnTo>
                  <a:lnTo>
                    <a:pt x="2462" y="2317"/>
                  </a:lnTo>
                  <a:lnTo>
                    <a:pt x="2438" y="2335"/>
                  </a:lnTo>
                  <a:lnTo>
                    <a:pt x="2410" y="2350"/>
                  </a:lnTo>
                  <a:lnTo>
                    <a:pt x="2381" y="2359"/>
                  </a:lnTo>
                  <a:lnTo>
                    <a:pt x="2348" y="2364"/>
                  </a:lnTo>
                  <a:lnTo>
                    <a:pt x="2277" y="2369"/>
                  </a:lnTo>
                  <a:lnTo>
                    <a:pt x="2243" y="2374"/>
                  </a:lnTo>
                  <a:lnTo>
                    <a:pt x="2213" y="2384"/>
                  </a:lnTo>
                  <a:lnTo>
                    <a:pt x="2184" y="2400"/>
                  </a:lnTo>
                  <a:lnTo>
                    <a:pt x="2160" y="2420"/>
                  </a:lnTo>
                  <a:lnTo>
                    <a:pt x="2139" y="2445"/>
                  </a:lnTo>
                  <a:lnTo>
                    <a:pt x="2123" y="2473"/>
                  </a:lnTo>
                  <a:lnTo>
                    <a:pt x="2111" y="2504"/>
                  </a:lnTo>
                  <a:lnTo>
                    <a:pt x="2092" y="2574"/>
                  </a:lnTo>
                  <a:lnTo>
                    <a:pt x="2081" y="2605"/>
                  </a:lnTo>
                  <a:lnTo>
                    <a:pt x="2065" y="2632"/>
                  </a:lnTo>
                  <a:lnTo>
                    <a:pt x="2045" y="2656"/>
                  </a:lnTo>
                  <a:lnTo>
                    <a:pt x="2022" y="2676"/>
                  </a:lnTo>
                  <a:lnTo>
                    <a:pt x="1995" y="2691"/>
                  </a:lnTo>
                  <a:lnTo>
                    <a:pt x="1968" y="2702"/>
                  </a:lnTo>
                  <a:lnTo>
                    <a:pt x="1938" y="2709"/>
                  </a:lnTo>
                  <a:lnTo>
                    <a:pt x="1907" y="2710"/>
                  </a:lnTo>
                  <a:lnTo>
                    <a:pt x="1877" y="2705"/>
                  </a:lnTo>
                  <a:lnTo>
                    <a:pt x="1845" y="2696"/>
                  </a:lnTo>
                  <a:lnTo>
                    <a:pt x="1779" y="2668"/>
                  </a:lnTo>
                  <a:lnTo>
                    <a:pt x="1752" y="2659"/>
                  </a:lnTo>
                  <a:lnTo>
                    <a:pt x="1723" y="2655"/>
                  </a:lnTo>
                  <a:lnTo>
                    <a:pt x="1695" y="2655"/>
                  </a:lnTo>
                  <a:lnTo>
                    <a:pt x="1667" y="2660"/>
                  </a:lnTo>
                  <a:lnTo>
                    <a:pt x="1640" y="2668"/>
                  </a:lnTo>
                  <a:lnTo>
                    <a:pt x="1615" y="2681"/>
                  </a:lnTo>
                  <a:lnTo>
                    <a:pt x="1592" y="2697"/>
                  </a:lnTo>
                  <a:lnTo>
                    <a:pt x="1571" y="2718"/>
                  </a:lnTo>
                  <a:lnTo>
                    <a:pt x="1524" y="2773"/>
                  </a:lnTo>
                  <a:lnTo>
                    <a:pt x="1501" y="2795"/>
                  </a:lnTo>
                  <a:lnTo>
                    <a:pt x="1475" y="2813"/>
                  </a:lnTo>
                  <a:lnTo>
                    <a:pt x="1446" y="2826"/>
                  </a:lnTo>
                  <a:lnTo>
                    <a:pt x="1417" y="2834"/>
                  </a:lnTo>
                  <a:lnTo>
                    <a:pt x="1387" y="2836"/>
                  </a:lnTo>
                  <a:lnTo>
                    <a:pt x="1357" y="2834"/>
                  </a:lnTo>
                  <a:lnTo>
                    <a:pt x="1327" y="2826"/>
                  </a:lnTo>
                  <a:lnTo>
                    <a:pt x="1299" y="2814"/>
                  </a:lnTo>
                  <a:lnTo>
                    <a:pt x="1273" y="2798"/>
                  </a:lnTo>
                  <a:lnTo>
                    <a:pt x="1250" y="2775"/>
                  </a:lnTo>
                  <a:lnTo>
                    <a:pt x="1201" y="2720"/>
                  </a:lnTo>
                  <a:lnTo>
                    <a:pt x="1180" y="2700"/>
                  </a:lnTo>
                  <a:lnTo>
                    <a:pt x="1156" y="2684"/>
                  </a:lnTo>
                  <a:lnTo>
                    <a:pt x="1131" y="2672"/>
                  </a:lnTo>
                  <a:lnTo>
                    <a:pt x="1104" y="2664"/>
                  </a:lnTo>
                  <a:lnTo>
                    <a:pt x="1076" y="2660"/>
                  </a:lnTo>
                  <a:lnTo>
                    <a:pt x="1048" y="2660"/>
                  </a:lnTo>
                  <a:lnTo>
                    <a:pt x="1020" y="2665"/>
                  </a:lnTo>
                  <a:lnTo>
                    <a:pt x="992" y="2675"/>
                  </a:lnTo>
                  <a:lnTo>
                    <a:pt x="926" y="2703"/>
                  </a:lnTo>
                  <a:lnTo>
                    <a:pt x="896" y="2713"/>
                  </a:lnTo>
                  <a:lnTo>
                    <a:pt x="864" y="2718"/>
                  </a:lnTo>
                  <a:lnTo>
                    <a:pt x="834" y="2717"/>
                  </a:lnTo>
                  <a:lnTo>
                    <a:pt x="803" y="2711"/>
                  </a:lnTo>
                  <a:lnTo>
                    <a:pt x="775" y="2700"/>
                  </a:lnTo>
                  <a:lnTo>
                    <a:pt x="749" y="2685"/>
                  </a:lnTo>
                  <a:lnTo>
                    <a:pt x="726" y="2666"/>
                  </a:lnTo>
                  <a:lnTo>
                    <a:pt x="706" y="2642"/>
                  </a:lnTo>
                  <a:lnTo>
                    <a:pt x="689" y="2615"/>
                  </a:lnTo>
                  <a:lnTo>
                    <a:pt x="677" y="2585"/>
                  </a:lnTo>
                  <a:lnTo>
                    <a:pt x="658" y="2515"/>
                  </a:lnTo>
                  <a:lnTo>
                    <a:pt x="646" y="2484"/>
                  </a:lnTo>
                  <a:lnTo>
                    <a:pt x="629" y="2457"/>
                  </a:lnTo>
                  <a:lnTo>
                    <a:pt x="607" y="2432"/>
                  </a:lnTo>
                  <a:lnTo>
                    <a:pt x="582" y="2412"/>
                  </a:lnTo>
                  <a:lnTo>
                    <a:pt x="553" y="2397"/>
                  </a:lnTo>
                  <a:lnTo>
                    <a:pt x="523" y="2387"/>
                  </a:lnTo>
                  <a:lnTo>
                    <a:pt x="490" y="2382"/>
                  </a:lnTo>
                  <a:lnTo>
                    <a:pt x="418" y="2379"/>
                  </a:lnTo>
                  <a:lnTo>
                    <a:pt x="386" y="2375"/>
                  </a:lnTo>
                  <a:lnTo>
                    <a:pt x="356" y="2365"/>
                  </a:lnTo>
                  <a:lnTo>
                    <a:pt x="329" y="2352"/>
                  </a:lnTo>
                  <a:lnTo>
                    <a:pt x="305" y="2334"/>
                  </a:lnTo>
                  <a:lnTo>
                    <a:pt x="284" y="2311"/>
                  </a:lnTo>
                  <a:lnTo>
                    <a:pt x="267" y="2286"/>
                  </a:lnTo>
                  <a:lnTo>
                    <a:pt x="254" y="2258"/>
                  </a:lnTo>
                  <a:lnTo>
                    <a:pt x="246" y="2229"/>
                  </a:lnTo>
                  <a:lnTo>
                    <a:pt x="243" y="2197"/>
                  </a:lnTo>
                  <a:lnTo>
                    <a:pt x="246" y="2164"/>
                  </a:lnTo>
                  <a:lnTo>
                    <a:pt x="257" y="2092"/>
                  </a:lnTo>
                  <a:lnTo>
                    <a:pt x="260" y="2064"/>
                  </a:lnTo>
                  <a:lnTo>
                    <a:pt x="258" y="2035"/>
                  </a:lnTo>
                  <a:lnTo>
                    <a:pt x="252" y="2006"/>
                  </a:lnTo>
                  <a:lnTo>
                    <a:pt x="242" y="1981"/>
                  </a:lnTo>
                  <a:lnTo>
                    <a:pt x="227" y="1957"/>
                  </a:lnTo>
                  <a:lnTo>
                    <a:pt x="209" y="1934"/>
                  </a:lnTo>
                  <a:lnTo>
                    <a:pt x="188" y="1915"/>
                  </a:lnTo>
                  <a:lnTo>
                    <a:pt x="164" y="1899"/>
                  </a:lnTo>
                  <a:lnTo>
                    <a:pt x="100" y="1864"/>
                  </a:lnTo>
                  <a:lnTo>
                    <a:pt x="76" y="1849"/>
                  </a:lnTo>
                  <a:lnTo>
                    <a:pt x="55" y="1830"/>
                  </a:lnTo>
                  <a:lnTo>
                    <a:pt x="37" y="1807"/>
                  </a:lnTo>
                  <a:lnTo>
                    <a:pt x="22" y="1783"/>
                  </a:lnTo>
                  <a:lnTo>
                    <a:pt x="13" y="1758"/>
                  </a:lnTo>
                  <a:lnTo>
                    <a:pt x="6" y="1731"/>
                  </a:lnTo>
                  <a:lnTo>
                    <a:pt x="3" y="1702"/>
                  </a:lnTo>
                  <a:lnTo>
                    <a:pt x="5" y="1675"/>
                  </a:lnTo>
                  <a:lnTo>
                    <a:pt x="12" y="1647"/>
                  </a:lnTo>
                  <a:lnTo>
                    <a:pt x="22" y="1621"/>
                  </a:lnTo>
                  <a:lnTo>
                    <a:pt x="37" y="1595"/>
                  </a:lnTo>
                  <a:lnTo>
                    <a:pt x="79" y="1536"/>
                  </a:lnTo>
                  <a:lnTo>
                    <a:pt x="96" y="1508"/>
                  </a:lnTo>
                  <a:lnTo>
                    <a:pt x="107" y="1477"/>
                  </a:lnTo>
                  <a:lnTo>
                    <a:pt x="112" y="1444"/>
                  </a:lnTo>
                  <a:lnTo>
                    <a:pt x="112" y="1412"/>
                  </a:lnTo>
                  <a:lnTo>
                    <a:pt x="106" y="1380"/>
                  </a:lnTo>
                  <a:lnTo>
                    <a:pt x="95" y="1350"/>
                  </a:lnTo>
                  <a:lnTo>
                    <a:pt x="78" y="1320"/>
                  </a:lnTo>
                  <a:lnTo>
                    <a:pt x="35" y="1262"/>
                  </a:lnTo>
                  <a:lnTo>
                    <a:pt x="20" y="1237"/>
                  </a:lnTo>
                  <a:lnTo>
                    <a:pt x="8" y="1210"/>
                  </a:lnTo>
                  <a:lnTo>
                    <a:pt x="2" y="1182"/>
                  </a:lnTo>
                  <a:lnTo>
                    <a:pt x="0" y="1155"/>
                  </a:lnTo>
                  <a:lnTo>
                    <a:pt x="2" y="1127"/>
                  </a:lnTo>
                  <a:lnTo>
                    <a:pt x="7" y="1101"/>
                  </a:lnTo>
                  <a:lnTo>
                    <a:pt x="18" y="1074"/>
                  </a:lnTo>
                  <a:lnTo>
                    <a:pt x="32" y="1050"/>
                  </a:lnTo>
                  <a:lnTo>
                    <a:pt x="48" y="1028"/>
                  </a:lnTo>
                  <a:lnTo>
                    <a:pt x="69" y="1009"/>
                  </a:lnTo>
                  <a:lnTo>
                    <a:pt x="95" y="992"/>
                  </a:lnTo>
                  <a:lnTo>
                    <a:pt x="158" y="957"/>
                  </a:lnTo>
                  <a:lnTo>
                    <a:pt x="182" y="940"/>
                  </a:lnTo>
                  <a:lnTo>
                    <a:pt x="203" y="921"/>
                  </a:lnTo>
                  <a:lnTo>
                    <a:pt x="219" y="899"/>
                  </a:lnTo>
                  <a:lnTo>
                    <a:pt x="233" y="874"/>
                  </a:lnTo>
                  <a:lnTo>
                    <a:pt x="244" y="848"/>
                  </a:lnTo>
                  <a:lnTo>
                    <a:pt x="250" y="819"/>
                  </a:lnTo>
                  <a:lnTo>
                    <a:pt x="251" y="791"/>
                  </a:lnTo>
                  <a:lnTo>
                    <a:pt x="248" y="761"/>
                  </a:lnTo>
                  <a:lnTo>
                    <a:pt x="235" y="690"/>
                  </a:lnTo>
                  <a:lnTo>
                    <a:pt x="232" y="658"/>
                  </a:lnTo>
                  <a:lnTo>
                    <a:pt x="234" y="626"/>
                  </a:lnTo>
                  <a:lnTo>
                    <a:pt x="243" y="597"/>
                  </a:lnTo>
                  <a:lnTo>
                    <a:pt x="254" y="568"/>
                  </a:lnTo>
                  <a:lnTo>
                    <a:pt x="271" y="543"/>
                  </a:lnTo>
                  <a:lnTo>
                    <a:pt x="292" y="520"/>
                  </a:lnTo>
                  <a:lnTo>
                    <a:pt x="316" y="501"/>
                  </a:lnTo>
                  <a:lnTo>
                    <a:pt x="343" y="488"/>
                  </a:lnTo>
                  <a:lnTo>
                    <a:pt x="373" y="477"/>
                  </a:lnTo>
                  <a:lnTo>
                    <a:pt x="404" y="473"/>
                  </a:lnTo>
                  <a:lnTo>
                    <a:pt x="477" y="469"/>
                  </a:lnTo>
                  <a:lnTo>
                    <a:pt x="509" y="463"/>
                  </a:lnTo>
                  <a:lnTo>
                    <a:pt x="540" y="453"/>
                  </a:lnTo>
                  <a:lnTo>
                    <a:pt x="568" y="437"/>
                  </a:lnTo>
                  <a:lnTo>
                    <a:pt x="593" y="417"/>
                  </a:lnTo>
                  <a:lnTo>
                    <a:pt x="614" y="391"/>
                  </a:lnTo>
                  <a:lnTo>
                    <a:pt x="631" y="364"/>
                  </a:lnTo>
                  <a:lnTo>
                    <a:pt x="643" y="332"/>
                  </a:lnTo>
                  <a:lnTo>
                    <a:pt x="662" y="263"/>
                  </a:lnTo>
                  <a:lnTo>
                    <a:pt x="673" y="232"/>
                  </a:lnTo>
                  <a:lnTo>
                    <a:pt x="689" y="205"/>
                  </a:lnTo>
                  <a:lnTo>
                    <a:pt x="708" y="182"/>
                  </a:lnTo>
                  <a:lnTo>
                    <a:pt x="732" y="161"/>
                  </a:lnTo>
                  <a:lnTo>
                    <a:pt x="757" y="146"/>
                  </a:lnTo>
                  <a:lnTo>
                    <a:pt x="786" y="135"/>
                  </a:lnTo>
                  <a:lnTo>
                    <a:pt x="815" y="129"/>
                  </a:lnTo>
                  <a:lnTo>
                    <a:pt x="846" y="128"/>
                  </a:lnTo>
                  <a:lnTo>
                    <a:pt x="877" y="131"/>
                  </a:lnTo>
                  <a:lnTo>
                    <a:pt x="907" y="141"/>
                  </a:lnTo>
                  <a:lnTo>
                    <a:pt x="975" y="169"/>
                  </a:lnTo>
                  <a:lnTo>
                    <a:pt x="1002" y="177"/>
                  </a:lnTo>
                  <a:lnTo>
                    <a:pt x="1030" y="182"/>
                  </a:lnTo>
                  <a:lnTo>
                    <a:pt x="1059" y="182"/>
                  </a:lnTo>
                  <a:lnTo>
                    <a:pt x="1086" y="177"/>
                  </a:lnTo>
                  <a:lnTo>
                    <a:pt x="1113" y="169"/>
                  </a:lnTo>
                  <a:lnTo>
                    <a:pt x="1138" y="156"/>
                  </a:lnTo>
                  <a:lnTo>
                    <a:pt x="1162" y="139"/>
                  </a:lnTo>
                  <a:lnTo>
                    <a:pt x="1183" y="119"/>
                  </a:lnTo>
                  <a:lnTo>
                    <a:pt x="1230" y="64"/>
                  </a:lnTo>
                  <a:lnTo>
                    <a:pt x="1253" y="42"/>
                  </a:lnTo>
                  <a:lnTo>
                    <a:pt x="1279" y="24"/>
                  </a:lnTo>
                  <a:lnTo>
                    <a:pt x="1306" y="11"/>
                  </a:lnTo>
                  <a:lnTo>
                    <a:pt x="1336" y="4"/>
                  </a:lnTo>
                  <a:lnTo>
                    <a:pt x="13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
            <p:cNvSpPr>
              <a:spLocks/>
            </p:cNvSpPr>
            <p:nvPr/>
          </p:nvSpPr>
          <p:spPr bwMode="auto">
            <a:xfrm>
              <a:off x="2719" y="1036"/>
              <a:ext cx="60" cy="60"/>
            </a:xfrm>
            <a:custGeom>
              <a:avLst/>
              <a:gdLst>
                <a:gd name="T0" fmla="*/ 637 w 895"/>
                <a:gd name="T1" fmla="*/ 0 h 907"/>
                <a:gd name="T2" fmla="*/ 882 w 895"/>
                <a:gd name="T3" fmla="*/ 449 h 907"/>
                <a:gd name="T4" fmla="*/ 891 w 895"/>
                <a:gd name="T5" fmla="*/ 470 h 907"/>
                <a:gd name="T6" fmla="*/ 895 w 895"/>
                <a:gd name="T7" fmla="*/ 493 h 907"/>
                <a:gd name="T8" fmla="*/ 894 w 895"/>
                <a:gd name="T9" fmla="*/ 517 h 907"/>
                <a:gd name="T10" fmla="*/ 888 w 895"/>
                <a:gd name="T11" fmla="*/ 540 h 907"/>
                <a:gd name="T12" fmla="*/ 769 w 895"/>
                <a:gd name="T13" fmla="*/ 840 h 907"/>
                <a:gd name="T14" fmla="*/ 758 w 895"/>
                <a:gd name="T15" fmla="*/ 859 h 907"/>
                <a:gd name="T16" fmla="*/ 746 w 895"/>
                <a:gd name="T17" fmla="*/ 876 h 907"/>
                <a:gd name="T18" fmla="*/ 730 w 895"/>
                <a:gd name="T19" fmla="*/ 888 h 907"/>
                <a:gd name="T20" fmla="*/ 712 w 895"/>
                <a:gd name="T21" fmla="*/ 899 h 907"/>
                <a:gd name="T22" fmla="*/ 692 w 895"/>
                <a:gd name="T23" fmla="*/ 905 h 907"/>
                <a:gd name="T24" fmla="*/ 672 w 895"/>
                <a:gd name="T25" fmla="*/ 907 h 907"/>
                <a:gd name="T26" fmla="*/ 650 w 895"/>
                <a:gd name="T27" fmla="*/ 905 h 907"/>
                <a:gd name="T28" fmla="*/ 335 w 895"/>
                <a:gd name="T29" fmla="*/ 846 h 907"/>
                <a:gd name="T30" fmla="*/ 313 w 895"/>
                <a:gd name="T31" fmla="*/ 840 h 907"/>
                <a:gd name="T32" fmla="*/ 293 w 895"/>
                <a:gd name="T33" fmla="*/ 828 h 907"/>
                <a:gd name="T34" fmla="*/ 275 w 895"/>
                <a:gd name="T35" fmla="*/ 812 h 907"/>
                <a:gd name="T36" fmla="*/ 262 w 895"/>
                <a:gd name="T37" fmla="*/ 793 h 907"/>
                <a:gd name="T38" fmla="*/ 0 w 895"/>
                <a:gd name="T39" fmla="*/ 313 h 907"/>
                <a:gd name="T40" fmla="*/ 17 w 895"/>
                <a:gd name="T41" fmla="*/ 293 h 907"/>
                <a:gd name="T42" fmla="*/ 71 w 895"/>
                <a:gd name="T43" fmla="*/ 315 h 907"/>
                <a:gd name="T44" fmla="*/ 118 w 895"/>
                <a:gd name="T45" fmla="*/ 332 h 907"/>
                <a:gd name="T46" fmla="*/ 167 w 895"/>
                <a:gd name="T47" fmla="*/ 342 h 907"/>
                <a:gd name="T48" fmla="*/ 218 w 895"/>
                <a:gd name="T49" fmla="*/ 345 h 907"/>
                <a:gd name="T50" fmla="*/ 264 w 895"/>
                <a:gd name="T51" fmla="*/ 342 h 907"/>
                <a:gd name="T52" fmla="*/ 309 w 895"/>
                <a:gd name="T53" fmla="*/ 333 h 907"/>
                <a:gd name="T54" fmla="*/ 353 w 895"/>
                <a:gd name="T55" fmla="*/ 320 h 907"/>
                <a:gd name="T56" fmla="*/ 394 w 895"/>
                <a:gd name="T57" fmla="*/ 302 h 907"/>
                <a:gd name="T58" fmla="*/ 433 w 895"/>
                <a:gd name="T59" fmla="*/ 278 h 907"/>
                <a:gd name="T60" fmla="*/ 469 w 895"/>
                <a:gd name="T61" fmla="*/ 251 h 907"/>
                <a:gd name="T62" fmla="*/ 501 w 895"/>
                <a:gd name="T63" fmla="*/ 219 h 907"/>
                <a:gd name="T64" fmla="*/ 529 w 895"/>
                <a:gd name="T65" fmla="*/ 184 h 907"/>
                <a:gd name="T66" fmla="*/ 555 w 895"/>
                <a:gd name="T67" fmla="*/ 145 h 907"/>
                <a:gd name="T68" fmla="*/ 575 w 895"/>
                <a:gd name="T69" fmla="*/ 104 h 907"/>
                <a:gd name="T70" fmla="*/ 589 w 895"/>
                <a:gd name="T71" fmla="*/ 59 h 907"/>
                <a:gd name="T72" fmla="*/ 605 w 895"/>
                <a:gd name="T73" fmla="*/ 2 h 907"/>
                <a:gd name="T74" fmla="*/ 637 w 895"/>
                <a:gd name="T75"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5" h="907">
                  <a:moveTo>
                    <a:pt x="637" y="0"/>
                  </a:moveTo>
                  <a:lnTo>
                    <a:pt x="882" y="449"/>
                  </a:lnTo>
                  <a:lnTo>
                    <a:pt x="891" y="470"/>
                  </a:lnTo>
                  <a:lnTo>
                    <a:pt x="895" y="493"/>
                  </a:lnTo>
                  <a:lnTo>
                    <a:pt x="894" y="517"/>
                  </a:lnTo>
                  <a:lnTo>
                    <a:pt x="888" y="540"/>
                  </a:lnTo>
                  <a:lnTo>
                    <a:pt x="769" y="840"/>
                  </a:lnTo>
                  <a:lnTo>
                    <a:pt x="758" y="859"/>
                  </a:lnTo>
                  <a:lnTo>
                    <a:pt x="746" y="876"/>
                  </a:lnTo>
                  <a:lnTo>
                    <a:pt x="730" y="888"/>
                  </a:lnTo>
                  <a:lnTo>
                    <a:pt x="712" y="899"/>
                  </a:lnTo>
                  <a:lnTo>
                    <a:pt x="692" y="905"/>
                  </a:lnTo>
                  <a:lnTo>
                    <a:pt x="672" y="907"/>
                  </a:lnTo>
                  <a:lnTo>
                    <a:pt x="650" y="905"/>
                  </a:lnTo>
                  <a:lnTo>
                    <a:pt x="335" y="846"/>
                  </a:lnTo>
                  <a:lnTo>
                    <a:pt x="313" y="840"/>
                  </a:lnTo>
                  <a:lnTo>
                    <a:pt x="293" y="828"/>
                  </a:lnTo>
                  <a:lnTo>
                    <a:pt x="275" y="812"/>
                  </a:lnTo>
                  <a:lnTo>
                    <a:pt x="262" y="793"/>
                  </a:lnTo>
                  <a:lnTo>
                    <a:pt x="0" y="313"/>
                  </a:lnTo>
                  <a:lnTo>
                    <a:pt x="17" y="293"/>
                  </a:lnTo>
                  <a:lnTo>
                    <a:pt x="71" y="315"/>
                  </a:lnTo>
                  <a:lnTo>
                    <a:pt x="118" y="332"/>
                  </a:lnTo>
                  <a:lnTo>
                    <a:pt x="167" y="342"/>
                  </a:lnTo>
                  <a:lnTo>
                    <a:pt x="218" y="345"/>
                  </a:lnTo>
                  <a:lnTo>
                    <a:pt x="264" y="342"/>
                  </a:lnTo>
                  <a:lnTo>
                    <a:pt x="309" y="333"/>
                  </a:lnTo>
                  <a:lnTo>
                    <a:pt x="353" y="320"/>
                  </a:lnTo>
                  <a:lnTo>
                    <a:pt x="394" y="302"/>
                  </a:lnTo>
                  <a:lnTo>
                    <a:pt x="433" y="278"/>
                  </a:lnTo>
                  <a:lnTo>
                    <a:pt x="469" y="251"/>
                  </a:lnTo>
                  <a:lnTo>
                    <a:pt x="501" y="219"/>
                  </a:lnTo>
                  <a:lnTo>
                    <a:pt x="529" y="184"/>
                  </a:lnTo>
                  <a:lnTo>
                    <a:pt x="555" y="145"/>
                  </a:lnTo>
                  <a:lnTo>
                    <a:pt x="575" y="104"/>
                  </a:lnTo>
                  <a:lnTo>
                    <a:pt x="589" y="59"/>
                  </a:lnTo>
                  <a:lnTo>
                    <a:pt x="605" y="2"/>
                  </a:lnTo>
                  <a:lnTo>
                    <a:pt x="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7"/>
            <p:cNvSpPr>
              <a:spLocks/>
            </p:cNvSpPr>
            <p:nvPr/>
          </p:nvSpPr>
          <p:spPr bwMode="auto">
            <a:xfrm>
              <a:off x="2617" y="1037"/>
              <a:ext cx="60" cy="59"/>
            </a:xfrm>
            <a:custGeom>
              <a:avLst/>
              <a:gdLst>
                <a:gd name="T0" fmla="*/ 250 w 902"/>
                <a:gd name="T1" fmla="*/ 0 h 894"/>
                <a:gd name="T2" fmla="*/ 306 w 902"/>
                <a:gd name="T3" fmla="*/ 2 h 894"/>
                <a:gd name="T4" fmla="*/ 322 w 902"/>
                <a:gd name="T5" fmla="*/ 58 h 894"/>
                <a:gd name="T6" fmla="*/ 338 w 902"/>
                <a:gd name="T7" fmla="*/ 101 h 894"/>
                <a:gd name="T8" fmla="*/ 358 w 902"/>
                <a:gd name="T9" fmla="*/ 143 h 894"/>
                <a:gd name="T10" fmla="*/ 383 w 902"/>
                <a:gd name="T11" fmla="*/ 180 h 894"/>
                <a:gd name="T12" fmla="*/ 411 w 902"/>
                <a:gd name="T13" fmla="*/ 215 h 894"/>
                <a:gd name="T14" fmla="*/ 444 w 902"/>
                <a:gd name="T15" fmla="*/ 245 h 894"/>
                <a:gd name="T16" fmla="*/ 480 w 902"/>
                <a:gd name="T17" fmla="*/ 273 h 894"/>
                <a:gd name="T18" fmla="*/ 518 w 902"/>
                <a:gd name="T19" fmla="*/ 295 h 894"/>
                <a:gd name="T20" fmla="*/ 559 w 902"/>
                <a:gd name="T21" fmla="*/ 313 h 894"/>
                <a:gd name="T22" fmla="*/ 602 w 902"/>
                <a:gd name="T23" fmla="*/ 327 h 894"/>
                <a:gd name="T24" fmla="*/ 647 w 902"/>
                <a:gd name="T25" fmla="*/ 335 h 894"/>
                <a:gd name="T26" fmla="*/ 693 w 902"/>
                <a:gd name="T27" fmla="*/ 338 h 894"/>
                <a:gd name="T28" fmla="*/ 732 w 902"/>
                <a:gd name="T29" fmla="*/ 335 h 894"/>
                <a:gd name="T30" fmla="*/ 771 w 902"/>
                <a:gd name="T31" fmla="*/ 330 h 894"/>
                <a:gd name="T32" fmla="*/ 808 w 902"/>
                <a:gd name="T33" fmla="*/ 320 h 894"/>
                <a:gd name="T34" fmla="*/ 845 w 902"/>
                <a:gd name="T35" fmla="*/ 306 h 894"/>
                <a:gd name="T36" fmla="*/ 900 w 902"/>
                <a:gd name="T37" fmla="*/ 283 h 894"/>
                <a:gd name="T38" fmla="*/ 902 w 902"/>
                <a:gd name="T39" fmla="*/ 286 h 894"/>
                <a:gd name="T40" fmla="*/ 633 w 902"/>
                <a:gd name="T41" fmla="*/ 779 h 894"/>
                <a:gd name="T42" fmla="*/ 619 w 902"/>
                <a:gd name="T43" fmla="*/ 798 h 894"/>
                <a:gd name="T44" fmla="*/ 602 w 902"/>
                <a:gd name="T45" fmla="*/ 814 h 894"/>
                <a:gd name="T46" fmla="*/ 581 w 902"/>
                <a:gd name="T47" fmla="*/ 826 h 894"/>
                <a:gd name="T48" fmla="*/ 559 w 902"/>
                <a:gd name="T49" fmla="*/ 832 h 894"/>
                <a:gd name="T50" fmla="*/ 244 w 902"/>
                <a:gd name="T51" fmla="*/ 891 h 894"/>
                <a:gd name="T52" fmla="*/ 223 w 902"/>
                <a:gd name="T53" fmla="*/ 894 h 894"/>
                <a:gd name="T54" fmla="*/ 202 w 902"/>
                <a:gd name="T55" fmla="*/ 890 h 894"/>
                <a:gd name="T56" fmla="*/ 183 w 902"/>
                <a:gd name="T57" fmla="*/ 884 h 894"/>
                <a:gd name="T58" fmla="*/ 166 w 902"/>
                <a:gd name="T59" fmla="*/ 874 h 894"/>
                <a:gd name="T60" fmla="*/ 150 w 902"/>
                <a:gd name="T61" fmla="*/ 862 h 894"/>
                <a:gd name="T62" fmla="*/ 136 w 902"/>
                <a:gd name="T63" fmla="*/ 845 h 894"/>
                <a:gd name="T64" fmla="*/ 127 w 902"/>
                <a:gd name="T65" fmla="*/ 826 h 894"/>
                <a:gd name="T66" fmla="*/ 7 w 902"/>
                <a:gd name="T67" fmla="*/ 526 h 894"/>
                <a:gd name="T68" fmla="*/ 1 w 902"/>
                <a:gd name="T69" fmla="*/ 503 h 894"/>
                <a:gd name="T70" fmla="*/ 0 w 902"/>
                <a:gd name="T71" fmla="*/ 479 h 894"/>
                <a:gd name="T72" fmla="*/ 4 w 902"/>
                <a:gd name="T73" fmla="*/ 456 h 894"/>
                <a:gd name="T74" fmla="*/ 12 w 902"/>
                <a:gd name="T75" fmla="*/ 435 h 894"/>
                <a:gd name="T76" fmla="*/ 250 w 902"/>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2" h="894">
                  <a:moveTo>
                    <a:pt x="250" y="0"/>
                  </a:moveTo>
                  <a:lnTo>
                    <a:pt x="306" y="2"/>
                  </a:lnTo>
                  <a:lnTo>
                    <a:pt x="322" y="58"/>
                  </a:lnTo>
                  <a:lnTo>
                    <a:pt x="338" y="101"/>
                  </a:lnTo>
                  <a:lnTo>
                    <a:pt x="358" y="143"/>
                  </a:lnTo>
                  <a:lnTo>
                    <a:pt x="383" y="180"/>
                  </a:lnTo>
                  <a:lnTo>
                    <a:pt x="411" y="215"/>
                  </a:lnTo>
                  <a:lnTo>
                    <a:pt x="444" y="245"/>
                  </a:lnTo>
                  <a:lnTo>
                    <a:pt x="480" y="273"/>
                  </a:lnTo>
                  <a:lnTo>
                    <a:pt x="518" y="295"/>
                  </a:lnTo>
                  <a:lnTo>
                    <a:pt x="559" y="313"/>
                  </a:lnTo>
                  <a:lnTo>
                    <a:pt x="602" y="327"/>
                  </a:lnTo>
                  <a:lnTo>
                    <a:pt x="647" y="335"/>
                  </a:lnTo>
                  <a:lnTo>
                    <a:pt x="693" y="338"/>
                  </a:lnTo>
                  <a:lnTo>
                    <a:pt x="732" y="335"/>
                  </a:lnTo>
                  <a:lnTo>
                    <a:pt x="771" y="330"/>
                  </a:lnTo>
                  <a:lnTo>
                    <a:pt x="808" y="320"/>
                  </a:lnTo>
                  <a:lnTo>
                    <a:pt x="845" y="306"/>
                  </a:lnTo>
                  <a:lnTo>
                    <a:pt x="900" y="283"/>
                  </a:lnTo>
                  <a:lnTo>
                    <a:pt x="902" y="286"/>
                  </a:lnTo>
                  <a:lnTo>
                    <a:pt x="633" y="779"/>
                  </a:lnTo>
                  <a:lnTo>
                    <a:pt x="619" y="798"/>
                  </a:lnTo>
                  <a:lnTo>
                    <a:pt x="602" y="814"/>
                  </a:lnTo>
                  <a:lnTo>
                    <a:pt x="581" y="826"/>
                  </a:lnTo>
                  <a:lnTo>
                    <a:pt x="559" y="832"/>
                  </a:lnTo>
                  <a:lnTo>
                    <a:pt x="244" y="891"/>
                  </a:lnTo>
                  <a:lnTo>
                    <a:pt x="223" y="894"/>
                  </a:lnTo>
                  <a:lnTo>
                    <a:pt x="202" y="890"/>
                  </a:lnTo>
                  <a:lnTo>
                    <a:pt x="183" y="884"/>
                  </a:lnTo>
                  <a:lnTo>
                    <a:pt x="166" y="874"/>
                  </a:lnTo>
                  <a:lnTo>
                    <a:pt x="150" y="862"/>
                  </a:lnTo>
                  <a:lnTo>
                    <a:pt x="136" y="845"/>
                  </a:lnTo>
                  <a:lnTo>
                    <a:pt x="127" y="826"/>
                  </a:lnTo>
                  <a:lnTo>
                    <a:pt x="7" y="526"/>
                  </a:lnTo>
                  <a:lnTo>
                    <a:pt x="1" y="503"/>
                  </a:lnTo>
                  <a:lnTo>
                    <a:pt x="0" y="479"/>
                  </a:lnTo>
                  <a:lnTo>
                    <a:pt x="4" y="456"/>
                  </a:lnTo>
                  <a:lnTo>
                    <a:pt x="12" y="435"/>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8"/>
            <p:cNvSpPr>
              <a:spLocks/>
            </p:cNvSpPr>
            <p:nvPr/>
          </p:nvSpPr>
          <p:spPr bwMode="auto">
            <a:xfrm>
              <a:off x="2656" y="912"/>
              <a:ext cx="80" cy="83"/>
            </a:xfrm>
            <a:custGeom>
              <a:avLst/>
              <a:gdLst>
                <a:gd name="T0" fmla="*/ 687 w 1190"/>
                <a:gd name="T1" fmla="*/ 4 h 1239"/>
                <a:gd name="T2" fmla="*/ 737 w 1190"/>
                <a:gd name="T3" fmla="*/ 28 h 1239"/>
                <a:gd name="T4" fmla="*/ 777 w 1190"/>
                <a:gd name="T5" fmla="*/ 82 h 1239"/>
                <a:gd name="T6" fmla="*/ 787 w 1190"/>
                <a:gd name="T7" fmla="*/ 178 h 1239"/>
                <a:gd name="T8" fmla="*/ 751 w 1190"/>
                <a:gd name="T9" fmla="*/ 322 h 1239"/>
                <a:gd name="T10" fmla="*/ 729 w 1190"/>
                <a:gd name="T11" fmla="*/ 430 h 1239"/>
                <a:gd name="T12" fmla="*/ 733 w 1190"/>
                <a:gd name="T13" fmla="*/ 480 h 1239"/>
                <a:gd name="T14" fmla="*/ 750 w 1190"/>
                <a:gd name="T15" fmla="*/ 494 h 1239"/>
                <a:gd name="T16" fmla="*/ 763 w 1190"/>
                <a:gd name="T17" fmla="*/ 493 h 1239"/>
                <a:gd name="T18" fmla="*/ 818 w 1190"/>
                <a:gd name="T19" fmla="*/ 481 h 1239"/>
                <a:gd name="T20" fmla="*/ 878 w 1190"/>
                <a:gd name="T21" fmla="*/ 470 h 1239"/>
                <a:gd name="T22" fmla="*/ 984 w 1190"/>
                <a:gd name="T23" fmla="*/ 464 h 1239"/>
                <a:gd name="T24" fmla="*/ 1091 w 1190"/>
                <a:gd name="T25" fmla="*/ 482 h 1239"/>
                <a:gd name="T26" fmla="*/ 1159 w 1190"/>
                <a:gd name="T27" fmla="*/ 543 h 1239"/>
                <a:gd name="T28" fmla="*/ 1165 w 1190"/>
                <a:gd name="T29" fmla="*/ 612 h 1239"/>
                <a:gd name="T30" fmla="*/ 1149 w 1190"/>
                <a:gd name="T31" fmla="*/ 653 h 1239"/>
                <a:gd name="T32" fmla="*/ 1160 w 1190"/>
                <a:gd name="T33" fmla="*/ 667 h 1239"/>
                <a:gd name="T34" fmla="*/ 1186 w 1190"/>
                <a:gd name="T35" fmla="*/ 718 h 1239"/>
                <a:gd name="T36" fmla="*/ 1179 w 1190"/>
                <a:gd name="T37" fmla="*/ 798 h 1239"/>
                <a:gd name="T38" fmla="*/ 1151 w 1190"/>
                <a:gd name="T39" fmla="*/ 853 h 1239"/>
                <a:gd name="T40" fmla="*/ 1164 w 1190"/>
                <a:gd name="T41" fmla="*/ 907 h 1239"/>
                <a:gd name="T42" fmla="*/ 1141 w 1190"/>
                <a:gd name="T43" fmla="*/ 989 h 1239"/>
                <a:gd name="T44" fmla="*/ 1101 w 1190"/>
                <a:gd name="T45" fmla="*/ 1039 h 1239"/>
                <a:gd name="T46" fmla="*/ 1104 w 1190"/>
                <a:gd name="T47" fmla="*/ 1080 h 1239"/>
                <a:gd name="T48" fmla="*/ 1083 w 1190"/>
                <a:gd name="T49" fmla="*/ 1142 h 1239"/>
                <a:gd name="T50" fmla="*/ 1010 w 1190"/>
                <a:gd name="T51" fmla="*/ 1200 h 1239"/>
                <a:gd name="T52" fmla="*/ 867 w 1190"/>
                <a:gd name="T53" fmla="*/ 1230 h 1239"/>
                <a:gd name="T54" fmla="*/ 679 w 1190"/>
                <a:gd name="T55" fmla="*/ 1227 h 1239"/>
                <a:gd name="T56" fmla="*/ 491 w 1190"/>
                <a:gd name="T57" fmla="*/ 1215 h 1239"/>
                <a:gd name="T58" fmla="*/ 411 w 1190"/>
                <a:gd name="T59" fmla="*/ 1156 h 1239"/>
                <a:gd name="T60" fmla="*/ 366 w 1190"/>
                <a:gd name="T61" fmla="*/ 1060 h 1239"/>
                <a:gd name="T62" fmla="*/ 345 w 1190"/>
                <a:gd name="T63" fmla="*/ 962 h 1239"/>
                <a:gd name="T64" fmla="*/ 339 w 1190"/>
                <a:gd name="T65" fmla="*/ 893 h 1239"/>
                <a:gd name="T66" fmla="*/ 337 w 1190"/>
                <a:gd name="T67" fmla="*/ 1162 h 1239"/>
                <a:gd name="T68" fmla="*/ 322 w 1190"/>
                <a:gd name="T69" fmla="*/ 1214 h 1239"/>
                <a:gd name="T70" fmla="*/ 278 w 1190"/>
                <a:gd name="T71" fmla="*/ 1237 h 1239"/>
                <a:gd name="T72" fmla="*/ 58 w 1190"/>
                <a:gd name="T73" fmla="*/ 1229 h 1239"/>
                <a:gd name="T74" fmla="*/ 3 w 1190"/>
                <a:gd name="T75" fmla="*/ 1159 h 1239"/>
                <a:gd name="T76" fmla="*/ 11 w 1190"/>
                <a:gd name="T77" fmla="*/ 674 h 1239"/>
                <a:gd name="T78" fmla="*/ 80 w 1190"/>
                <a:gd name="T79" fmla="*/ 619 h 1239"/>
                <a:gd name="T80" fmla="*/ 305 w 1190"/>
                <a:gd name="T81" fmla="*/ 627 h 1239"/>
                <a:gd name="T82" fmla="*/ 360 w 1190"/>
                <a:gd name="T83" fmla="*/ 571 h 1239"/>
                <a:gd name="T84" fmla="*/ 438 w 1190"/>
                <a:gd name="T85" fmla="*/ 484 h 1239"/>
                <a:gd name="T86" fmla="*/ 510 w 1190"/>
                <a:gd name="T87" fmla="*/ 365 h 1239"/>
                <a:gd name="T88" fmla="*/ 568 w 1190"/>
                <a:gd name="T89" fmla="*/ 240 h 1239"/>
                <a:gd name="T90" fmla="*/ 606 w 1190"/>
                <a:gd name="T91" fmla="*/ 147 h 1239"/>
                <a:gd name="T92" fmla="*/ 616 w 1190"/>
                <a:gd name="T93" fmla="*/ 120 h 1239"/>
                <a:gd name="T94" fmla="*/ 612 w 1190"/>
                <a:gd name="T95" fmla="*/ 76 h 1239"/>
                <a:gd name="T96" fmla="*/ 623 w 1190"/>
                <a:gd name="T97" fmla="*/ 19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0" h="1239">
                  <a:moveTo>
                    <a:pt x="653" y="0"/>
                  </a:moveTo>
                  <a:lnTo>
                    <a:pt x="664" y="0"/>
                  </a:lnTo>
                  <a:lnTo>
                    <a:pt x="674" y="2"/>
                  </a:lnTo>
                  <a:lnTo>
                    <a:pt x="687" y="4"/>
                  </a:lnTo>
                  <a:lnTo>
                    <a:pt x="700" y="8"/>
                  </a:lnTo>
                  <a:lnTo>
                    <a:pt x="712" y="13"/>
                  </a:lnTo>
                  <a:lnTo>
                    <a:pt x="725" y="19"/>
                  </a:lnTo>
                  <a:lnTo>
                    <a:pt x="737" y="28"/>
                  </a:lnTo>
                  <a:lnTo>
                    <a:pt x="749" y="38"/>
                  </a:lnTo>
                  <a:lnTo>
                    <a:pt x="759" y="50"/>
                  </a:lnTo>
                  <a:lnTo>
                    <a:pt x="769" y="65"/>
                  </a:lnTo>
                  <a:lnTo>
                    <a:pt x="777" y="82"/>
                  </a:lnTo>
                  <a:lnTo>
                    <a:pt x="784" y="102"/>
                  </a:lnTo>
                  <a:lnTo>
                    <a:pt x="787" y="124"/>
                  </a:lnTo>
                  <a:lnTo>
                    <a:pt x="789" y="150"/>
                  </a:lnTo>
                  <a:lnTo>
                    <a:pt x="787" y="178"/>
                  </a:lnTo>
                  <a:lnTo>
                    <a:pt x="783" y="210"/>
                  </a:lnTo>
                  <a:lnTo>
                    <a:pt x="775" y="245"/>
                  </a:lnTo>
                  <a:lnTo>
                    <a:pt x="764" y="284"/>
                  </a:lnTo>
                  <a:lnTo>
                    <a:pt x="751" y="322"/>
                  </a:lnTo>
                  <a:lnTo>
                    <a:pt x="743" y="356"/>
                  </a:lnTo>
                  <a:lnTo>
                    <a:pt x="735" y="385"/>
                  </a:lnTo>
                  <a:lnTo>
                    <a:pt x="731" y="409"/>
                  </a:lnTo>
                  <a:lnTo>
                    <a:pt x="729" y="430"/>
                  </a:lnTo>
                  <a:lnTo>
                    <a:pt x="728" y="447"/>
                  </a:lnTo>
                  <a:lnTo>
                    <a:pt x="728" y="461"/>
                  </a:lnTo>
                  <a:lnTo>
                    <a:pt x="730" y="471"/>
                  </a:lnTo>
                  <a:lnTo>
                    <a:pt x="733" y="480"/>
                  </a:lnTo>
                  <a:lnTo>
                    <a:pt x="737" y="486"/>
                  </a:lnTo>
                  <a:lnTo>
                    <a:pt x="742" y="491"/>
                  </a:lnTo>
                  <a:lnTo>
                    <a:pt x="746" y="493"/>
                  </a:lnTo>
                  <a:lnTo>
                    <a:pt x="750" y="494"/>
                  </a:lnTo>
                  <a:lnTo>
                    <a:pt x="754" y="494"/>
                  </a:lnTo>
                  <a:lnTo>
                    <a:pt x="758" y="494"/>
                  </a:lnTo>
                  <a:lnTo>
                    <a:pt x="761" y="493"/>
                  </a:lnTo>
                  <a:lnTo>
                    <a:pt x="763" y="493"/>
                  </a:lnTo>
                  <a:lnTo>
                    <a:pt x="764" y="492"/>
                  </a:lnTo>
                  <a:lnTo>
                    <a:pt x="790" y="486"/>
                  </a:lnTo>
                  <a:lnTo>
                    <a:pt x="815" y="481"/>
                  </a:lnTo>
                  <a:lnTo>
                    <a:pt x="818" y="481"/>
                  </a:lnTo>
                  <a:lnTo>
                    <a:pt x="827" y="479"/>
                  </a:lnTo>
                  <a:lnTo>
                    <a:pt x="840" y="477"/>
                  </a:lnTo>
                  <a:lnTo>
                    <a:pt x="857" y="474"/>
                  </a:lnTo>
                  <a:lnTo>
                    <a:pt x="878" y="470"/>
                  </a:lnTo>
                  <a:lnTo>
                    <a:pt x="902" y="468"/>
                  </a:lnTo>
                  <a:lnTo>
                    <a:pt x="929" y="465"/>
                  </a:lnTo>
                  <a:lnTo>
                    <a:pt x="956" y="464"/>
                  </a:lnTo>
                  <a:lnTo>
                    <a:pt x="984" y="464"/>
                  </a:lnTo>
                  <a:lnTo>
                    <a:pt x="1013" y="466"/>
                  </a:lnTo>
                  <a:lnTo>
                    <a:pt x="1040" y="469"/>
                  </a:lnTo>
                  <a:lnTo>
                    <a:pt x="1067" y="475"/>
                  </a:lnTo>
                  <a:lnTo>
                    <a:pt x="1091" y="482"/>
                  </a:lnTo>
                  <a:lnTo>
                    <a:pt x="1113" y="494"/>
                  </a:lnTo>
                  <a:lnTo>
                    <a:pt x="1132" y="507"/>
                  </a:lnTo>
                  <a:lnTo>
                    <a:pt x="1148" y="525"/>
                  </a:lnTo>
                  <a:lnTo>
                    <a:pt x="1159" y="543"/>
                  </a:lnTo>
                  <a:lnTo>
                    <a:pt x="1165" y="562"/>
                  </a:lnTo>
                  <a:lnTo>
                    <a:pt x="1167" y="580"/>
                  </a:lnTo>
                  <a:lnTo>
                    <a:pt x="1167" y="596"/>
                  </a:lnTo>
                  <a:lnTo>
                    <a:pt x="1165" y="612"/>
                  </a:lnTo>
                  <a:lnTo>
                    <a:pt x="1161" y="626"/>
                  </a:lnTo>
                  <a:lnTo>
                    <a:pt x="1156" y="638"/>
                  </a:lnTo>
                  <a:lnTo>
                    <a:pt x="1152" y="646"/>
                  </a:lnTo>
                  <a:lnTo>
                    <a:pt x="1149" y="653"/>
                  </a:lnTo>
                  <a:lnTo>
                    <a:pt x="1148" y="654"/>
                  </a:lnTo>
                  <a:lnTo>
                    <a:pt x="1149" y="656"/>
                  </a:lnTo>
                  <a:lnTo>
                    <a:pt x="1153" y="660"/>
                  </a:lnTo>
                  <a:lnTo>
                    <a:pt x="1160" y="667"/>
                  </a:lnTo>
                  <a:lnTo>
                    <a:pt x="1167" y="677"/>
                  </a:lnTo>
                  <a:lnTo>
                    <a:pt x="1174" y="689"/>
                  </a:lnTo>
                  <a:lnTo>
                    <a:pt x="1181" y="702"/>
                  </a:lnTo>
                  <a:lnTo>
                    <a:pt x="1186" y="718"/>
                  </a:lnTo>
                  <a:lnTo>
                    <a:pt x="1190" y="736"/>
                  </a:lnTo>
                  <a:lnTo>
                    <a:pt x="1190" y="755"/>
                  </a:lnTo>
                  <a:lnTo>
                    <a:pt x="1187" y="776"/>
                  </a:lnTo>
                  <a:lnTo>
                    <a:pt x="1179" y="798"/>
                  </a:lnTo>
                  <a:lnTo>
                    <a:pt x="1166" y="821"/>
                  </a:lnTo>
                  <a:lnTo>
                    <a:pt x="1147" y="844"/>
                  </a:lnTo>
                  <a:lnTo>
                    <a:pt x="1148" y="846"/>
                  </a:lnTo>
                  <a:lnTo>
                    <a:pt x="1151" y="853"/>
                  </a:lnTo>
                  <a:lnTo>
                    <a:pt x="1154" y="862"/>
                  </a:lnTo>
                  <a:lnTo>
                    <a:pt x="1159" y="874"/>
                  </a:lnTo>
                  <a:lnTo>
                    <a:pt x="1162" y="890"/>
                  </a:lnTo>
                  <a:lnTo>
                    <a:pt x="1164" y="907"/>
                  </a:lnTo>
                  <a:lnTo>
                    <a:pt x="1164" y="926"/>
                  </a:lnTo>
                  <a:lnTo>
                    <a:pt x="1161" y="946"/>
                  </a:lnTo>
                  <a:lnTo>
                    <a:pt x="1153" y="968"/>
                  </a:lnTo>
                  <a:lnTo>
                    <a:pt x="1141" y="989"/>
                  </a:lnTo>
                  <a:lnTo>
                    <a:pt x="1123" y="1012"/>
                  </a:lnTo>
                  <a:lnTo>
                    <a:pt x="1099" y="1033"/>
                  </a:lnTo>
                  <a:lnTo>
                    <a:pt x="1099" y="1034"/>
                  </a:lnTo>
                  <a:lnTo>
                    <a:pt x="1101" y="1039"/>
                  </a:lnTo>
                  <a:lnTo>
                    <a:pt x="1102" y="1047"/>
                  </a:lnTo>
                  <a:lnTo>
                    <a:pt x="1103" y="1056"/>
                  </a:lnTo>
                  <a:lnTo>
                    <a:pt x="1104" y="1068"/>
                  </a:lnTo>
                  <a:lnTo>
                    <a:pt x="1104" y="1080"/>
                  </a:lnTo>
                  <a:lnTo>
                    <a:pt x="1102" y="1095"/>
                  </a:lnTo>
                  <a:lnTo>
                    <a:pt x="1099" y="1110"/>
                  </a:lnTo>
                  <a:lnTo>
                    <a:pt x="1092" y="1126"/>
                  </a:lnTo>
                  <a:lnTo>
                    <a:pt x="1083" y="1142"/>
                  </a:lnTo>
                  <a:lnTo>
                    <a:pt x="1071" y="1158"/>
                  </a:lnTo>
                  <a:lnTo>
                    <a:pt x="1056" y="1173"/>
                  </a:lnTo>
                  <a:lnTo>
                    <a:pt x="1035" y="1186"/>
                  </a:lnTo>
                  <a:lnTo>
                    <a:pt x="1010" y="1200"/>
                  </a:lnTo>
                  <a:lnTo>
                    <a:pt x="980" y="1211"/>
                  </a:lnTo>
                  <a:lnTo>
                    <a:pt x="944" y="1220"/>
                  </a:lnTo>
                  <a:lnTo>
                    <a:pt x="908" y="1227"/>
                  </a:lnTo>
                  <a:lnTo>
                    <a:pt x="867" y="1230"/>
                  </a:lnTo>
                  <a:lnTo>
                    <a:pt x="824" y="1231"/>
                  </a:lnTo>
                  <a:lnTo>
                    <a:pt x="780" y="1230"/>
                  </a:lnTo>
                  <a:lnTo>
                    <a:pt x="737" y="1227"/>
                  </a:lnTo>
                  <a:lnTo>
                    <a:pt x="679" y="1227"/>
                  </a:lnTo>
                  <a:lnTo>
                    <a:pt x="622" y="1226"/>
                  </a:lnTo>
                  <a:lnTo>
                    <a:pt x="567" y="1223"/>
                  </a:lnTo>
                  <a:lnTo>
                    <a:pt x="517" y="1220"/>
                  </a:lnTo>
                  <a:lnTo>
                    <a:pt x="491" y="1215"/>
                  </a:lnTo>
                  <a:lnTo>
                    <a:pt x="468" y="1205"/>
                  </a:lnTo>
                  <a:lnTo>
                    <a:pt x="445" y="1192"/>
                  </a:lnTo>
                  <a:lnTo>
                    <a:pt x="428" y="1175"/>
                  </a:lnTo>
                  <a:lnTo>
                    <a:pt x="411" y="1156"/>
                  </a:lnTo>
                  <a:lnTo>
                    <a:pt x="396" y="1133"/>
                  </a:lnTo>
                  <a:lnTo>
                    <a:pt x="385" y="1110"/>
                  </a:lnTo>
                  <a:lnTo>
                    <a:pt x="374" y="1086"/>
                  </a:lnTo>
                  <a:lnTo>
                    <a:pt x="366" y="1060"/>
                  </a:lnTo>
                  <a:lnTo>
                    <a:pt x="358" y="1035"/>
                  </a:lnTo>
                  <a:lnTo>
                    <a:pt x="353" y="1009"/>
                  </a:lnTo>
                  <a:lnTo>
                    <a:pt x="348" y="985"/>
                  </a:lnTo>
                  <a:lnTo>
                    <a:pt x="345" y="962"/>
                  </a:lnTo>
                  <a:lnTo>
                    <a:pt x="343" y="941"/>
                  </a:lnTo>
                  <a:lnTo>
                    <a:pt x="340" y="922"/>
                  </a:lnTo>
                  <a:lnTo>
                    <a:pt x="339" y="906"/>
                  </a:lnTo>
                  <a:lnTo>
                    <a:pt x="339" y="893"/>
                  </a:lnTo>
                  <a:lnTo>
                    <a:pt x="338" y="886"/>
                  </a:lnTo>
                  <a:lnTo>
                    <a:pt x="338" y="881"/>
                  </a:lnTo>
                  <a:lnTo>
                    <a:pt x="338" y="1140"/>
                  </a:lnTo>
                  <a:lnTo>
                    <a:pt x="337" y="1162"/>
                  </a:lnTo>
                  <a:lnTo>
                    <a:pt x="335" y="1180"/>
                  </a:lnTo>
                  <a:lnTo>
                    <a:pt x="331" y="1195"/>
                  </a:lnTo>
                  <a:lnTo>
                    <a:pt x="326" y="1205"/>
                  </a:lnTo>
                  <a:lnTo>
                    <a:pt x="322" y="1214"/>
                  </a:lnTo>
                  <a:lnTo>
                    <a:pt x="317" y="1218"/>
                  </a:lnTo>
                  <a:lnTo>
                    <a:pt x="315" y="1221"/>
                  </a:lnTo>
                  <a:lnTo>
                    <a:pt x="297" y="1231"/>
                  </a:lnTo>
                  <a:lnTo>
                    <a:pt x="278" y="1237"/>
                  </a:lnTo>
                  <a:lnTo>
                    <a:pt x="257" y="1239"/>
                  </a:lnTo>
                  <a:lnTo>
                    <a:pt x="103" y="1239"/>
                  </a:lnTo>
                  <a:lnTo>
                    <a:pt x="80" y="1236"/>
                  </a:lnTo>
                  <a:lnTo>
                    <a:pt x="58" y="1229"/>
                  </a:lnTo>
                  <a:lnTo>
                    <a:pt x="39" y="1216"/>
                  </a:lnTo>
                  <a:lnTo>
                    <a:pt x="23" y="1200"/>
                  </a:lnTo>
                  <a:lnTo>
                    <a:pt x="11" y="1181"/>
                  </a:lnTo>
                  <a:lnTo>
                    <a:pt x="3" y="1159"/>
                  </a:lnTo>
                  <a:lnTo>
                    <a:pt x="0" y="1136"/>
                  </a:lnTo>
                  <a:lnTo>
                    <a:pt x="0" y="719"/>
                  </a:lnTo>
                  <a:lnTo>
                    <a:pt x="3" y="696"/>
                  </a:lnTo>
                  <a:lnTo>
                    <a:pt x="11" y="674"/>
                  </a:lnTo>
                  <a:lnTo>
                    <a:pt x="22" y="655"/>
                  </a:lnTo>
                  <a:lnTo>
                    <a:pt x="39" y="639"/>
                  </a:lnTo>
                  <a:lnTo>
                    <a:pt x="58" y="626"/>
                  </a:lnTo>
                  <a:lnTo>
                    <a:pt x="80" y="619"/>
                  </a:lnTo>
                  <a:lnTo>
                    <a:pt x="103" y="616"/>
                  </a:lnTo>
                  <a:lnTo>
                    <a:pt x="257" y="616"/>
                  </a:lnTo>
                  <a:lnTo>
                    <a:pt x="283" y="619"/>
                  </a:lnTo>
                  <a:lnTo>
                    <a:pt x="305" y="627"/>
                  </a:lnTo>
                  <a:lnTo>
                    <a:pt x="325" y="641"/>
                  </a:lnTo>
                  <a:lnTo>
                    <a:pt x="333" y="620"/>
                  </a:lnTo>
                  <a:lnTo>
                    <a:pt x="345" y="596"/>
                  </a:lnTo>
                  <a:lnTo>
                    <a:pt x="360" y="571"/>
                  </a:lnTo>
                  <a:lnTo>
                    <a:pt x="380" y="546"/>
                  </a:lnTo>
                  <a:lnTo>
                    <a:pt x="399" y="529"/>
                  </a:lnTo>
                  <a:lnTo>
                    <a:pt x="419" y="509"/>
                  </a:lnTo>
                  <a:lnTo>
                    <a:pt x="438" y="484"/>
                  </a:lnTo>
                  <a:lnTo>
                    <a:pt x="457" y="457"/>
                  </a:lnTo>
                  <a:lnTo>
                    <a:pt x="475" y="427"/>
                  </a:lnTo>
                  <a:lnTo>
                    <a:pt x="493" y="396"/>
                  </a:lnTo>
                  <a:lnTo>
                    <a:pt x="510" y="365"/>
                  </a:lnTo>
                  <a:lnTo>
                    <a:pt x="526" y="333"/>
                  </a:lnTo>
                  <a:lnTo>
                    <a:pt x="541" y="301"/>
                  </a:lnTo>
                  <a:lnTo>
                    <a:pt x="556" y="269"/>
                  </a:lnTo>
                  <a:lnTo>
                    <a:pt x="568" y="240"/>
                  </a:lnTo>
                  <a:lnTo>
                    <a:pt x="581" y="212"/>
                  </a:lnTo>
                  <a:lnTo>
                    <a:pt x="590" y="187"/>
                  </a:lnTo>
                  <a:lnTo>
                    <a:pt x="600" y="165"/>
                  </a:lnTo>
                  <a:lnTo>
                    <a:pt x="606" y="147"/>
                  </a:lnTo>
                  <a:lnTo>
                    <a:pt x="611" y="134"/>
                  </a:lnTo>
                  <a:lnTo>
                    <a:pt x="615" y="125"/>
                  </a:lnTo>
                  <a:lnTo>
                    <a:pt x="616" y="122"/>
                  </a:lnTo>
                  <a:lnTo>
                    <a:pt x="616" y="120"/>
                  </a:lnTo>
                  <a:lnTo>
                    <a:pt x="615" y="112"/>
                  </a:lnTo>
                  <a:lnTo>
                    <a:pt x="613" y="103"/>
                  </a:lnTo>
                  <a:lnTo>
                    <a:pt x="613" y="90"/>
                  </a:lnTo>
                  <a:lnTo>
                    <a:pt x="612" y="76"/>
                  </a:lnTo>
                  <a:lnTo>
                    <a:pt x="613" y="62"/>
                  </a:lnTo>
                  <a:lnTo>
                    <a:pt x="616" y="46"/>
                  </a:lnTo>
                  <a:lnTo>
                    <a:pt x="619" y="32"/>
                  </a:lnTo>
                  <a:lnTo>
                    <a:pt x="623" y="19"/>
                  </a:lnTo>
                  <a:lnTo>
                    <a:pt x="631" y="10"/>
                  </a:lnTo>
                  <a:lnTo>
                    <a:pt x="641" y="2"/>
                  </a:lnTo>
                  <a:lnTo>
                    <a:pt x="6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ounded Rectangle 21">
            <a:extLst>
              <a:ext uri="{FF2B5EF4-FFF2-40B4-BE49-F238E27FC236}">
                <a16:creationId xmlns:a16="http://schemas.microsoft.com/office/drawing/2014/main" id="{E4DC94FF-71D6-4D7C-9119-6E7940F1D173}"/>
              </a:ext>
            </a:extLst>
          </p:cNvPr>
          <p:cNvSpPr/>
          <p:nvPr/>
        </p:nvSpPr>
        <p:spPr>
          <a:xfrm>
            <a:off x="7554158" y="3803284"/>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 TOP 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611308" y="4013413"/>
            <a:ext cx="3837742"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a:t>
            </a:r>
            <a:r>
              <a:rPr lang="en-US" sz="1050" dirty="0" smtClean="0">
                <a:latin typeface="Segoe UI" panose="020B0502040204020203" pitchFamily="34" charset="0"/>
                <a:cs typeface="Segoe UI Light" panose="020B0502040204020203" pitchFamily="34" charset="0"/>
              </a:rPr>
              <a:t>wonderful serenity has taken possession of my entire soul</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my entire soul, </a:t>
            </a:r>
            <a:r>
              <a:rPr lang="en-US" sz="1050" dirty="0" smtClean="0">
                <a:latin typeface="Segoe UI" panose="020B0502040204020203" pitchFamily="34" charset="0"/>
                <a:cs typeface="Segoe UI Light" panose="020B0502040204020203" pitchFamily="34" charset="0"/>
              </a:rPr>
              <a:t>like</a:t>
            </a:r>
            <a:r>
              <a:rPr lang="en-US" sz="1050" dirty="0">
                <a:latin typeface="Segoe UI" panose="020B0502040204020203" pitchFamily="34" charset="0"/>
                <a:cs typeface="Segoe UI Light" panose="020B0502040204020203" pitchFamily="34" charset="0"/>
              </a:rPr>
              <a:t> serenity has taken possession </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611308" y="4986697"/>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611308" y="5215876"/>
            <a:ext cx="383774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a:t>
            </a:r>
            <a:r>
              <a:rPr lang="en-US" sz="1050" dirty="0" smtClean="0">
                <a:latin typeface="Segoe UI" panose="020B0502040204020203" pitchFamily="34" charset="0"/>
                <a:cs typeface="Segoe UI Light" panose="020B0502040204020203" pitchFamily="34" charset="0"/>
              </a:rPr>
              <a:t>my</a:t>
            </a:r>
            <a:endParaRPr lang="en-US" sz="1050" dirty="0">
              <a:latin typeface="Segoe UI" panose="020B0502040204020203" pitchFamily="34" charset="0"/>
              <a:cs typeface="Segoe UI Light" panose="020B0502040204020203" pitchFamily="34" charset="0"/>
            </a:endParaRPr>
          </a:p>
        </p:txBody>
      </p:sp>
      <p:sp>
        <p:nvSpPr>
          <p:cNvPr id="26" name="Freeform 1339"/>
          <p:cNvSpPr>
            <a:spLocks/>
          </p:cNvSpPr>
          <p:nvPr/>
        </p:nvSpPr>
        <p:spPr bwMode="auto">
          <a:xfrm>
            <a:off x="7103306" y="2600921"/>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ounded Rectangle 26">
            <a:extLst>
              <a:ext uri="{FF2B5EF4-FFF2-40B4-BE49-F238E27FC236}">
                <a16:creationId xmlns:a16="http://schemas.microsoft.com/office/drawing/2014/main" id="{E4DC94FF-71D6-4D7C-9119-6E7940F1D173}"/>
              </a:ext>
            </a:extLst>
          </p:cNvPr>
          <p:cNvSpPr/>
          <p:nvPr/>
        </p:nvSpPr>
        <p:spPr>
          <a:xfrm>
            <a:off x="7431920" y="259755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7058103" y="2954178"/>
            <a:ext cx="4491886"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a:t>
            </a:r>
            <a:endParaRPr lang="en-US" sz="1050" dirty="0">
              <a:latin typeface="Segoe UI" panose="020B0502040204020203" pitchFamily="34" charset="0"/>
              <a:cs typeface="Segoe UI Light" panose="020B0502040204020203" pitchFamily="34" charset="0"/>
            </a:endParaRPr>
          </a:p>
        </p:txBody>
      </p:sp>
      <p:sp>
        <p:nvSpPr>
          <p:cNvPr id="29" name="Rectangle 28"/>
          <p:cNvSpPr/>
          <p:nvPr/>
        </p:nvSpPr>
        <p:spPr>
          <a:xfrm>
            <a:off x="586619" y="1182892"/>
            <a:ext cx="2951159" cy="1938992"/>
          </a:xfrm>
          <a:prstGeom prst="rect">
            <a:avLst/>
          </a:prstGeom>
        </p:spPr>
        <p:txBody>
          <a:bodyPr wrap="square">
            <a:spAutoFit/>
          </a:bodyPr>
          <a:lstStyle/>
          <a:p>
            <a:pPr>
              <a:lnSpc>
                <a:spcPct val="150000"/>
              </a:lnSpc>
            </a:pPr>
            <a:r>
              <a:rPr lang="en-US" sz="2000" dirty="0">
                <a:solidFill>
                  <a:schemeClr val="bg1"/>
                </a:solidFill>
                <a:latin typeface="Poppins SemiBold" panose="00000700000000000000" pitchFamily="50" charset="0"/>
                <a:cs typeface="Poppins SemiBold" panose="00000700000000000000" pitchFamily="50" charset="0"/>
              </a:rPr>
              <a:t>“I stared at her black hair. It was shiny like the promises in magazines. ”</a:t>
            </a:r>
            <a:endParaRPr lang="id-ID" sz="20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90709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2F2F9994-82E8-47DC-8C6C-DCC5FE3AA4B1}"/>
              </a:ext>
            </a:extLst>
          </p:cNvPr>
          <p:cNvSpPr/>
          <p:nvPr/>
        </p:nvSpPr>
        <p:spPr>
          <a:xfrm>
            <a:off x="8551834" y="2324980"/>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5" name="TextBox 24">
            <a:extLst>
              <a:ext uri="{FF2B5EF4-FFF2-40B4-BE49-F238E27FC236}">
                <a16:creationId xmlns:a16="http://schemas.microsoft.com/office/drawing/2014/main" id="{DC71FC6D-B799-4F05-8540-B655B7F50F62}"/>
              </a:ext>
            </a:extLst>
          </p:cNvPr>
          <p:cNvSpPr txBox="1"/>
          <p:nvPr/>
        </p:nvSpPr>
        <p:spPr>
          <a:xfrm flipH="1">
            <a:off x="6088756" y="2415982"/>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26" name="TextBox 25">
            <a:extLst>
              <a:ext uri="{FF2B5EF4-FFF2-40B4-BE49-F238E27FC236}">
                <a16:creationId xmlns:a16="http://schemas.microsoft.com/office/drawing/2014/main" id="{C93F30AD-15EA-4D31-B0AB-3E904FED3ECB}"/>
              </a:ext>
            </a:extLst>
          </p:cNvPr>
          <p:cNvSpPr txBox="1"/>
          <p:nvPr/>
        </p:nvSpPr>
        <p:spPr>
          <a:xfrm flipH="1">
            <a:off x="6096000" y="2926660"/>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8E5FF601-D0A7-4B98-958A-EA74941702DA}"/>
              </a:ext>
            </a:extLst>
          </p:cNvPr>
          <p:cNvSpPr/>
          <p:nvPr/>
        </p:nvSpPr>
        <p:spPr>
          <a:xfrm>
            <a:off x="8551834" y="4346024"/>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9" name="TextBox 28">
            <a:extLst>
              <a:ext uri="{FF2B5EF4-FFF2-40B4-BE49-F238E27FC236}">
                <a16:creationId xmlns:a16="http://schemas.microsoft.com/office/drawing/2014/main" id="{E9DD392A-8C89-4D35-9E13-A5FE1BB3BDA4}"/>
              </a:ext>
            </a:extLst>
          </p:cNvPr>
          <p:cNvSpPr txBox="1"/>
          <p:nvPr/>
        </p:nvSpPr>
        <p:spPr>
          <a:xfrm flipH="1">
            <a:off x="6088756" y="4437026"/>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30" name="TextBox 29">
            <a:extLst>
              <a:ext uri="{FF2B5EF4-FFF2-40B4-BE49-F238E27FC236}">
                <a16:creationId xmlns:a16="http://schemas.microsoft.com/office/drawing/2014/main" id="{C1E98625-C9BC-40D0-8C04-8AA7E1F15740}"/>
              </a:ext>
            </a:extLst>
          </p:cNvPr>
          <p:cNvSpPr txBox="1"/>
          <p:nvPr/>
        </p:nvSpPr>
        <p:spPr>
          <a:xfrm flipH="1">
            <a:off x="6096000" y="4947704"/>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grpSp>
        <p:nvGrpSpPr>
          <p:cNvPr id="3" name="Group 2">
            <a:extLst>
              <a:ext uri="{FF2B5EF4-FFF2-40B4-BE49-F238E27FC236}">
                <a16:creationId xmlns:a16="http://schemas.microsoft.com/office/drawing/2014/main" id="{9E1985AE-B6B1-4B78-9013-F717C468CAAF}"/>
              </a:ext>
            </a:extLst>
          </p:cNvPr>
          <p:cNvGrpSpPr/>
          <p:nvPr/>
        </p:nvGrpSpPr>
        <p:grpSpPr>
          <a:xfrm>
            <a:off x="1134874" y="1952420"/>
            <a:ext cx="4418740" cy="4483580"/>
            <a:chOff x="1093160" y="1921628"/>
            <a:chExt cx="3896687" cy="3953867"/>
          </a:xfrm>
        </p:grpSpPr>
        <p:sp>
          <p:nvSpPr>
            <p:cNvPr id="22" name="Shape 2362">
              <a:extLst>
                <a:ext uri="{FF2B5EF4-FFF2-40B4-BE49-F238E27FC236}">
                  <a16:creationId xmlns:a16="http://schemas.microsoft.com/office/drawing/2014/main" id="{7E516729-8062-498A-96E1-89E15EB93F74}"/>
                </a:ext>
              </a:extLst>
            </p:cNvPr>
            <p:cNvSpPr/>
            <p:nvPr/>
          </p:nvSpPr>
          <p:spPr>
            <a:xfrm rot="13500000">
              <a:off x="2965580" y="2248906"/>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3" name="Shape 2363">
              <a:extLst>
                <a:ext uri="{FF2B5EF4-FFF2-40B4-BE49-F238E27FC236}">
                  <a16:creationId xmlns:a16="http://schemas.microsoft.com/office/drawing/2014/main" id="{614AC49B-4306-4D1E-B747-FA84AB5C22E0}"/>
                </a:ext>
              </a:extLst>
            </p:cNvPr>
            <p:cNvSpPr/>
            <p:nvPr/>
          </p:nvSpPr>
          <p:spPr>
            <a:xfrm rot="13500000">
              <a:off x="2811611" y="3850637"/>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7" name="Shape 2364">
              <a:extLst>
                <a:ext uri="{FF2B5EF4-FFF2-40B4-BE49-F238E27FC236}">
                  <a16:creationId xmlns:a16="http://schemas.microsoft.com/office/drawing/2014/main" id="{43DA89E8-01D5-4D3E-93E3-A8D6CF524082}"/>
                </a:ext>
              </a:extLst>
            </p:cNvPr>
            <p:cNvSpPr/>
            <p:nvPr/>
          </p:nvSpPr>
          <p:spPr>
            <a:xfrm rot="13500000">
              <a:off x="977863" y="369726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31" name="Shape 2362">
              <a:extLst>
                <a:ext uri="{FF2B5EF4-FFF2-40B4-BE49-F238E27FC236}">
                  <a16:creationId xmlns:a16="http://schemas.microsoft.com/office/drawing/2014/main" id="{A40FF657-2BAA-4F0E-A3F2-7E4A1B3AA26B}"/>
                </a:ext>
              </a:extLst>
            </p:cNvPr>
            <p:cNvSpPr/>
            <p:nvPr/>
          </p:nvSpPr>
          <p:spPr>
            <a:xfrm rot="8100000">
              <a:off x="1264941" y="1921628"/>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grpSp>
      <p:grpSp>
        <p:nvGrpSpPr>
          <p:cNvPr id="13" name="Group 12">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4" name="TextBox 13">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5" name="TextBox 14">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8" name="Right Triangle 1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8C1FE597-F19E-48FE-8BA4-C2AECB085AAF}"/>
              </a:ext>
            </a:extLst>
          </p:cNvPr>
          <p:cNvGrpSpPr>
            <a:grpSpLocks noChangeAspect="1"/>
          </p:cNvGrpSpPr>
          <p:nvPr/>
        </p:nvGrpSpPr>
        <p:grpSpPr>
          <a:xfrm>
            <a:off x="2217235" y="2853677"/>
            <a:ext cx="513464" cy="447634"/>
            <a:chOff x="7540014" y="4306907"/>
            <a:chExt cx="389342" cy="339426"/>
          </a:xfrm>
          <a:solidFill>
            <a:schemeClr val="bg1"/>
          </a:solidFill>
        </p:grpSpPr>
        <p:sp>
          <p:nvSpPr>
            <p:cNvPr id="20"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21"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1" name="Group 40">
            <a:extLst>
              <a:ext uri="{FF2B5EF4-FFF2-40B4-BE49-F238E27FC236}">
                <a16:creationId xmlns:a16="http://schemas.microsoft.com/office/drawing/2014/main" id="{E28A193D-51F0-4C70-AD38-C0ECEB07E6F2}"/>
              </a:ext>
            </a:extLst>
          </p:cNvPr>
          <p:cNvGrpSpPr>
            <a:grpSpLocks noChangeAspect="1"/>
          </p:cNvGrpSpPr>
          <p:nvPr/>
        </p:nvGrpSpPr>
        <p:grpSpPr>
          <a:xfrm>
            <a:off x="2044619" y="4818613"/>
            <a:ext cx="438973" cy="447634"/>
            <a:chOff x="7160655" y="2178006"/>
            <a:chExt cx="379359" cy="386846"/>
          </a:xfrm>
          <a:solidFill>
            <a:schemeClr val="bg1"/>
          </a:solidFill>
        </p:grpSpPr>
        <p:sp>
          <p:nvSpPr>
            <p:cNvPr id="42"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3"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827A5C16-6100-49FE-BD68-EF4DF9C99DE9}"/>
              </a:ext>
            </a:extLst>
          </p:cNvPr>
          <p:cNvGrpSpPr>
            <a:grpSpLocks noChangeAspect="1"/>
          </p:cNvGrpSpPr>
          <p:nvPr/>
        </p:nvGrpSpPr>
        <p:grpSpPr>
          <a:xfrm>
            <a:off x="4215035" y="2972170"/>
            <a:ext cx="508456" cy="447634"/>
            <a:chOff x="6040049" y="4182118"/>
            <a:chExt cx="521619" cy="459224"/>
          </a:xfrm>
          <a:solidFill>
            <a:schemeClr val="bg1"/>
          </a:solidFill>
        </p:grpSpPr>
        <p:sp>
          <p:nvSpPr>
            <p:cNvPr id="46"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7"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1"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3901794" y="5072974"/>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Tree>
    <p:extLst>
      <p:ext uri="{BB962C8B-B14F-4D97-AF65-F5344CB8AC3E}">
        <p14:creationId xmlns:p14="http://schemas.microsoft.com/office/powerpoint/2010/main" val="312674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a:extLst>
              <a:ext uri="{FF2B5EF4-FFF2-40B4-BE49-F238E27FC236}">
                <a16:creationId xmlns:a16="http://schemas.microsoft.com/office/drawing/2014/main" id="{FC114540-2540-4507-8B87-F7C19EF694E5}"/>
              </a:ext>
            </a:extLst>
          </p:cNvPr>
          <p:cNvGrpSpPr/>
          <p:nvPr/>
        </p:nvGrpSpPr>
        <p:grpSpPr>
          <a:xfrm>
            <a:off x="6568736" y="1207441"/>
            <a:ext cx="3940502" cy="940613"/>
            <a:chOff x="4293265" y="653713"/>
            <a:chExt cx="2008491" cy="940613"/>
          </a:xfrm>
        </p:grpSpPr>
        <p:sp>
          <p:nvSpPr>
            <p:cNvPr id="13" name="TextBox 12">
              <a:extLst>
                <a:ext uri="{FF2B5EF4-FFF2-40B4-BE49-F238E27FC236}">
                  <a16:creationId xmlns:a16="http://schemas.microsoft.com/office/drawing/2014/main" id="{01CDDBC3-3445-4B93-B250-9A23EB09C816}"/>
                </a:ext>
              </a:extLst>
            </p:cNvPr>
            <p:cNvSpPr txBox="1"/>
            <p:nvPr/>
          </p:nvSpPr>
          <p:spPr>
            <a:xfrm>
              <a:off x="4293265" y="653713"/>
              <a:ext cx="200849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4" name="TextBox 13">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5"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7" name="Right Triangle 16">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86574" y="2633909"/>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4DC94FF-71D6-4D7C-9119-6E7940F1D173}"/>
              </a:ext>
            </a:extLst>
          </p:cNvPr>
          <p:cNvSpPr/>
          <p:nvPr/>
        </p:nvSpPr>
        <p:spPr>
          <a:xfrm>
            <a:off x="6568736" y="2971450"/>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$199,99</a:t>
            </a:r>
            <a:endParaRPr lang="en-US" sz="1600" dirty="0">
              <a:solidFill>
                <a:schemeClr val="bg1"/>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986274" y="2985964"/>
            <a:ext cx="1099326" cy="388568"/>
          </a:xfrm>
          <a:prstGeom prst="rect">
            <a:avLst/>
          </a:prstGeom>
        </p:spPr>
        <p:txBody>
          <a:bodyPr wrap="square">
            <a:spAutoFit/>
          </a:bodyPr>
          <a:lstStyle/>
          <a:p>
            <a:pPr algn="ctr">
              <a:lnSpc>
                <a:spcPct val="150000"/>
              </a:lnSpc>
            </a:pPr>
            <a:r>
              <a:rPr lang="id-ID" sz="1400" dirty="0" smtClean="0">
                <a:latin typeface="Poppins SemiBold" panose="00000700000000000000" pitchFamily="50" charset="0"/>
                <a:cs typeface="Poppins SemiBold" panose="00000700000000000000" pitchFamily="50" charset="0"/>
              </a:rPr>
              <a:t>$300,99</a:t>
            </a:r>
            <a:endParaRPr lang="en-US" sz="1400"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6568736" y="4194210"/>
            <a:ext cx="4569339" cy="854080"/>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soul, like </a:t>
            </a:r>
            <a:r>
              <a:rPr lang="en-US" sz="1100" dirty="0" smtClean="0">
                <a:latin typeface="Segoe UI" panose="020B0502040204020203" pitchFamily="34" charset="0"/>
                <a:cs typeface="Segoe UI Light" panose="020B0502040204020203" pitchFamily="34" charset="0"/>
              </a:rPr>
              <a:t>these</a:t>
            </a:r>
            <a:r>
              <a:rPr lang="en-US" sz="1100" dirty="0">
                <a:solidFill>
                  <a:schemeClr val="tx2">
                    <a:lumMod val="50000"/>
                  </a:schemeClr>
                </a:solidFill>
                <a:latin typeface="Segoe UI" panose="020B0502040204020203" pitchFamily="34" charset="0"/>
                <a:cs typeface="Segoe UI Light" panose="020B0502040204020203" pitchFamily="34" charset="0"/>
              </a:rPr>
              <a:t> serenity has </a:t>
            </a:r>
            <a:r>
              <a:rPr lang="en-US" sz="1100" dirty="0" err="1" smtClean="0">
                <a:solidFill>
                  <a:schemeClr val="tx2">
                    <a:lumMod val="50000"/>
                  </a:schemeClr>
                </a:solidFill>
                <a:latin typeface="Segoe UI" panose="020B0502040204020203" pitchFamily="34" charset="0"/>
                <a:cs typeface="Segoe UI Light" panose="020B0502040204020203" pitchFamily="34" charset="0"/>
              </a:rPr>
              <a:t>tak</a:t>
            </a:r>
            <a:r>
              <a:rPr lang="id-ID"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a:t>
            </a:r>
            <a:r>
              <a:rPr lang="en-US"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a:solidFill>
                  <a:schemeClr val="tx2">
                    <a:lumMod val="50000"/>
                  </a:schemeClr>
                </a:solidFill>
                <a:latin typeface="Segoe UI" panose="020B0502040204020203" pitchFamily="34" charset="0"/>
                <a:cs typeface="Segoe UI Light" panose="020B0502040204020203" pitchFamily="34" charset="0"/>
              </a:rPr>
              <a:t>possession of my </a:t>
            </a:r>
            <a:r>
              <a:rPr lang="en-US" sz="1100" dirty="0" err="1">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a:t>
            </a:r>
            <a:r>
              <a:rPr lang="en-US" sz="1100" dirty="0" smtClean="0">
                <a:latin typeface="Segoe UI" panose="020B0502040204020203" pitchFamily="34" charset="0"/>
                <a:cs typeface="Segoe UI Light" panose="020B0502040204020203" pitchFamily="34" charset="0"/>
              </a:rPr>
              <a:t>mornings</a:t>
            </a:r>
            <a:endParaRPr lang="en-US" sz="11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6568736" y="3869121"/>
            <a:ext cx="2328705" cy="325089"/>
          </a:xfrm>
          <a:prstGeom prst="rect">
            <a:avLst/>
          </a:prstGeom>
        </p:spPr>
        <p:txBody>
          <a:bodyPr wrap="square">
            <a:spAutoFit/>
          </a:bodyPr>
          <a:lstStyle/>
          <a:p>
            <a:pPr>
              <a:lnSpc>
                <a:spcPct val="150000"/>
              </a:lnSpc>
            </a:pPr>
            <a:r>
              <a:rPr lang="id-ID" sz="1100" dirty="0" smtClean="0">
                <a:solidFill>
                  <a:schemeClr val="accent4"/>
                </a:solidFill>
                <a:latin typeface="Poppins SemiBold" panose="00000700000000000000" pitchFamily="50" charset="0"/>
                <a:cs typeface="Poppins SemiBold" panose="00000700000000000000" pitchFamily="50" charset="0"/>
              </a:rPr>
              <a:t>Beautiful Picture</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586574" y="5073297"/>
            <a:ext cx="4569339" cy="600164"/>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a:t>
            </a:r>
            <a:r>
              <a:rPr lang="en-US" sz="1100" dirty="0" smtClean="0">
                <a:latin typeface="Segoe UI" panose="020B0502040204020203" pitchFamily="34" charset="0"/>
                <a:cs typeface="Segoe UI Light" panose="020B0502040204020203" pitchFamily="34" charset="0"/>
              </a:rPr>
              <a:t>soul</a:t>
            </a:r>
            <a:endParaRPr lang="en-US" sz="1100" dirty="0">
              <a:latin typeface="Segoe UI" panose="020B0502040204020203" pitchFamily="34" charset="0"/>
              <a:cs typeface="Segoe UI Light" panose="020B0502040204020203" pitchFamily="34" charset="0"/>
            </a:endParaRPr>
          </a:p>
        </p:txBody>
      </p:sp>
      <p:sp>
        <p:nvSpPr>
          <p:cNvPr id="24" name="Oval 23"/>
          <p:cNvSpPr/>
          <p:nvPr/>
        </p:nvSpPr>
        <p:spPr>
          <a:xfrm>
            <a:off x="7777505" y="2638695"/>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E4DC94FF-71D6-4D7C-9119-6E7940F1D173}"/>
              </a:ext>
            </a:extLst>
          </p:cNvPr>
          <p:cNvSpPr/>
          <p:nvPr/>
        </p:nvSpPr>
        <p:spPr>
          <a:xfrm>
            <a:off x="7759667" y="2976236"/>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$299,99</a:t>
            </a:r>
            <a:endParaRPr lang="en-US" sz="16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1192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036A899-9730-460F-A243-42A790EE6625}"/>
              </a:ext>
            </a:extLst>
          </p:cNvPr>
          <p:cNvSpPr txBox="1"/>
          <p:nvPr/>
        </p:nvSpPr>
        <p:spPr>
          <a:xfrm>
            <a:off x="1419377" y="2440413"/>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8" name="TextBox 37">
            <a:extLst>
              <a:ext uri="{FF2B5EF4-FFF2-40B4-BE49-F238E27FC236}">
                <a16:creationId xmlns:a16="http://schemas.microsoft.com/office/drawing/2014/main" id="{FB1D985F-C395-4739-B404-F2A7F40B679B}"/>
              </a:ext>
            </a:extLst>
          </p:cNvPr>
          <p:cNvSpPr txBox="1"/>
          <p:nvPr/>
        </p:nvSpPr>
        <p:spPr>
          <a:xfrm>
            <a:off x="1419377" y="3182122"/>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1" name="Shape 2587">
            <a:extLst>
              <a:ext uri="{FF2B5EF4-FFF2-40B4-BE49-F238E27FC236}">
                <a16:creationId xmlns:a16="http://schemas.microsoft.com/office/drawing/2014/main" id="{95C783CE-721F-42AD-919A-169B573946F9}"/>
              </a:ext>
            </a:extLst>
          </p:cNvPr>
          <p:cNvSpPr/>
          <p:nvPr/>
        </p:nvSpPr>
        <p:spPr>
          <a:xfrm rot="18000000">
            <a:off x="7074579" y="3664170"/>
            <a:ext cx="1722053" cy="172205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9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23" name="Shape 2587">
            <a:extLst>
              <a:ext uri="{FF2B5EF4-FFF2-40B4-BE49-F238E27FC236}">
                <a16:creationId xmlns:a16="http://schemas.microsoft.com/office/drawing/2014/main" id="{4DD7877F-90A3-463C-94D1-57BFA76A3CDC}"/>
              </a:ext>
            </a:extLst>
          </p:cNvPr>
          <p:cNvSpPr/>
          <p:nvPr/>
        </p:nvSpPr>
        <p:spPr>
          <a:xfrm rot="18000000">
            <a:off x="7652561" y="2749279"/>
            <a:ext cx="2918458" cy="2918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13" name="TextBox 12">
            <a:extLst>
              <a:ext uri="{FF2B5EF4-FFF2-40B4-BE49-F238E27FC236}">
                <a16:creationId xmlns:a16="http://schemas.microsoft.com/office/drawing/2014/main" id="{20341390-77A6-4A81-B47B-6BA06C0528C0}"/>
              </a:ext>
            </a:extLst>
          </p:cNvPr>
          <p:cNvSpPr txBox="1"/>
          <p:nvPr/>
        </p:nvSpPr>
        <p:spPr>
          <a:xfrm>
            <a:off x="1419377" y="3923831"/>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14" name="TextBox 13">
            <a:extLst>
              <a:ext uri="{FF2B5EF4-FFF2-40B4-BE49-F238E27FC236}">
                <a16:creationId xmlns:a16="http://schemas.microsoft.com/office/drawing/2014/main" id="{45C9A494-21CA-4EC5-982A-ED0E7C1DBA7F}"/>
              </a:ext>
            </a:extLst>
          </p:cNvPr>
          <p:cNvSpPr txBox="1"/>
          <p:nvPr/>
        </p:nvSpPr>
        <p:spPr>
          <a:xfrm>
            <a:off x="1419377" y="4665540"/>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grpSp>
        <p:nvGrpSpPr>
          <p:cNvPr id="8" name="Group 7">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9" name="TextBox 8">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0" name="TextBox 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81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85">
            <a:extLst>
              <a:ext uri="{FF2B5EF4-FFF2-40B4-BE49-F238E27FC236}">
                <a16:creationId xmlns:a16="http://schemas.microsoft.com/office/drawing/2014/main" id="{2544566B-C2DF-481D-B1F1-5CDBE514998B}"/>
              </a:ext>
            </a:extLst>
          </p:cNvPr>
          <p:cNvSpPr>
            <a:spLocks/>
          </p:cNvSpPr>
          <p:nvPr/>
        </p:nvSpPr>
        <p:spPr bwMode="auto">
          <a:xfrm rot="621748" flipH="1">
            <a:off x="1029158" y="3973622"/>
            <a:ext cx="2002783" cy="947230"/>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4" name="Freeform 86">
            <a:extLst>
              <a:ext uri="{FF2B5EF4-FFF2-40B4-BE49-F238E27FC236}">
                <a16:creationId xmlns:a16="http://schemas.microsoft.com/office/drawing/2014/main" id="{32BD74C0-E694-483D-A5A7-702BB4283ACE}"/>
              </a:ext>
            </a:extLst>
          </p:cNvPr>
          <p:cNvSpPr>
            <a:spLocks/>
          </p:cNvSpPr>
          <p:nvPr/>
        </p:nvSpPr>
        <p:spPr bwMode="auto">
          <a:xfrm rot="621748" flipH="1">
            <a:off x="886144" y="4413205"/>
            <a:ext cx="2010004" cy="155263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1"/>
          </a:solidFill>
          <a:ln>
            <a:noFill/>
          </a:ln>
          <a:effectLst/>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5" name="Freeform 88">
            <a:extLst>
              <a:ext uri="{FF2B5EF4-FFF2-40B4-BE49-F238E27FC236}">
                <a16:creationId xmlns:a16="http://schemas.microsoft.com/office/drawing/2014/main" id="{4050130B-AC28-461E-8B31-2A46A2BFFB37}"/>
              </a:ext>
            </a:extLst>
          </p:cNvPr>
          <p:cNvSpPr>
            <a:spLocks/>
          </p:cNvSpPr>
          <p:nvPr/>
        </p:nvSpPr>
        <p:spPr bwMode="auto">
          <a:xfrm rot="621748" flipH="1">
            <a:off x="1553692" y="2318928"/>
            <a:ext cx="1419039" cy="1552638"/>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lumMod val="90000"/>
            </a:schemeClr>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6" name="Freeform 89">
            <a:extLst>
              <a:ext uri="{FF2B5EF4-FFF2-40B4-BE49-F238E27FC236}">
                <a16:creationId xmlns:a16="http://schemas.microsoft.com/office/drawing/2014/main" id="{E0110F3D-BFB8-445D-B730-3BCD4CED59B2}"/>
              </a:ext>
            </a:extLst>
          </p:cNvPr>
          <p:cNvSpPr>
            <a:spLocks/>
          </p:cNvSpPr>
          <p:nvPr/>
        </p:nvSpPr>
        <p:spPr bwMode="auto">
          <a:xfrm rot="621748" flipH="1">
            <a:off x="1723209" y="2334299"/>
            <a:ext cx="1248129" cy="1552638"/>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8" name="TextBox 47">
            <a:extLst>
              <a:ext uri="{FF2B5EF4-FFF2-40B4-BE49-F238E27FC236}">
                <a16:creationId xmlns:a16="http://schemas.microsoft.com/office/drawing/2014/main" id="{F6E129B3-5F1B-46DF-B097-72A7DF2D360D}"/>
              </a:ext>
            </a:extLst>
          </p:cNvPr>
          <p:cNvSpPr txBox="1"/>
          <p:nvPr/>
        </p:nvSpPr>
        <p:spPr>
          <a:xfrm>
            <a:off x="5843970" y="2388328"/>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49" name="TextBox 48">
            <a:extLst>
              <a:ext uri="{FF2B5EF4-FFF2-40B4-BE49-F238E27FC236}">
                <a16:creationId xmlns:a16="http://schemas.microsoft.com/office/drawing/2014/main" id="{C52B26FC-3660-47A3-A9D9-ED7E54B212B8}"/>
              </a:ext>
            </a:extLst>
          </p:cNvPr>
          <p:cNvSpPr txBox="1"/>
          <p:nvPr/>
        </p:nvSpPr>
        <p:spPr>
          <a:xfrm>
            <a:off x="5830716" y="2811267"/>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7" name="TextBox 26">
            <a:extLst>
              <a:ext uri="{FF2B5EF4-FFF2-40B4-BE49-F238E27FC236}">
                <a16:creationId xmlns:a16="http://schemas.microsoft.com/office/drawing/2014/main" id="{801007E2-F95A-493B-B5AD-8BCEDCFF5DA7}"/>
              </a:ext>
            </a:extLst>
          </p:cNvPr>
          <p:cNvSpPr txBox="1"/>
          <p:nvPr/>
        </p:nvSpPr>
        <p:spPr>
          <a:xfrm>
            <a:off x="5843970" y="3513385"/>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8" name="TextBox 27">
            <a:extLst>
              <a:ext uri="{FF2B5EF4-FFF2-40B4-BE49-F238E27FC236}">
                <a16:creationId xmlns:a16="http://schemas.microsoft.com/office/drawing/2014/main" id="{5653771F-6E4A-4259-9DAC-AD9B8E3B5D80}"/>
              </a:ext>
            </a:extLst>
          </p:cNvPr>
          <p:cNvSpPr txBox="1"/>
          <p:nvPr/>
        </p:nvSpPr>
        <p:spPr>
          <a:xfrm>
            <a:off x="5830716" y="3936324"/>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9" name="TextBox 28">
            <a:extLst>
              <a:ext uri="{FF2B5EF4-FFF2-40B4-BE49-F238E27FC236}">
                <a16:creationId xmlns:a16="http://schemas.microsoft.com/office/drawing/2014/main" id="{92F1A751-6CC3-4755-9F26-58AEC5048A55}"/>
              </a:ext>
            </a:extLst>
          </p:cNvPr>
          <p:cNvSpPr txBox="1"/>
          <p:nvPr/>
        </p:nvSpPr>
        <p:spPr>
          <a:xfrm>
            <a:off x="5843970" y="4638442"/>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0" name="TextBox 29">
            <a:extLst>
              <a:ext uri="{FF2B5EF4-FFF2-40B4-BE49-F238E27FC236}">
                <a16:creationId xmlns:a16="http://schemas.microsoft.com/office/drawing/2014/main" id="{6FD35869-81DF-400E-A9C8-E9817A1EAA2E}"/>
              </a:ext>
            </a:extLst>
          </p:cNvPr>
          <p:cNvSpPr txBox="1"/>
          <p:nvPr/>
        </p:nvSpPr>
        <p:spPr>
          <a:xfrm>
            <a:off x="5830716" y="5061381"/>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31" name="Freeform 85">
            <a:extLst>
              <a:ext uri="{FF2B5EF4-FFF2-40B4-BE49-F238E27FC236}">
                <a16:creationId xmlns:a16="http://schemas.microsoft.com/office/drawing/2014/main" id="{BDBA019D-E2A4-4FE2-8DE2-D9BB4AAB5A1B}"/>
              </a:ext>
            </a:extLst>
          </p:cNvPr>
          <p:cNvSpPr>
            <a:spLocks/>
          </p:cNvSpPr>
          <p:nvPr/>
        </p:nvSpPr>
        <p:spPr bwMode="auto">
          <a:xfrm rot="14121748" flipH="1">
            <a:off x="2231781" y="3788933"/>
            <a:ext cx="2667183" cy="1261463"/>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3">
              <a:lumMod val="90000"/>
            </a:schemeClr>
          </a:solidFill>
          <a:ln>
            <a:noFill/>
          </a:ln>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32" name="Freeform 86">
            <a:extLst>
              <a:ext uri="{FF2B5EF4-FFF2-40B4-BE49-F238E27FC236}">
                <a16:creationId xmlns:a16="http://schemas.microsoft.com/office/drawing/2014/main" id="{BA47AA34-681C-4F68-B4EB-4C8214BA58B9}"/>
              </a:ext>
            </a:extLst>
          </p:cNvPr>
          <p:cNvSpPr>
            <a:spLocks/>
          </p:cNvSpPr>
          <p:nvPr/>
        </p:nvSpPr>
        <p:spPr bwMode="auto">
          <a:xfrm rot="14121748" flipH="1">
            <a:off x="3057245" y="2818086"/>
            <a:ext cx="2676799" cy="206770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3"/>
          </a:solidFill>
          <a:ln>
            <a:noFill/>
          </a:ln>
          <a:effec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grpSp>
        <p:nvGrpSpPr>
          <p:cNvPr id="14" name="Group 13">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5" name="TextBox 14">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6" name="TextBox 15">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9" name="Right Triangle 1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22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3365B2-BD67-48EA-AE6F-3CDB791771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655" y="3415360"/>
            <a:ext cx="4746733" cy="320541"/>
          </a:xfrm>
          <a:prstGeom prst="rect">
            <a:avLst/>
          </a:prstGeom>
        </p:spPr>
      </p:pic>
      <p:sp>
        <p:nvSpPr>
          <p:cNvPr id="9" name="Freeform 11">
            <a:extLst>
              <a:ext uri="{FF2B5EF4-FFF2-40B4-BE49-F238E27FC236}">
                <a16:creationId xmlns:a16="http://schemas.microsoft.com/office/drawing/2014/main" id="{B1F2D3D7-35D0-4B64-8DBF-AEFBEFA30DB6}"/>
              </a:ext>
            </a:extLst>
          </p:cNvPr>
          <p:cNvSpPr>
            <a:spLocks/>
          </p:cNvSpPr>
          <p:nvPr/>
        </p:nvSpPr>
        <p:spPr bwMode="auto">
          <a:xfrm>
            <a:off x="3587906" y="2246714"/>
            <a:ext cx="1443038" cy="1484541"/>
          </a:xfrm>
          <a:custGeom>
            <a:avLst/>
            <a:gdLst>
              <a:gd name="T0" fmla="*/ 735 w 1487"/>
              <a:gd name="T1" fmla="*/ 0 h 1669"/>
              <a:gd name="T2" fmla="*/ 0 w 1487"/>
              <a:gd name="T3" fmla="*/ 737 h 1669"/>
              <a:gd name="T4" fmla="*/ 318 w 1487"/>
              <a:gd name="T5" fmla="*/ 737 h 1669"/>
              <a:gd name="T6" fmla="*/ 318 w 1487"/>
              <a:gd name="T7" fmla="*/ 1669 h 1669"/>
              <a:gd name="T8" fmla="*/ 1188 w 1487"/>
              <a:gd name="T9" fmla="*/ 1669 h 1669"/>
              <a:gd name="T10" fmla="*/ 1186 w 1487"/>
              <a:gd name="T11" fmla="*/ 737 h 1669"/>
              <a:gd name="T12" fmla="*/ 1487 w 1487"/>
              <a:gd name="T13" fmla="*/ 737 h 1669"/>
              <a:gd name="T14" fmla="*/ 735 w 1487"/>
              <a:gd name="T15" fmla="*/ 0 h 16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7" h="1669">
                <a:moveTo>
                  <a:pt x="735" y="0"/>
                </a:moveTo>
                <a:lnTo>
                  <a:pt x="0" y="737"/>
                </a:lnTo>
                <a:lnTo>
                  <a:pt x="318" y="737"/>
                </a:lnTo>
                <a:lnTo>
                  <a:pt x="318" y="1669"/>
                </a:lnTo>
                <a:lnTo>
                  <a:pt x="1188" y="1669"/>
                </a:lnTo>
                <a:lnTo>
                  <a:pt x="1186" y="737"/>
                </a:lnTo>
                <a:lnTo>
                  <a:pt x="1487" y="737"/>
                </a:lnTo>
                <a:lnTo>
                  <a:pt x="735" y="0"/>
                </a:lnTo>
                <a:close/>
              </a:path>
            </a:pathLst>
          </a:custGeom>
          <a:solidFill>
            <a:schemeClr val="accent4"/>
          </a:solidFill>
          <a:ln>
            <a:noFill/>
          </a:ln>
          <a:effectLst>
            <a:outerShdw blurRad="190500" dist="381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pic>
        <p:nvPicPr>
          <p:cNvPr id="11" name="Picture 10">
            <a:extLst>
              <a:ext uri="{FF2B5EF4-FFF2-40B4-BE49-F238E27FC236}">
                <a16:creationId xmlns:a16="http://schemas.microsoft.com/office/drawing/2014/main" id="{53E0106C-2115-4EAC-A6D7-C50CB6015E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95185"/>
            <a:ext cx="4746733" cy="320541"/>
          </a:xfrm>
          <a:prstGeom prst="rect">
            <a:avLst/>
          </a:prstGeom>
        </p:spPr>
      </p:pic>
      <p:grpSp>
        <p:nvGrpSpPr>
          <p:cNvPr id="12" name="Group 11">
            <a:extLst>
              <a:ext uri="{FF2B5EF4-FFF2-40B4-BE49-F238E27FC236}">
                <a16:creationId xmlns:a16="http://schemas.microsoft.com/office/drawing/2014/main" id="{1E5D7A74-7996-4BB7-9A13-9AE11796AED6}"/>
              </a:ext>
            </a:extLst>
          </p:cNvPr>
          <p:cNvGrpSpPr/>
          <p:nvPr/>
        </p:nvGrpSpPr>
        <p:grpSpPr>
          <a:xfrm>
            <a:off x="3052022" y="3370787"/>
            <a:ext cx="1330484" cy="1241734"/>
            <a:chOff x="4874005" y="1458866"/>
            <a:chExt cx="1330484" cy="1241734"/>
          </a:xfrm>
          <a:solidFill>
            <a:schemeClr val="accent2"/>
          </a:solidFill>
        </p:grpSpPr>
        <p:sp>
          <p:nvSpPr>
            <p:cNvPr id="25" name="Freeform 5">
              <a:extLst>
                <a:ext uri="{FF2B5EF4-FFF2-40B4-BE49-F238E27FC236}">
                  <a16:creationId xmlns:a16="http://schemas.microsoft.com/office/drawing/2014/main" id="{338BB893-9A3F-4286-9D9D-1271A7004EB8}"/>
                </a:ext>
              </a:extLst>
            </p:cNvPr>
            <p:cNvSpPr>
              <a:spLocks/>
            </p:cNvSpPr>
            <p:nvPr/>
          </p:nvSpPr>
          <p:spPr bwMode="auto">
            <a:xfrm>
              <a:off x="5912925" y="1458866"/>
              <a:ext cx="291564" cy="360468"/>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6" name="Freeform 6">
              <a:extLst>
                <a:ext uri="{FF2B5EF4-FFF2-40B4-BE49-F238E27FC236}">
                  <a16:creationId xmlns:a16="http://schemas.microsoft.com/office/drawing/2014/main" id="{844E9474-BC35-463A-84B8-996C442519D5}"/>
                </a:ext>
              </a:extLst>
            </p:cNvPr>
            <p:cNvSpPr>
              <a:spLocks/>
            </p:cNvSpPr>
            <p:nvPr/>
          </p:nvSpPr>
          <p:spPr bwMode="auto">
            <a:xfrm>
              <a:off x="4874005" y="1495355"/>
              <a:ext cx="1186487" cy="1205245"/>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15" name="Group 14">
            <a:extLst>
              <a:ext uri="{FF2B5EF4-FFF2-40B4-BE49-F238E27FC236}">
                <a16:creationId xmlns:a16="http://schemas.microsoft.com/office/drawing/2014/main" id="{348401B2-48C4-4776-8909-132EED51A9D2}"/>
              </a:ext>
            </a:extLst>
          </p:cNvPr>
          <p:cNvGrpSpPr>
            <a:grpSpLocks noChangeAspect="1"/>
          </p:cNvGrpSpPr>
          <p:nvPr/>
        </p:nvGrpSpPr>
        <p:grpSpPr bwMode="auto">
          <a:xfrm>
            <a:off x="2130162" y="4250054"/>
            <a:ext cx="1330484" cy="1241734"/>
            <a:chOff x="3282" y="1583"/>
            <a:chExt cx="1118" cy="1123"/>
          </a:xfrm>
          <a:solidFill>
            <a:schemeClr val="accent3"/>
          </a:solidFill>
        </p:grpSpPr>
        <p:sp>
          <p:nvSpPr>
            <p:cNvPr id="23" name="Freeform 5">
              <a:extLst>
                <a:ext uri="{FF2B5EF4-FFF2-40B4-BE49-F238E27FC236}">
                  <a16:creationId xmlns:a16="http://schemas.microsoft.com/office/drawing/2014/main" id="{71DEF60F-B341-428B-9F94-4E203DD6565A}"/>
                </a:ext>
              </a:extLst>
            </p:cNvPr>
            <p:cNvSpPr>
              <a:spLocks/>
            </p:cNvSpPr>
            <p:nvPr/>
          </p:nvSpPr>
          <p:spPr bwMode="auto">
            <a:xfrm>
              <a:off x="4155" y="1583"/>
              <a:ext cx="245" cy="326"/>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4" name="Freeform 6">
              <a:extLst>
                <a:ext uri="{FF2B5EF4-FFF2-40B4-BE49-F238E27FC236}">
                  <a16:creationId xmlns:a16="http://schemas.microsoft.com/office/drawing/2014/main" id="{4D95EB96-49EC-4740-A9EC-EB28C1EAD6B8}"/>
                </a:ext>
              </a:extLst>
            </p:cNvPr>
            <p:cNvSpPr>
              <a:spLocks/>
            </p:cNvSpPr>
            <p:nvPr/>
          </p:nvSpPr>
          <p:spPr bwMode="auto">
            <a:xfrm>
              <a:off x="3282" y="1616"/>
              <a:ext cx="997" cy="1090"/>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57" name="Group 720">
            <a:extLst>
              <a:ext uri="{FF2B5EF4-FFF2-40B4-BE49-F238E27FC236}">
                <a16:creationId xmlns:a16="http://schemas.microsoft.com/office/drawing/2014/main" id="{6CFC3F60-59AD-4884-8D98-FBDEE5E2E0EA}"/>
              </a:ext>
            </a:extLst>
          </p:cNvPr>
          <p:cNvGrpSpPr>
            <a:grpSpLocks noChangeAspect="1"/>
          </p:cNvGrpSpPr>
          <p:nvPr/>
        </p:nvGrpSpPr>
        <p:grpSpPr bwMode="auto">
          <a:xfrm>
            <a:off x="4082190" y="2917473"/>
            <a:ext cx="454469" cy="344698"/>
            <a:chOff x="6908" y="2802"/>
            <a:chExt cx="207" cy="157"/>
          </a:xfrm>
          <a:solidFill>
            <a:schemeClr val="bg1"/>
          </a:solidFill>
        </p:grpSpPr>
        <p:sp>
          <p:nvSpPr>
            <p:cNvPr id="58" name="Freeform 722">
              <a:extLst>
                <a:ext uri="{FF2B5EF4-FFF2-40B4-BE49-F238E27FC236}">
                  <a16:creationId xmlns:a16="http://schemas.microsoft.com/office/drawing/2014/main" id="{30FDE912-9A52-4011-B1F5-38491ACD79CE}"/>
                </a:ext>
              </a:extLst>
            </p:cNvPr>
            <p:cNvSpPr>
              <a:spLocks/>
            </p:cNvSpPr>
            <p:nvPr/>
          </p:nvSpPr>
          <p:spPr bwMode="auto">
            <a:xfrm>
              <a:off x="6908" y="2802"/>
              <a:ext cx="132" cy="157"/>
            </a:xfrm>
            <a:custGeom>
              <a:avLst/>
              <a:gdLst>
                <a:gd name="T0" fmla="*/ 1168 w 2119"/>
                <a:gd name="T1" fmla="*/ 7 h 2516"/>
                <a:gd name="T2" fmla="*/ 1342 w 2119"/>
                <a:gd name="T3" fmla="*/ 61 h 2516"/>
                <a:gd name="T4" fmla="*/ 1466 w 2119"/>
                <a:gd name="T5" fmla="*/ 158 h 2516"/>
                <a:gd name="T6" fmla="*/ 1549 w 2119"/>
                <a:gd name="T7" fmla="*/ 286 h 2516"/>
                <a:gd name="T8" fmla="*/ 1599 w 2119"/>
                <a:gd name="T9" fmla="*/ 433 h 2516"/>
                <a:gd name="T10" fmla="*/ 1622 w 2119"/>
                <a:gd name="T11" fmla="*/ 589 h 2516"/>
                <a:gd name="T12" fmla="*/ 1642 w 2119"/>
                <a:gd name="T13" fmla="*/ 701 h 2516"/>
                <a:gd name="T14" fmla="*/ 1705 w 2119"/>
                <a:gd name="T15" fmla="*/ 720 h 2516"/>
                <a:gd name="T16" fmla="*/ 1738 w 2119"/>
                <a:gd name="T17" fmla="*/ 795 h 2516"/>
                <a:gd name="T18" fmla="*/ 1744 w 2119"/>
                <a:gd name="T19" fmla="*/ 909 h 2516"/>
                <a:gd name="T20" fmla="*/ 1718 w 2119"/>
                <a:gd name="T21" fmla="*/ 1035 h 2516"/>
                <a:gd name="T22" fmla="*/ 1655 w 2119"/>
                <a:gd name="T23" fmla="*/ 1146 h 2516"/>
                <a:gd name="T24" fmla="*/ 1576 w 2119"/>
                <a:gd name="T25" fmla="*/ 1195 h 2516"/>
                <a:gd name="T26" fmla="*/ 1518 w 2119"/>
                <a:gd name="T27" fmla="*/ 1237 h 2516"/>
                <a:gd name="T28" fmla="*/ 1386 w 2119"/>
                <a:gd name="T29" fmla="*/ 1435 h 2516"/>
                <a:gd name="T30" fmla="*/ 1320 w 2119"/>
                <a:gd name="T31" fmla="*/ 1525 h 2516"/>
                <a:gd name="T32" fmla="*/ 1340 w 2119"/>
                <a:gd name="T33" fmla="*/ 1616 h 2516"/>
                <a:gd name="T34" fmla="*/ 1421 w 2119"/>
                <a:gd name="T35" fmla="*/ 1671 h 2516"/>
                <a:gd name="T36" fmla="*/ 1699 w 2119"/>
                <a:gd name="T37" fmla="*/ 1685 h 2516"/>
                <a:gd name="T38" fmla="*/ 1900 w 2119"/>
                <a:gd name="T39" fmla="*/ 1776 h 2516"/>
                <a:gd name="T40" fmla="*/ 2046 w 2119"/>
                <a:gd name="T41" fmla="*/ 1935 h 2516"/>
                <a:gd name="T42" fmla="*/ 2116 w 2119"/>
                <a:gd name="T43" fmla="*/ 2145 h 2516"/>
                <a:gd name="T44" fmla="*/ 2109 w 2119"/>
                <a:gd name="T45" fmla="*/ 2407 h 2516"/>
                <a:gd name="T46" fmla="*/ 2035 w 2119"/>
                <a:gd name="T47" fmla="*/ 2493 h 2516"/>
                <a:gd name="T48" fmla="*/ 169 w 2119"/>
                <a:gd name="T49" fmla="*/ 2516 h 2516"/>
                <a:gd name="T50" fmla="*/ 60 w 2119"/>
                <a:gd name="T51" fmla="*/ 2477 h 2516"/>
                <a:gd name="T52" fmla="*/ 3 w 2119"/>
                <a:gd name="T53" fmla="*/ 2379 h 2516"/>
                <a:gd name="T54" fmla="*/ 12 w 2119"/>
                <a:gd name="T55" fmla="*/ 2088 h 2516"/>
                <a:gd name="T56" fmla="*/ 103 w 2119"/>
                <a:gd name="T57" fmla="*/ 1890 h 2516"/>
                <a:gd name="T58" fmla="*/ 265 w 2119"/>
                <a:gd name="T59" fmla="*/ 1745 h 2516"/>
                <a:gd name="T60" fmla="*/ 475 w 2119"/>
                <a:gd name="T61" fmla="*/ 1677 h 2516"/>
                <a:gd name="T62" fmla="*/ 722 w 2119"/>
                <a:gd name="T63" fmla="*/ 1664 h 2516"/>
                <a:gd name="T64" fmla="*/ 791 w 2119"/>
                <a:gd name="T65" fmla="*/ 1595 h 2516"/>
                <a:gd name="T66" fmla="*/ 793 w 2119"/>
                <a:gd name="T67" fmla="*/ 1507 h 2516"/>
                <a:gd name="T68" fmla="*/ 696 w 2119"/>
                <a:gd name="T69" fmla="*/ 1391 h 2516"/>
                <a:gd name="T70" fmla="*/ 577 w 2119"/>
                <a:gd name="T71" fmla="*/ 1188 h 2516"/>
                <a:gd name="T72" fmla="*/ 511 w 2119"/>
                <a:gd name="T73" fmla="*/ 1181 h 2516"/>
                <a:gd name="T74" fmla="*/ 437 w 2119"/>
                <a:gd name="T75" fmla="*/ 1096 h 2516"/>
                <a:gd name="T76" fmla="*/ 389 w 2119"/>
                <a:gd name="T77" fmla="*/ 971 h 2516"/>
                <a:gd name="T78" fmla="*/ 384 w 2119"/>
                <a:gd name="T79" fmla="*/ 849 h 2516"/>
                <a:gd name="T80" fmla="*/ 401 w 2119"/>
                <a:gd name="T81" fmla="*/ 752 h 2516"/>
                <a:gd name="T82" fmla="*/ 451 w 2119"/>
                <a:gd name="T83" fmla="*/ 702 h 2516"/>
                <a:gd name="T84" fmla="*/ 492 w 2119"/>
                <a:gd name="T85" fmla="*/ 665 h 2516"/>
                <a:gd name="T86" fmla="*/ 504 w 2119"/>
                <a:gd name="T87" fmla="*/ 510 h 2516"/>
                <a:gd name="T88" fmla="*/ 537 w 2119"/>
                <a:gd name="T89" fmla="*/ 357 h 2516"/>
                <a:gd name="T90" fmla="*/ 599 w 2119"/>
                <a:gd name="T91" fmla="*/ 218 h 2516"/>
                <a:gd name="T92" fmla="*/ 699 w 2119"/>
                <a:gd name="T93" fmla="*/ 105 h 2516"/>
                <a:gd name="T94" fmla="*/ 850 w 2119"/>
                <a:gd name="T95" fmla="*/ 29 h 2516"/>
                <a:gd name="T96" fmla="*/ 1059 w 2119"/>
                <a:gd name="T97" fmla="*/ 0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19" h="2516">
                  <a:moveTo>
                    <a:pt x="1059" y="0"/>
                  </a:moveTo>
                  <a:lnTo>
                    <a:pt x="1059" y="0"/>
                  </a:lnTo>
                  <a:lnTo>
                    <a:pt x="1115" y="2"/>
                  </a:lnTo>
                  <a:lnTo>
                    <a:pt x="1168" y="7"/>
                  </a:lnTo>
                  <a:lnTo>
                    <a:pt x="1216" y="17"/>
                  </a:lnTo>
                  <a:lnTo>
                    <a:pt x="1262" y="29"/>
                  </a:lnTo>
                  <a:lnTo>
                    <a:pt x="1303" y="44"/>
                  </a:lnTo>
                  <a:lnTo>
                    <a:pt x="1342" y="61"/>
                  </a:lnTo>
                  <a:lnTo>
                    <a:pt x="1378" y="82"/>
                  </a:lnTo>
                  <a:lnTo>
                    <a:pt x="1410" y="105"/>
                  </a:lnTo>
                  <a:lnTo>
                    <a:pt x="1440" y="130"/>
                  </a:lnTo>
                  <a:lnTo>
                    <a:pt x="1466" y="158"/>
                  </a:lnTo>
                  <a:lnTo>
                    <a:pt x="1491" y="187"/>
                  </a:lnTo>
                  <a:lnTo>
                    <a:pt x="1512" y="218"/>
                  </a:lnTo>
                  <a:lnTo>
                    <a:pt x="1531" y="252"/>
                  </a:lnTo>
                  <a:lnTo>
                    <a:pt x="1549" y="286"/>
                  </a:lnTo>
                  <a:lnTo>
                    <a:pt x="1564" y="321"/>
                  </a:lnTo>
                  <a:lnTo>
                    <a:pt x="1577" y="357"/>
                  </a:lnTo>
                  <a:lnTo>
                    <a:pt x="1588" y="395"/>
                  </a:lnTo>
                  <a:lnTo>
                    <a:pt x="1599" y="433"/>
                  </a:lnTo>
                  <a:lnTo>
                    <a:pt x="1606" y="471"/>
                  </a:lnTo>
                  <a:lnTo>
                    <a:pt x="1613" y="511"/>
                  </a:lnTo>
                  <a:lnTo>
                    <a:pt x="1618" y="550"/>
                  </a:lnTo>
                  <a:lnTo>
                    <a:pt x="1622" y="589"/>
                  </a:lnTo>
                  <a:lnTo>
                    <a:pt x="1625" y="628"/>
                  </a:lnTo>
                  <a:lnTo>
                    <a:pt x="1626" y="666"/>
                  </a:lnTo>
                  <a:lnTo>
                    <a:pt x="1627" y="704"/>
                  </a:lnTo>
                  <a:lnTo>
                    <a:pt x="1642" y="701"/>
                  </a:lnTo>
                  <a:lnTo>
                    <a:pt x="1657" y="700"/>
                  </a:lnTo>
                  <a:lnTo>
                    <a:pt x="1676" y="702"/>
                  </a:lnTo>
                  <a:lnTo>
                    <a:pt x="1692" y="709"/>
                  </a:lnTo>
                  <a:lnTo>
                    <a:pt x="1705" y="720"/>
                  </a:lnTo>
                  <a:lnTo>
                    <a:pt x="1717" y="734"/>
                  </a:lnTo>
                  <a:lnTo>
                    <a:pt x="1726" y="752"/>
                  </a:lnTo>
                  <a:lnTo>
                    <a:pt x="1733" y="772"/>
                  </a:lnTo>
                  <a:lnTo>
                    <a:pt x="1738" y="795"/>
                  </a:lnTo>
                  <a:lnTo>
                    <a:pt x="1741" y="821"/>
                  </a:lnTo>
                  <a:lnTo>
                    <a:pt x="1743" y="849"/>
                  </a:lnTo>
                  <a:lnTo>
                    <a:pt x="1744" y="879"/>
                  </a:lnTo>
                  <a:lnTo>
                    <a:pt x="1744" y="909"/>
                  </a:lnTo>
                  <a:lnTo>
                    <a:pt x="1743" y="939"/>
                  </a:lnTo>
                  <a:lnTo>
                    <a:pt x="1737" y="971"/>
                  </a:lnTo>
                  <a:lnTo>
                    <a:pt x="1729" y="1003"/>
                  </a:lnTo>
                  <a:lnTo>
                    <a:pt x="1718" y="1035"/>
                  </a:lnTo>
                  <a:lnTo>
                    <a:pt x="1704" y="1065"/>
                  </a:lnTo>
                  <a:lnTo>
                    <a:pt x="1689" y="1096"/>
                  </a:lnTo>
                  <a:lnTo>
                    <a:pt x="1673" y="1122"/>
                  </a:lnTo>
                  <a:lnTo>
                    <a:pt x="1655" y="1146"/>
                  </a:lnTo>
                  <a:lnTo>
                    <a:pt x="1635" y="1166"/>
                  </a:lnTo>
                  <a:lnTo>
                    <a:pt x="1616" y="1181"/>
                  </a:lnTo>
                  <a:lnTo>
                    <a:pt x="1595" y="1192"/>
                  </a:lnTo>
                  <a:lnTo>
                    <a:pt x="1576" y="1195"/>
                  </a:lnTo>
                  <a:lnTo>
                    <a:pt x="1564" y="1193"/>
                  </a:lnTo>
                  <a:lnTo>
                    <a:pt x="1554" y="1189"/>
                  </a:lnTo>
                  <a:lnTo>
                    <a:pt x="1544" y="1181"/>
                  </a:lnTo>
                  <a:lnTo>
                    <a:pt x="1518" y="1237"/>
                  </a:lnTo>
                  <a:lnTo>
                    <a:pt x="1489" y="1290"/>
                  </a:lnTo>
                  <a:lnTo>
                    <a:pt x="1457" y="1341"/>
                  </a:lnTo>
                  <a:lnTo>
                    <a:pt x="1422" y="1389"/>
                  </a:lnTo>
                  <a:lnTo>
                    <a:pt x="1386" y="1435"/>
                  </a:lnTo>
                  <a:lnTo>
                    <a:pt x="1347" y="1475"/>
                  </a:lnTo>
                  <a:lnTo>
                    <a:pt x="1335" y="1490"/>
                  </a:lnTo>
                  <a:lnTo>
                    <a:pt x="1326" y="1507"/>
                  </a:lnTo>
                  <a:lnTo>
                    <a:pt x="1320" y="1525"/>
                  </a:lnTo>
                  <a:lnTo>
                    <a:pt x="1318" y="1545"/>
                  </a:lnTo>
                  <a:lnTo>
                    <a:pt x="1321" y="1571"/>
                  </a:lnTo>
                  <a:lnTo>
                    <a:pt x="1328" y="1595"/>
                  </a:lnTo>
                  <a:lnTo>
                    <a:pt x="1340" y="1616"/>
                  </a:lnTo>
                  <a:lnTo>
                    <a:pt x="1355" y="1635"/>
                  </a:lnTo>
                  <a:lnTo>
                    <a:pt x="1375" y="1652"/>
                  </a:lnTo>
                  <a:lnTo>
                    <a:pt x="1397" y="1663"/>
                  </a:lnTo>
                  <a:lnTo>
                    <a:pt x="1421" y="1671"/>
                  </a:lnTo>
                  <a:lnTo>
                    <a:pt x="1447" y="1673"/>
                  </a:lnTo>
                  <a:lnTo>
                    <a:pt x="1585" y="1673"/>
                  </a:lnTo>
                  <a:lnTo>
                    <a:pt x="1643" y="1676"/>
                  </a:lnTo>
                  <a:lnTo>
                    <a:pt x="1699" y="1685"/>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1" y="1674"/>
                  </a:lnTo>
                  <a:lnTo>
                    <a:pt x="697" y="1671"/>
                  </a:lnTo>
                  <a:lnTo>
                    <a:pt x="722" y="1664"/>
                  </a:lnTo>
                  <a:lnTo>
                    <a:pt x="744" y="1652"/>
                  </a:lnTo>
                  <a:lnTo>
                    <a:pt x="763" y="1636"/>
                  </a:lnTo>
                  <a:lnTo>
                    <a:pt x="779" y="1617"/>
                  </a:lnTo>
                  <a:lnTo>
                    <a:pt x="791" y="1595"/>
                  </a:lnTo>
                  <a:lnTo>
                    <a:pt x="798" y="1571"/>
                  </a:lnTo>
                  <a:lnTo>
                    <a:pt x="801" y="1545"/>
                  </a:lnTo>
                  <a:lnTo>
                    <a:pt x="799" y="1525"/>
                  </a:lnTo>
                  <a:lnTo>
                    <a:pt x="793" y="1507"/>
                  </a:lnTo>
                  <a:lnTo>
                    <a:pt x="784" y="1490"/>
                  </a:lnTo>
                  <a:lnTo>
                    <a:pt x="772" y="1475"/>
                  </a:lnTo>
                  <a:lnTo>
                    <a:pt x="733" y="1435"/>
                  </a:lnTo>
                  <a:lnTo>
                    <a:pt x="696" y="1391"/>
                  </a:lnTo>
                  <a:lnTo>
                    <a:pt x="663" y="1344"/>
                  </a:lnTo>
                  <a:lnTo>
                    <a:pt x="631" y="1293"/>
                  </a:lnTo>
                  <a:lnTo>
                    <a:pt x="603" y="1241"/>
                  </a:lnTo>
                  <a:lnTo>
                    <a:pt x="577" y="1188"/>
                  </a:lnTo>
                  <a:lnTo>
                    <a:pt x="564" y="1193"/>
                  </a:lnTo>
                  <a:lnTo>
                    <a:pt x="551" y="1195"/>
                  </a:lnTo>
                  <a:lnTo>
                    <a:pt x="531" y="1192"/>
                  </a:lnTo>
                  <a:lnTo>
                    <a:pt x="511" y="1181"/>
                  </a:lnTo>
                  <a:lnTo>
                    <a:pt x="492" y="1166"/>
                  </a:lnTo>
                  <a:lnTo>
                    <a:pt x="472" y="1146"/>
                  </a:lnTo>
                  <a:lnTo>
                    <a:pt x="454" y="1122"/>
                  </a:lnTo>
                  <a:lnTo>
                    <a:pt x="437" y="1096"/>
                  </a:lnTo>
                  <a:lnTo>
                    <a:pt x="422" y="1065"/>
                  </a:lnTo>
                  <a:lnTo>
                    <a:pt x="408" y="1035"/>
                  </a:lnTo>
                  <a:lnTo>
                    <a:pt x="397" y="1003"/>
                  </a:lnTo>
                  <a:lnTo>
                    <a:pt x="389" y="971"/>
                  </a:lnTo>
                  <a:lnTo>
                    <a:pt x="384" y="939"/>
                  </a:lnTo>
                  <a:lnTo>
                    <a:pt x="382" y="909"/>
                  </a:lnTo>
                  <a:lnTo>
                    <a:pt x="383" y="879"/>
                  </a:lnTo>
                  <a:lnTo>
                    <a:pt x="384" y="849"/>
                  </a:lnTo>
                  <a:lnTo>
                    <a:pt x="386" y="821"/>
                  </a:lnTo>
                  <a:lnTo>
                    <a:pt x="389" y="795"/>
                  </a:lnTo>
                  <a:lnTo>
                    <a:pt x="394" y="772"/>
                  </a:lnTo>
                  <a:lnTo>
                    <a:pt x="401" y="752"/>
                  </a:lnTo>
                  <a:lnTo>
                    <a:pt x="409" y="734"/>
                  </a:lnTo>
                  <a:lnTo>
                    <a:pt x="421" y="720"/>
                  </a:lnTo>
                  <a:lnTo>
                    <a:pt x="435" y="709"/>
                  </a:lnTo>
                  <a:lnTo>
                    <a:pt x="451" y="702"/>
                  </a:lnTo>
                  <a:lnTo>
                    <a:pt x="470" y="700"/>
                  </a:lnTo>
                  <a:lnTo>
                    <a:pt x="481" y="701"/>
                  </a:lnTo>
                  <a:lnTo>
                    <a:pt x="491" y="703"/>
                  </a:lnTo>
                  <a:lnTo>
                    <a:pt x="492" y="665"/>
                  </a:lnTo>
                  <a:lnTo>
                    <a:pt x="494" y="627"/>
                  </a:lnTo>
                  <a:lnTo>
                    <a:pt x="496" y="588"/>
                  </a:lnTo>
                  <a:lnTo>
                    <a:pt x="500" y="549"/>
                  </a:lnTo>
                  <a:lnTo>
                    <a:pt x="504" y="510"/>
                  </a:lnTo>
                  <a:lnTo>
                    <a:pt x="510" y="471"/>
                  </a:lnTo>
                  <a:lnTo>
                    <a:pt x="517" y="433"/>
                  </a:lnTo>
                  <a:lnTo>
                    <a:pt x="525" y="395"/>
                  </a:lnTo>
                  <a:lnTo>
                    <a:pt x="537" y="357"/>
                  </a:lnTo>
                  <a:lnTo>
                    <a:pt x="549" y="321"/>
                  </a:lnTo>
                  <a:lnTo>
                    <a:pt x="563" y="285"/>
                  </a:lnTo>
                  <a:lnTo>
                    <a:pt x="579" y="252"/>
                  </a:lnTo>
                  <a:lnTo>
                    <a:pt x="599" y="218"/>
                  </a:lnTo>
                  <a:lnTo>
                    <a:pt x="619" y="187"/>
                  </a:lnTo>
                  <a:lnTo>
                    <a:pt x="643" y="158"/>
                  </a:lnTo>
                  <a:lnTo>
                    <a:pt x="670" y="130"/>
                  </a:lnTo>
                  <a:lnTo>
                    <a:pt x="699" y="105"/>
                  </a:lnTo>
                  <a:lnTo>
                    <a:pt x="732" y="82"/>
                  </a:lnTo>
                  <a:lnTo>
                    <a:pt x="768" y="61"/>
                  </a:lnTo>
                  <a:lnTo>
                    <a:pt x="807" y="44"/>
                  </a:lnTo>
                  <a:lnTo>
                    <a:pt x="850" y="29"/>
                  </a:lnTo>
                  <a:lnTo>
                    <a:pt x="896" y="17"/>
                  </a:lnTo>
                  <a:lnTo>
                    <a:pt x="947" y="7"/>
                  </a:lnTo>
                  <a:lnTo>
                    <a:pt x="1001" y="2"/>
                  </a:lnTo>
                  <a:lnTo>
                    <a:pt x="10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9" name="Freeform 723">
              <a:extLst>
                <a:ext uri="{FF2B5EF4-FFF2-40B4-BE49-F238E27FC236}">
                  <a16:creationId xmlns:a16="http://schemas.microsoft.com/office/drawing/2014/main" id="{8C8E10BE-BB84-40FC-BF62-ADBC774A8D49}"/>
                </a:ext>
              </a:extLst>
            </p:cNvPr>
            <p:cNvSpPr>
              <a:spLocks/>
            </p:cNvSpPr>
            <p:nvPr/>
          </p:nvSpPr>
          <p:spPr bwMode="auto">
            <a:xfrm>
              <a:off x="7014" y="2816"/>
              <a:ext cx="101" cy="27"/>
            </a:xfrm>
            <a:custGeom>
              <a:avLst/>
              <a:gdLst>
                <a:gd name="T0" fmla="*/ 0 w 1619"/>
                <a:gd name="T1" fmla="*/ 0 h 444"/>
                <a:gd name="T2" fmla="*/ 1494 w 1619"/>
                <a:gd name="T3" fmla="*/ 0 h 444"/>
                <a:gd name="T4" fmla="*/ 1519 w 1619"/>
                <a:gd name="T5" fmla="*/ 3 h 444"/>
                <a:gd name="T6" fmla="*/ 1543 w 1619"/>
                <a:gd name="T7" fmla="*/ 10 h 444"/>
                <a:gd name="T8" fmla="*/ 1564 w 1619"/>
                <a:gd name="T9" fmla="*/ 21 h 444"/>
                <a:gd name="T10" fmla="*/ 1582 w 1619"/>
                <a:gd name="T11" fmla="*/ 37 h 444"/>
                <a:gd name="T12" fmla="*/ 1598 w 1619"/>
                <a:gd name="T13" fmla="*/ 55 h 444"/>
                <a:gd name="T14" fmla="*/ 1610 w 1619"/>
                <a:gd name="T15" fmla="*/ 76 h 444"/>
                <a:gd name="T16" fmla="*/ 1617 w 1619"/>
                <a:gd name="T17" fmla="*/ 99 h 444"/>
                <a:gd name="T18" fmla="*/ 1619 w 1619"/>
                <a:gd name="T19" fmla="*/ 124 h 444"/>
                <a:gd name="T20" fmla="*/ 1619 w 1619"/>
                <a:gd name="T21" fmla="*/ 320 h 444"/>
                <a:gd name="T22" fmla="*/ 1617 w 1619"/>
                <a:gd name="T23" fmla="*/ 345 h 444"/>
                <a:gd name="T24" fmla="*/ 1610 w 1619"/>
                <a:gd name="T25" fmla="*/ 368 h 444"/>
                <a:gd name="T26" fmla="*/ 1598 w 1619"/>
                <a:gd name="T27" fmla="*/ 390 h 444"/>
                <a:gd name="T28" fmla="*/ 1582 w 1619"/>
                <a:gd name="T29" fmla="*/ 408 h 444"/>
                <a:gd name="T30" fmla="*/ 1564 w 1619"/>
                <a:gd name="T31" fmla="*/ 423 h 444"/>
                <a:gd name="T32" fmla="*/ 1543 w 1619"/>
                <a:gd name="T33" fmla="*/ 434 h 444"/>
                <a:gd name="T34" fmla="*/ 1519 w 1619"/>
                <a:gd name="T35" fmla="*/ 441 h 444"/>
                <a:gd name="T36" fmla="*/ 1494 w 1619"/>
                <a:gd name="T37" fmla="*/ 444 h 444"/>
                <a:gd name="T38" fmla="*/ 163 w 1619"/>
                <a:gd name="T39" fmla="*/ 444 h 444"/>
                <a:gd name="T40" fmla="*/ 147 w 1619"/>
                <a:gd name="T41" fmla="*/ 417 h 444"/>
                <a:gd name="T42" fmla="*/ 129 w 1619"/>
                <a:gd name="T43" fmla="*/ 393 h 444"/>
                <a:gd name="T44" fmla="*/ 109 w 1619"/>
                <a:gd name="T45" fmla="*/ 371 h 444"/>
                <a:gd name="T46" fmla="*/ 87 w 1619"/>
                <a:gd name="T47" fmla="*/ 355 h 444"/>
                <a:gd name="T48" fmla="*/ 80 w 1619"/>
                <a:gd name="T49" fmla="*/ 286 h 444"/>
                <a:gd name="T50" fmla="*/ 68 w 1619"/>
                <a:gd name="T51" fmla="*/ 220 h 444"/>
                <a:gd name="T52" fmla="*/ 55 w 1619"/>
                <a:gd name="T53" fmla="*/ 159 h 444"/>
                <a:gd name="T54" fmla="*/ 39 w 1619"/>
                <a:gd name="T55" fmla="*/ 102 h 444"/>
                <a:gd name="T56" fmla="*/ 21 w 1619"/>
                <a:gd name="T57" fmla="*/ 50 h 444"/>
                <a:gd name="T58" fmla="*/ 0 w 1619"/>
                <a:gd name="T5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9" h="444">
                  <a:moveTo>
                    <a:pt x="0" y="0"/>
                  </a:moveTo>
                  <a:lnTo>
                    <a:pt x="1494" y="0"/>
                  </a:lnTo>
                  <a:lnTo>
                    <a:pt x="1519" y="3"/>
                  </a:lnTo>
                  <a:lnTo>
                    <a:pt x="1543" y="10"/>
                  </a:lnTo>
                  <a:lnTo>
                    <a:pt x="1564" y="21"/>
                  </a:lnTo>
                  <a:lnTo>
                    <a:pt x="1582" y="37"/>
                  </a:lnTo>
                  <a:lnTo>
                    <a:pt x="1598" y="55"/>
                  </a:lnTo>
                  <a:lnTo>
                    <a:pt x="1610" y="76"/>
                  </a:lnTo>
                  <a:lnTo>
                    <a:pt x="1617" y="99"/>
                  </a:lnTo>
                  <a:lnTo>
                    <a:pt x="1619" y="124"/>
                  </a:lnTo>
                  <a:lnTo>
                    <a:pt x="1619" y="320"/>
                  </a:lnTo>
                  <a:lnTo>
                    <a:pt x="1617" y="345"/>
                  </a:lnTo>
                  <a:lnTo>
                    <a:pt x="1610" y="368"/>
                  </a:lnTo>
                  <a:lnTo>
                    <a:pt x="1598" y="390"/>
                  </a:lnTo>
                  <a:lnTo>
                    <a:pt x="1582" y="408"/>
                  </a:lnTo>
                  <a:lnTo>
                    <a:pt x="1564" y="423"/>
                  </a:lnTo>
                  <a:lnTo>
                    <a:pt x="1543" y="434"/>
                  </a:lnTo>
                  <a:lnTo>
                    <a:pt x="1519" y="441"/>
                  </a:lnTo>
                  <a:lnTo>
                    <a:pt x="1494" y="444"/>
                  </a:lnTo>
                  <a:lnTo>
                    <a:pt x="163" y="444"/>
                  </a:lnTo>
                  <a:lnTo>
                    <a:pt x="147" y="417"/>
                  </a:lnTo>
                  <a:lnTo>
                    <a:pt x="129" y="393"/>
                  </a:lnTo>
                  <a:lnTo>
                    <a:pt x="109" y="371"/>
                  </a:lnTo>
                  <a:lnTo>
                    <a:pt x="87" y="355"/>
                  </a:lnTo>
                  <a:lnTo>
                    <a:pt x="80" y="286"/>
                  </a:lnTo>
                  <a:lnTo>
                    <a:pt x="68" y="220"/>
                  </a:lnTo>
                  <a:lnTo>
                    <a:pt x="55" y="159"/>
                  </a:lnTo>
                  <a:lnTo>
                    <a:pt x="39" y="102"/>
                  </a:lnTo>
                  <a:lnTo>
                    <a:pt x="21" y="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0" name="Freeform 724">
              <a:extLst>
                <a:ext uri="{FF2B5EF4-FFF2-40B4-BE49-F238E27FC236}">
                  <a16:creationId xmlns:a16="http://schemas.microsoft.com/office/drawing/2014/main" id="{BD9E74A9-CE43-4022-92BF-ED9881BE8607}"/>
                </a:ext>
              </a:extLst>
            </p:cNvPr>
            <p:cNvSpPr>
              <a:spLocks/>
            </p:cNvSpPr>
            <p:nvPr/>
          </p:nvSpPr>
          <p:spPr bwMode="auto">
            <a:xfrm>
              <a:off x="7010" y="2866"/>
              <a:ext cx="105" cy="28"/>
            </a:xfrm>
            <a:custGeom>
              <a:avLst/>
              <a:gdLst>
                <a:gd name="T0" fmla="*/ 254 w 1680"/>
                <a:gd name="T1" fmla="*/ 0 h 444"/>
                <a:gd name="T2" fmla="*/ 1555 w 1680"/>
                <a:gd name="T3" fmla="*/ 0 h 444"/>
                <a:gd name="T4" fmla="*/ 1580 w 1680"/>
                <a:gd name="T5" fmla="*/ 2 h 444"/>
                <a:gd name="T6" fmla="*/ 1604 w 1680"/>
                <a:gd name="T7" fmla="*/ 9 h 444"/>
                <a:gd name="T8" fmla="*/ 1625 w 1680"/>
                <a:gd name="T9" fmla="*/ 21 h 444"/>
                <a:gd name="T10" fmla="*/ 1643 w 1680"/>
                <a:gd name="T11" fmla="*/ 37 h 444"/>
                <a:gd name="T12" fmla="*/ 1659 w 1680"/>
                <a:gd name="T13" fmla="*/ 55 h 444"/>
                <a:gd name="T14" fmla="*/ 1671 w 1680"/>
                <a:gd name="T15" fmla="*/ 75 h 444"/>
                <a:gd name="T16" fmla="*/ 1678 w 1680"/>
                <a:gd name="T17" fmla="*/ 99 h 444"/>
                <a:gd name="T18" fmla="*/ 1680 w 1680"/>
                <a:gd name="T19" fmla="*/ 123 h 444"/>
                <a:gd name="T20" fmla="*/ 1680 w 1680"/>
                <a:gd name="T21" fmla="*/ 320 h 444"/>
                <a:gd name="T22" fmla="*/ 1678 w 1680"/>
                <a:gd name="T23" fmla="*/ 345 h 444"/>
                <a:gd name="T24" fmla="*/ 1671 w 1680"/>
                <a:gd name="T25" fmla="*/ 368 h 444"/>
                <a:gd name="T26" fmla="*/ 1659 w 1680"/>
                <a:gd name="T27" fmla="*/ 390 h 444"/>
                <a:gd name="T28" fmla="*/ 1643 w 1680"/>
                <a:gd name="T29" fmla="*/ 408 h 444"/>
                <a:gd name="T30" fmla="*/ 1625 w 1680"/>
                <a:gd name="T31" fmla="*/ 423 h 444"/>
                <a:gd name="T32" fmla="*/ 1604 w 1680"/>
                <a:gd name="T33" fmla="*/ 434 h 444"/>
                <a:gd name="T34" fmla="*/ 1580 w 1680"/>
                <a:gd name="T35" fmla="*/ 441 h 444"/>
                <a:gd name="T36" fmla="*/ 1555 w 1680"/>
                <a:gd name="T37" fmla="*/ 444 h 444"/>
                <a:gd name="T38" fmla="*/ 0 w 1680"/>
                <a:gd name="T39" fmla="*/ 444 h 444"/>
                <a:gd name="T40" fmla="*/ 0 w 1680"/>
                <a:gd name="T41" fmla="*/ 326 h 444"/>
                <a:gd name="T42" fmla="*/ 6 w 1680"/>
                <a:gd name="T43" fmla="*/ 317 h 444"/>
                <a:gd name="T44" fmla="*/ 11 w 1680"/>
                <a:gd name="T45" fmla="*/ 308 h 444"/>
                <a:gd name="T46" fmla="*/ 47 w 1680"/>
                <a:gd name="T47" fmla="*/ 294 h 444"/>
                <a:gd name="T48" fmla="*/ 79 w 1680"/>
                <a:gd name="T49" fmla="*/ 274 h 444"/>
                <a:gd name="T50" fmla="*/ 110 w 1680"/>
                <a:gd name="T51" fmla="*/ 249 h 444"/>
                <a:gd name="T52" fmla="*/ 139 w 1680"/>
                <a:gd name="T53" fmla="*/ 221 h 444"/>
                <a:gd name="T54" fmla="*/ 165 w 1680"/>
                <a:gd name="T55" fmla="*/ 190 h 444"/>
                <a:gd name="T56" fmla="*/ 188 w 1680"/>
                <a:gd name="T57" fmla="*/ 155 h 444"/>
                <a:gd name="T58" fmla="*/ 209 w 1680"/>
                <a:gd name="T59" fmla="*/ 117 h 444"/>
                <a:gd name="T60" fmla="*/ 227 w 1680"/>
                <a:gd name="T61" fmla="*/ 79 h 444"/>
                <a:gd name="T62" fmla="*/ 241 w 1680"/>
                <a:gd name="T63" fmla="*/ 40 h 444"/>
                <a:gd name="T64" fmla="*/ 254 w 1680"/>
                <a:gd name="T6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0" h="444">
                  <a:moveTo>
                    <a:pt x="254" y="0"/>
                  </a:moveTo>
                  <a:lnTo>
                    <a:pt x="1555" y="0"/>
                  </a:lnTo>
                  <a:lnTo>
                    <a:pt x="1580" y="2"/>
                  </a:lnTo>
                  <a:lnTo>
                    <a:pt x="1604" y="9"/>
                  </a:lnTo>
                  <a:lnTo>
                    <a:pt x="1625" y="21"/>
                  </a:lnTo>
                  <a:lnTo>
                    <a:pt x="1643" y="37"/>
                  </a:lnTo>
                  <a:lnTo>
                    <a:pt x="1659" y="55"/>
                  </a:lnTo>
                  <a:lnTo>
                    <a:pt x="1671" y="75"/>
                  </a:lnTo>
                  <a:lnTo>
                    <a:pt x="1678" y="99"/>
                  </a:lnTo>
                  <a:lnTo>
                    <a:pt x="1680" y="123"/>
                  </a:lnTo>
                  <a:lnTo>
                    <a:pt x="1680" y="320"/>
                  </a:lnTo>
                  <a:lnTo>
                    <a:pt x="1678" y="345"/>
                  </a:lnTo>
                  <a:lnTo>
                    <a:pt x="1671" y="368"/>
                  </a:lnTo>
                  <a:lnTo>
                    <a:pt x="1659" y="390"/>
                  </a:lnTo>
                  <a:lnTo>
                    <a:pt x="1643" y="408"/>
                  </a:lnTo>
                  <a:lnTo>
                    <a:pt x="1625" y="423"/>
                  </a:lnTo>
                  <a:lnTo>
                    <a:pt x="1604" y="434"/>
                  </a:lnTo>
                  <a:lnTo>
                    <a:pt x="1580" y="441"/>
                  </a:lnTo>
                  <a:lnTo>
                    <a:pt x="1555" y="444"/>
                  </a:lnTo>
                  <a:lnTo>
                    <a:pt x="0" y="444"/>
                  </a:lnTo>
                  <a:lnTo>
                    <a:pt x="0" y="326"/>
                  </a:lnTo>
                  <a:lnTo>
                    <a:pt x="6" y="317"/>
                  </a:lnTo>
                  <a:lnTo>
                    <a:pt x="11" y="308"/>
                  </a:lnTo>
                  <a:lnTo>
                    <a:pt x="47" y="294"/>
                  </a:lnTo>
                  <a:lnTo>
                    <a:pt x="79" y="274"/>
                  </a:lnTo>
                  <a:lnTo>
                    <a:pt x="110" y="249"/>
                  </a:lnTo>
                  <a:lnTo>
                    <a:pt x="139" y="221"/>
                  </a:lnTo>
                  <a:lnTo>
                    <a:pt x="165" y="190"/>
                  </a:lnTo>
                  <a:lnTo>
                    <a:pt x="188" y="155"/>
                  </a:lnTo>
                  <a:lnTo>
                    <a:pt x="209" y="117"/>
                  </a:lnTo>
                  <a:lnTo>
                    <a:pt x="227" y="79"/>
                  </a:lnTo>
                  <a:lnTo>
                    <a:pt x="241" y="4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1" name="Freeform 725">
              <a:extLst>
                <a:ext uri="{FF2B5EF4-FFF2-40B4-BE49-F238E27FC236}">
                  <a16:creationId xmlns:a16="http://schemas.microsoft.com/office/drawing/2014/main" id="{0AED9FD3-CB1E-44BE-9B88-CCAFE90A94CE}"/>
                </a:ext>
              </a:extLst>
            </p:cNvPr>
            <p:cNvSpPr>
              <a:spLocks/>
            </p:cNvSpPr>
            <p:nvPr/>
          </p:nvSpPr>
          <p:spPr bwMode="auto">
            <a:xfrm>
              <a:off x="7043" y="2917"/>
              <a:ext cx="72" cy="27"/>
            </a:xfrm>
            <a:custGeom>
              <a:avLst/>
              <a:gdLst>
                <a:gd name="T0" fmla="*/ 0 w 1140"/>
                <a:gd name="T1" fmla="*/ 0 h 444"/>
                <a:gd name="T2" fmla="*/ 1015 w 1140"/>
                <a:gd name="T3" fmla="*/ 0 h 444"/>
                <a:gd name="T4" fmla="*/ 1040 w 1140"/>
                <a:gd name="T5" fmla="*/ 3 h 444"/>
                <a:gd name="T6" fmla="*/ 1064 w 1140"/>
                <a:gd name="T7" fmla="*/ 10 h 444"/>
                <a:gd name="T8" fmla="*/ 1085 w 1140"/>
                <a:gd name="T9" fmla="*/ 21 h 444"/>
                <a:gd name="T10" fmla="*/ 1103 w 1140"/>
                <a:gd name="T11" fmla="*/ 36 h 444"/>
                <a:gd name="T12" fmla="*/ 1119 w 1140"/>
                <a:gd name="T13" fmla="*/ 56 h 444"/>
                <a:gd name="T14" fmla="*/ 1131 w 1140"/>
                <a:gd name="T15" fmla="*/ 76 h 444"/>
                <a:gd name="T16" fmla="*/ 1138 w 1140"/>
                <a:gd name="T17" fmla="*/ 99 h 444"/>
                <a:gd name="T18" fmla="*/ 1140 w 1140"/>
                <a:gd name="T19" fmla="*/ 124 h 444"/>
                <a:gd name="T20" fmla="*/ 1140 w 1140"/>
                <a:gd name="T21" fmla="*/ 321 h 444"/>
                <a:gd name="T22" fmla="*/ 1138 w 1140"/>
                <a:gd name="T23" fmla="*/ 346 h 444"/>
                <a:gd name="T24" fmla="*/ 1131 w 1140"/>
                <a:gd name="T25" fmla="*/ 369 h 444"/>
                <a:gd name="T26" fmla="*/ 1119 w 1140"/>
                <a:gd name="T27" fmla="*/ 389 h 444"/>
                <a:gd name="T28" fmla="*/ 1103 w 1140"/>
                <a:gd name="T29" fmla="*/ 409 h 444"/>
                <a:gd name="T30" fmla="*/ 1085 w 1140"/>
                <a:gd name="T31" fmla="*/ 423 h 444"/>
                <a:gd name="T32" fmla="*/ 1064 w 1140"/>
                <a:gd name="T33" fmla="*/ 435 h 444"/>
                <a:gd name="T34" fmla="*/ 1040 w 1140"/>
                <a:gd name="T35" fmla="*/ 442 h 444"/>
                <a:gd name="T36" fmla="*/ 1015 w 1140"/>
                <a:gd name="T37" fmla="*/ 444 h 444"/>
                <a:gd name="T38" fmla="*/ 106 w 1140"/>
                <a:gd name="T39" fmla="*/ 444 h 444"/>
                <a:gd name="T40" fmla="*/ 106 w 1140"/>
                <a:gd name="T41" fmla="*/ 363 h 444"/>
                <a:gd name="T42" fmla="*/ 103 w 1140"/>
                <a:gd name="T43" fmla="*/ 298 h 444"/>
                <a:gd name="T44" fmla="*/ 93 w 1140"/>
                <a:gd name="T45" fmla="*/ 233 h 444"/>
                <a:gd name="T46" fmla="*/ 78 w 1140"/>
                <a:gd name="T47" fmla="*/ 172 h 444"/>
                <a:gd name="T48" fmla="*/ 57 w 1140"/>
                <a:gd name="T49" fmla="*/ 112 h 444"/>
                <a:gd name="T50" fmla="*/ 31 w 1140"/>
                <a:gd name="T51" fmla="*/ 55 h 444"/>
                <a:gd name="T52" fmla="*/ 0 w 1140"/>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444">
                  <a:moveTo>
                    <a:pt x="0" y="0"/>
                  </a:moveTo>
                  <a:lnTo>
                    <a:pt x="1015" y="0"/>
                  </a:lnTo>
                  <a:lnTo>
                    <a:pt x="1040" y="3"/>
                  </a:lnTo>
                  <a:lnTo>
                    <a:pt x="1064" y="10"/>
                  </a:lnTo>
                  <a:lnTo>
                    <a:pt x="1085" y="21"/>
                  </a:lnTo>
                  <a:lnTo>
                    <a:pt x="1103" y="36"/>
                  </a:lnTo>
                  <a:lnTo>
                    <a:pt x="1119" y="56"/>
                  </a:lnTo>
                  <a:lnTo>
                    <a:pt x="1131" y="76"/>
                  </a:lnTo>
                  <a:lnTo>
                    <a:pt x="1138" y="99"/>
                  </a:lnTo>
                  <a:lnTo>
                    <a:pt x="1140" y="124"/>
                  </a:lnTo>
                  <a:lnTo>
                    <a:pt x="1140" y="321"/>
                  </a:lnTo>
                  <a:lnTo>
                    <a:pt x="1138" y="346"/>
                  </a:lnTo>
                  <a:lnTo>
                    <a:pt x="1131" y="369"/>
                  </a:lnTo>
                  <a:lnTo>
                    <a:pt x="1119" y="389"/>
                  </a:lnTo>
                  <a:lnTo>
                    <a:pt x="1103" y="409"/>
                  </a:lnTo>
                  <a:lnTo>
                    <a:pt x="1085" y="423"/>
                  </a:lnTo>
                  <a:lnTo>
                    <a:pt x="1064" y="435"/>
                  </a:lnTo>
                  <a:lnTo>
                    <a:pt x="1040" y="442"/>
                  </a:lnTo>
                  <a:lnTo>
                    <a:pt x="1015" y="444"/>
                  </a:lnTo>
                  <a:lnTo>
                    <a:pt x="106" y="444"/>
                  </a:lnTo>
                  <a:lnTo>
                    <a:pt x="106" y="363"/>
                  </a:lnTo>
                  <a:lnTo>
                    <a:pt x="103" y="298"/>
                  </a:lnTo>
                  <a:lnTo>
                    <a:pt x="93" y="233"/>
                  </a:lnTo>
                  <a:lnTo>
                    <a:pt x="78" y="172"/>
                  </a:lnTo>
                  <a:lnTo>
                    <a:pt x="57" y="112"/>
                  </a:lnTo>
                  <a:lnTo>
                    <a:pt x="31" y="5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2" name="Group 25">
            <a:extLst>
              <a:ext uri="{FF2B5EF4-FFF2-40B4-BE49-F238E27FC236}">
                <a16:creationId xmlns:a16="http://schemas.microsoft.com/office/drawing/2014/main" id="{9898B1B8-F30F-4D82-91BA-E57F5D475BF2}"/>
              </a:ext>
            </a:extLst>
          </p:cNvPr>
          <p:cNvGrpSpPr>
            <a:grpSpLocks noChangeAspect="1"/>
          </p:cNvGrpSpPr>
          <p:nvPr/>
        </p:nvGrpSpPr>
        <p:grpSpPr bwMode="auto">
          <a:xfrm>
            <a:off x="3372271" y="3653021"/>
            <a:ext cx="438164" cy="518868"/>
            <a:chOff x="3256" y="1652"/>
            <a:chExt cx="1151" cy="1363"/>
          </a:xfrm>
          <a:solidFill>
            <a:schemeClr val="bg1"/>
          </a:solidFill>
        </p:grpSpPr>
        <p:sp>
          <p:nvSpPr>
            <p:cNvPr id="63" name="Freeform 27">
              <a:extLst>
                <a:ext uri="{FF2B5EF4-FFF2-40B4-BE49-F238E27FC236}">
                  <a16:creationId xmlns:a16="http://schemas.microsoft.com/office/drawing/2014/main" id="{21B44A72-1E24-4403-9EF2-939B91211558}"/>
                </a:ext>
              </a:extLst>
            </p:cNvPr>
            <p:cNvSpPr>
              <a:spLocks/>
            </p:cNvSpPr>
            <p:nvPr/>
          </p:nvSpPr>
          <p:spPr bwMode="auto">
            <a:xfrm>
              <a:off x="3527" y="1652"/>
              <a:ext cx="608" cy="808"/>
            </a:xfrm>
            <a:custGeom>
              <a:avLst/>
              <a:gdLst>
                <a:gd name="T0" fmla="*/ 1033 w 1824"/>
                <a:gd name="T1" fmla="*/ 7 h 2426"/>
                <a:gd name="T2" fmla="*/ 1180 w 1824"/>
                <a:gd name="T3" fmla="*/ 42 h 2426"/>
                <a:gd name="T4" fmla="*/ 1297 w 1824"/>
                <a:gd name="T5" fmla="*/ 96 h 2426"/>
                <a:gd name="T6" fmla="*/ 1404 w 1824"/>
                <a:gd name="T7" fmla="*/ 171 h 2426"/>
                <a:gd name="T8" fmla="*/ 1471 w 1824"/>
                <a:gd name="T9" fmla="*/ 239 h 2426"/>
                <a:gd name="T10" fmla="*/ 1506 w 1824"/>
                <a:gd name="T11" fmla="*/ 285 h 2426"/>
                <a:gd name="T12" fmla="*/ 1514 w 1824"/>
                <a:gd name="T13" fmla="*/ 296 h 2426"/>
                <a:gd name="T14" fmla="*/ 1532 w 1824"/>
                <a:gd name="T15" fmla="*/ 300 h 2426"/>
                <a:gd name="T16" fmla="*/ 1570 w 1824"/>
                <a:gd name="T17" fmla="*/ 313 h 2426"/>
                <a:gd name="T18" fmla="*/ 1616 w 1824"/>
                <a:gd name="T19" fmla="*/ 340 h 2426"/>
                <a:gd name="T20" fmla="*/ 1667 w 1824"/>
                <a:gd name="T21" fmla="*/ 388 h 2426"/>
                <a:gd name="T22" fmla="*/ 1713 w 1824"/>
                <a:gd name="T23" fmla="*/ 462 h 2426"/>
                <a:gd name="T24" fmla="*/ 1750 w 1824"/>
                <a:gd name="T25" fmla="*/ 567 h 2426"/>
                <a:gd name="T26" fmla="*/ 1770 w 1824"/>
                <a:gd name="T27" fmla="*/ 709 h 2426"/>
                <a:gd name="T28" fmla="*/ 1766 w 1824"/>
                <a:gd name="T29" fmla="*/ 893 h 2426"/>
                <a:gd name="T30" fmla="*/ 1734 w 1824"/>
                <a:gd name="T31" fmla="*/ 1099 h 2426"/>
                <a:gd name="T32" fmla="*/ 1743 w 1824"/>
                <a:gd name="T33" fmla="*/ 1157 h 2426"/>
                <a:gd name="T34" fmla="*/ 1781 w 1824"/>
                <a:gd name="T35" fmla="*/ 1170 h 2426"/>
                <a:gd name="T36" fmla="*/ 1810 w 1824"/>
                <a:gd name="T37" fmla="*/ 1206 h 2426"/>
                <a:gd name="T38" fmla="*/ 1824 w 1824"/>
                <a:gd name="T39" fmla="*/ 1272 h 2426"/>
                <a:gd name="T40" fmla="*/ 1815 w 1824"/>
                <a:gd name="T41" fmla="*/ 1377 h 2426"/>
                <a:gd name="T42" fmla="*/ 1775 w 1824"/>
                <a:gd name="T43" fmla="*/ 1527 h 2426"/>
                <a:gd name="T44" fmla="*/ 1725 w 1824"/>
                <a:gd name="T45" fmla="*/ 1650 h 2426"/>
                <a:gd name="T46" fmla="*/ 1680 w 1824"/>
                <a:gd name="T47" fmla="*/ 1715 h 2426"/>
                <a:gd name="T48" fmla="*/ 1641 w 1824"/>
                <a:gd name="T49" fmla="*/ 1735 h 2426"/>
                <a:gd name="T50" fmla="*/ 1594 w 1824"/>
                <a:gd name="T51" fmla="*/ 1896 h 2426"/>
                <a:gd name="T52" fmla="*/ 1510 w 1824"/>
                <a:gd name="T53" fmla="*/ 2060 h 2426"/>
                <a:gd name="T54" fmla="*/ 1386 w 1824"/>
                <a:gd name="T55" fmla="*/ 2212 h 2426"/>
                <a:gd name="T56" fmla="*/ 1230 w 1824"/>
                <a:gd name="T57" fmla="*/ 2334 h 2426"/>
                <a:gd name="T58" fmla="*/ 1043 w 1824"/>
                <a:gd name="T59" fmla="*/ 2411 h 2426"/>
                <a:gd name="T60" fmla="*/ 845 w 1824"/>
                <a:gd name="T61" fmla="*/ 2422 h 2426"/>
                <a:gd name="T62" fmla="*/ 652 w 1824"/>
                <a:gd name="T63" fmla="*/ 2367 h 2426"/>
                <a:gd name="T64" fmla="*/ 482 w 1824"/>
                <a:gd name="T65" fmla="*/ 2258 h 2426"/>
                <a:gd name="T66" fmla="*/ 348 w 1824"/>
                <a:gd name="T67" fmla="*/ 2114 h 2426"/>
                <a:gd name="T68" fmla="*/ 252 w 1824"/>
                <a:gd name="T69" fmla="*/ 1952 h 2426"/>
                <a:gd name="T70" fmla="*/ 193 w 1824"/>
                <a:gd name="T71" fmla="*/ 1787 h 2426"/>
                <a:gd name="T72" fmla="*/ 157 w 1824"/>
                <a:gd name="T73" fmla="*/ 1725 h 2426"/>
                <a:gd name="T74" fmla="*/ 114 w 1824"/>
                <a:gd name="T75" fmla="*/ 1677 h 2426"/>
                <a:gd name="T76" fmla="*/ 66 w 1824"/>
                <a:gd name="T77" fmla="*/ 1575 h 2426"/>
                <a:gd name="T78" fmla="*/ 19 w 1824"/>
                <a:gd name="T79" fmla="*/ 1420 h 2426"/>
                <a:gd name="T80" fmla="*/ 0 w 1824"/>
                <a:gd name="T81" fmla="*/ 1302 h 2426"/>
                <a:gd name="T82" fmla="*/ 8 w 1824"/>
                <a:gd name="T83" fmla="*/ 1225 h 2426"/>
                <a:gd name="T84" fmla="*/ 32 w 1824"/>
                <a:gd name="T85" fmla="*/ 1180 h 2426"/>
                <a:gd name="T86" fmla="*/ 68 w 1824"/>
                <a:gd name="T87" fmla="*/ 1159 h 2426"/>
                <a:gd name="T88" fmla="*/ 109 w 1824"/>
                <a:gd name="T89" fmla="*/ 1157 h 2426"/>
                <a:gd name="T90" fmla="*/ 66 w 1824"/>
                <a:gd name="T91" fmla="*/ 978 h 2426"/>
                <a:gd name="T92" fmla="*/ 56 w 1824"/>
                <a:gd name="T93" fmla="*/ 792 h 2426"/>
                <a:gd name="T94" fmla="*/ 94 w 1824"/>
                <a:gd name="T95" fmla="*/ 610 h 2426"/>
                <a:gd name="T96" fmla="*/ 177 w 1824"/>
                <a:gd name="T97" fmla="*/ 438 h 2426"/>
                <a:gd name="T98" fmla="*/ 291 w 1824"/>
                <a:gd name="T99" fmla="*/ 299 h 2426"/>
                <a:gd name="T100" fmla="*/ 436 w 1824"/>
                <a:gd name="T101" fmla="*/ 171 h 2426"/>
                <a:gd name="T102" fmla="*/ 581 w 1824"/>
                <a:gd name="T103" fmla="*/ 80 h 2426"/>
                <a:gd name="T104" fmla="*/ 738 w 1824"/>
                <a:gd name="T105" fmla="*/ 20 h 2426"/>
                <a:gd name="T106" fmla="*/ 918 w 1824"/>
                <a:gd name="T107" fmla="*/ 0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4" h="2426">
                  <a:moveTo>
                    <a:pt x="918" y="0"/>
                  </a:moveTo>
                  <a:lnTo>
                    <a:pt x="977" y="2"/>
                  </a:lnTo>
                  <a:lnTo>
                    <a:pt x="1033" y="7"/>
                  </a:lnTo>
                  <a:lnTo>
                    <a:pt x="1085" y="15"/>
                  </a:lnTo>
                  <a:lnTo>
                    <a:pt x="1134" y="28"/>
                  </a:lnTo>
                  <a:lnTo>
                    <a:pt x="1180" y="42"/>
                  </a:lnTo>
                  <a:lnTo>
                    <a:pt x="1222" y="58"/>
                  </a:lnTo>
                  <a:lnTo>
                    <a:pt x="1261" y="76"/>
                  </a:lnTo>
                  <a:lnTo>
                    <a:pt x="1297" y="96"/>
                  </a:lnTo>
                  <a:lnTo>
                    <a:pt x="1337" y="121"/>
                  </a:lnTo>
                  <a:lnTo>
                    <a:pt x="1373" y="146"/>
                  </a:lnTo>
                  <a:lnTo>
                    <a:pt x="1404" y="171"/>
                  </a:lnTo>
                  <a:lnTo>
                    <a:pt x="1430" y="194"/>
                  </a:lnTo>
                  <a:lnTo>
                    <a:pt x="1452" y="218"/>
                  </a:lnTo>
                  <a:lnTo>
                    <a:pt x="1471" y="239"/>
                  </a:lnTo>
                  <a:lnTo>
                    <a:pt x="1486" y="258"/>
                  </a:lnTo>
                  <a:lnTo>
                    <a:pt x="1497" y="274"/>
                  </a:lnTo>
                  <a:lnTo>
                    <a:pt x="1506" y="285"/>
                  </a:lnTo>
                  <a:lnTo>
                    <a:pt x="1510" y="293"/>
                  </a:lnTo>
                  <a:lnTo>
                    <a:pt x="1512" y="296"/>
                  </a:lnTo>
                  <a:lnTo>
                    <a:pt x="1514" y="296"/>
                  </a:lnTo>
                  <a:lnTo>
                    <a:pt x="1517" y="296"/>
                  </a:lnTo>
                  <a:lnTo>
                    <a:pt x="1523" y="298"/>
                  </a:lnTo>
                  <a:lnTo>
                    <a:pt x="1532" y="300"/>
                  </a:lnTo>
                  <a:lnTo>
                    <a:pt x="1543" y="303"/>
                  </a:lnTo>
                  <a:lnTo>
                    <a:pt x="1556" y="306"/>
                  </a:lnTo>
                  <a:lnTo>
                    <a:pt x="1570" y="313"/>
                  </a:lnTo>
                  <a:lnTo>
                    <a:pt x="1583" y="320"/>
                  </a:lnTo>
                  <a:lnTo>
                    <a:pt x="1599" y="329"/>
                  </a:lnTo>
                  <a:lnTo>
                    <a:pt x="1616" y="340"/>
                  </a:lnTo>
                  <a:lnTo>
                    <a:pt x="1633" y="354"/>
                  </a:lnTo>
                  <a:lnTo>
                    <a:pt x="1649" y="370"/>
                  </a:lnTo>
                  <a:lnTo>
                    <a:pt x="1667" y="388"/>
                  </a:lnTo>
                  <a:lnTo>
                    <a:pt x="1683" y="409"/>
                  </a:lnTo>
                  <a:lnTo>
                    <a:pt x="1698" y="434"/>
                  </a:lnTo>
                  <a:lnTo>
                    <a:pt x="1713" y="462"/>
                  </a:lnTo>
                  <a:lnTo>
                    <a:pt x="1726" y="493"/>
                  </a:lnTo>
                  <a:lnTo>
                    <a:pt x="1739" y="528"/>
                  </a:lnTo>
                  <a:lnTo>
                    <a:pt x="1750" y="567"/>
                  </a:lnTo>
                  <a:lnTo>
                    <a:pt x="1759" y="610"/>
                  </a:lnTo>
                  <a:lnTo>
                    <a:pt x="1766" y="657"/>
                  </a:lnTo>
                  <a:lnTo>
                    <a:pt x="1770" y="709"/>
                  </a:lnTo>
                  <a:lnTo>
                    <a:pt x="1771" y="765"/>
                  </a:lnTo>
                  <a:lnTo>
                    <a:pt x="1770" y="826"/>
                  </a:lnTo>
                  <a:lnTo>
                    <a:pt x="1766" y="893"/>
                  </a:lnTo>
                  <a:lnTo>
                    <a:pt x="1759" y="965"/>
                  </a:lnTo>
                  <a:lnTo>
                    <a:pt x="1748" y="1042"/>
                  </a:lnTo>
                  <a:lnTo>
                    <a:pt x="1734" y="1099"/>
                  </a:lnTo>
                  <a:lnTo>
                    <a:pt x="1716" y="1157"/>
                  </a:lnTo>
                  <a:lnTo>
                    <a:pt x="1730" y="1157"/>
                  </a:lnTo>
                  <a:lnTo>
                    <a:pt x="1743" y="1157"/>
                  </a:lnTo>
                  <a:lnTo>
                    <a:pt x="1756" y="1159"/>
                  </a:lnTo>
                  <a:lnTo>
                    <a:pt x="1769" y="1164"/>
                  </a:lnTo>
                  <a:lnTo>
                    <a:pt x="1781" y="1170"/>
                  </a:lnTo>
                  <a:lnTo>
                    <a:pt x="1792" y="1180"/>
                  </a:lnTo>
                  <a:lnTo>
                    <a:pt x="1802" y="1191"/>
                  </a:lnTo>
                  <a:lnTo>
                    <a:pt x="1810" y="1206"/>
                  </a:lnTo>
                  <a:lnTo>
                    <a:pt x="1817" y="1225"/>
                  </a:lnTo>
                  <a:lnTo>
                    <a:pt x="1821" y="1247"/>
                  </a:lnTo>
                  <a:lnTo>
                    <a:pt x="1824" y="1272"/>
                  </a:lnTo>
                  <a:lnTo>
                    <a:pt x="1824" y="1302"/>
                  </a:lnTo>
                  <a:lnTo>
                    <a:pt x="1821" y="1337"/>
                  </a:lnTo>
                  <a:lnTo>
                    <a:pt x="1815" y="1377"/>
                  </a:lnTo>
                  <a:lnTo>
                    <a:pt x="1805" y="1420"/>
                  </a:lnTo>
                  <a:lnTo>
                    <a:pt x="1792" y="1470"/>
                  </a:lnTo>
                  <a:lnTo>
                    <a:pt x="1775" y="1527"/>
                  </a:lnTo>
                  <a:lnTo>
                    <a:pt x="1758" y="1575"/>
                  </a:lnTo>
                  <a:lnTo>
                    <a:pt x="1741" y="1617"/>
                  </a:lnTo>
                  <a:lnTo>
                    <a:pt x="1725" y="1650"/>
                  </a:lnTo>
                  <a:lnTo>
                    <a:pt x="1710" y="1677"/>
                  </a:lnTo>
                  <a:lnTo>
                    <a:pt x="1695" y="1699"/>
                  </a:lnTo>
                  <a:lnTo>
                    <a:pt x="1680" y="1715"/>
                  </a:lnTo>
                  <a:lnTo>
                    <a:pt x="1667" y="1725"/>
                  </a:lnTo>
                  <a:lnTo>
                    <a:pt x="1653" y="1732"/>
                  </a:lnTo>
                  <a:lnTo>
                    <a:pt x="1641" y="1735"/>
                  </a:lnTo>
                  <a:lnTo>
                    <a:pt x="1629" y="1787"/>
                  </a:lnTo>
                  <a:lnTo>
                    <a:pt x="1614" y="1842"/>
                  </a:lnTo>
                  <a:lnTo>
                    <a:pt x="1594" y="1896"/>
                  </a:lnTo>
                  <a:lnTo>
                    <a:pt x="1571" y="1951"/>
                  </a:lnTo>
                  <a:lnTo>
                    <a:pt x="1542" y="2006"/>
                  </a:lnTo>
                  <a:lnTo>
                    <a:pt x="1510" y="2060"/>
                  </a:lnTo>
                  <a:lnTo>
                    <a:pt x="1472" y="2113"/>
                  </a:lnTo>
                  <a:lnTo>
                    <a:pt x="1431" y="2163"/>
                  </a:lnTo>
                  <a:lnTo>
                    <a:pt x="1386" y="2212"/>
                  </a:lnTo>
                  <a:lnTo>
                    <a:pt x="1338" y="2257"/>
                  </a:lnTo>
                  <a:lnTo>
                    <a:pt x="1286" y="2298"/>
                  </a:lnTo>
                  <a:lnTo>
                    <a:pt x="1230" y="2334"/>
                  </a:lnTo>
                  <a:lnTo>
                    <a:pt x="1170" y="2366"/>
                  </a:lnTo>
                  <a:lnTo>
                    <a:pt x="1106" y="2392"/>
                  </a:lnTo>
                  <a:lnTo>
                    <a:pt x="1043" y="2411"/>
                  </a:lnTo>
                  <a:lnTo>
                    <a:pt x="977" y="2422"/>
                  </a:lnTo>
                  <a:lnTo>
                    <a:pt x="911" y="2426"/>
                  </a:lnTo>
                  <a:lnTo>
                    <a:pt x="845" y="2422"/>
                  </a:lnTo>
                  <a:lnTo>
                    <a:pt x="780" y="2412"/>
                  </a:lnTo>
                  <a:lnTo>
                    <a:pt x="715" y="2393"/>
                  </a:lnTo>
                  <a:lnTo>
                    <a:pt x="652" y="2367"/>
                  </a:lnTo>
                  <a:lnTo>
                    <a:pt x="591" y="2335"/>
                  </a:lnTo>
                  <a:lnTo>
                    <a:pt x="535" y="2299"/>
                  </a:lnTo>
                  <a:lnTo>
                    <a:pt x="482" y="2258"/>
                  </a:lnTo>
                  <a:lnTo>
                    <a:pt x="434" y="2213"/>
                  </a:lnTo>
                  <a:lnTo>
                    <a:pt x="389" y="2165"/>
                  </a:lnTo>
                  <a:lnTo>
                    <a:pt x="348" y="2114"/>
                  </a:lnTo>
                  <a:lnTo>
                    <a:pt x="312" y="2062"/>
                  </a:lnTo>
                  <a:lnTo>
                    <a:pt x="279" y="2007"/>
                  </a:lnTo>
                  <a:lnTo>
                    <a:pt x="252" y="1952"/>
                  </a:lnTo>
                  <a:lnTo>
                    <a:pt x="228" y="1896"/>
                  </a:lnTo>
                  <a:lnTo>
                    <a:pt x="208" y="1842"/>
                  </a:lnTo>
                  <a:lnTo>
                    <a:pt x="193" y="1787"/>
                  </a:lnTo>
                  <a:lnTo>
                    <a:pt x="184" y="1735"/>
                  </a:lnTo>
                  <a:lnTo>
                    <a:pt x="171" y="1732"/>
                  </a:lnTo>
                  <a:lnTo>
                    <a:pt x="157" y="1725"/>
                  </a:lnTo>
                  <a:lnTo>
                    <a:pt x="144" y="1715"/>
                  </a:lnTo>
                  <a:lnTo>
                    <a:pt x="129" y="1699"/>
                  </a:lnTo>
                  <a:lnTo>
                    <a:pt x="114" y="1677"/>
                  </a:lnTo>
                  <a:lnTo>
                    <a:pt x="98" y="1650"/>
                  </a:lnTo>
                  <a:lnTo>
                    <a:pt x="83" y="1617"/>
                  </a:lnTo>
                  <a:lnTo>
                    <a:pt x="66" y="1575"/>
                  </a:lnTo>
                  <a:lnTo>
                    <a:pt x="49" y="1527"/>
                  </a:lnTo>
                  <a:lnTo>
                    <a:pt x="33" y="1470"/>
                  </a:lnTo>
                  <a:lnTo>
                    <a:pt x="19" y="1420"/>
                  </a:lnTo>
                  <a:lnTo>
                    <a:pt x="10" y="1377"/>
                  </a:lnTo>
                  <a:lnTo>
                    <a:pt x="4" y="1337"/>
                  </a:lnTo>
                  <a:lnTo>
                    <a:pt x="0" y="1302"/>
                  </a:lnTo>
                  <a:lnTo>
                    <a:pt x="0" y="1272"/>
                  </a:lnTo>
                  <a:lnTo>
                    <a:pt x="3" y="1247"/>
                  </a:lnTo>
                  <a:lnTo>
                    <a:pt x="8" y="1225"/>
                  </a:lnTo>
                  <a:lnTo>
                    <a:pt x="14" y="1206"/>
                  </a:lnTo>
                  <a:lnTo>
                    <a:pt x="23" y="1191"/>
                  </a:lnTo>
                  <a:lnTo>
                    <a:pt x="32" y="1180"/>
                  </a:lnTo>
                  <a:lnTo>
                    <a:pt x="43" y="1170"/>
                  </a:lnTo>
                  <a:lnTo>
                    <a:pt x="55" y="1164"/>
                  </a:lnTo>
                  <a:lnTo>
                    <a:pt x="68" y="1159"/>
                  </a:lnTo>
                  <a:lnTo>
                    <a:pt x="81" y="1157"/>
                  </a:lnTo>
                  <a:lnTo>
                    <a:pt x="95" y="1157"/>
                  </a:lnTo>
                  <a:lnTo>
                    <a:pt x="109" y="1157"/>
                  </a:lnTo>
                  <a:lnTo>
                    <a:pt x="90" y="1099"/>
                  </a:lnTo>
                  <a:lnTo>
                    <a:pt x="78" y="1042"/>
                  </a:lnTo>
                  <a:lnTo>
                    <a:pt x="66" y="978"/>
                  </a:lnTo>
                  <a:lnTo>
                    <a:pt x="59" y="914"/>
                  </a:lnTo>
                  <a:lnTo>
                    <a:pt x="55" y="853"/>
                  </a:lnTo>
                  <a:lnTo>
                    <a:pt x="56" y="792"/>
                  </a:lnTo>
                  <a:lnTo>
                    <a:pt x="64" y="733"/>
                  </a:lnTo>
                  <a:lnTo>
                    <a:pt x="75" y="674"/>
                  </a:lnTo>
                  <a:lnTo>
                    <a:pt x="94" y="610"/>
                  </a:lnTo>
                  <a:lnTo>
                    <a:pt x="118" y="549"/>
                  </a:lnTo>
                  <a:lnTo>
                    <a:pt x="145" y="492"/>
                  </a:lnTo>
                  <a:lnTo>
                    <a:pt x="177" y="438"/>
                  </a:lnTo>
                  <a:lnTo>
                    <a:pt x="212" y="388"/>
                  </a:lnTo>
                  <a:lnTo>
                    <a:pt x="251" y="342"/>
                  </a:lnTo>
                  <a:lnTo>
                    <a:pt x="291" y="299"/>
                  </a:lnTo>
                  <a:lnTo>
                    <a:pt x="335" y="253"/>
                  </a:lnTo>
                  <a:lnTo>
                    <a:pt x="385" y="211"/>
                  </a:lnTo>
                  <a:lnTo>
                    <a:pt x="436" y="171"/>
                  </a:lnTo>
                  <a:lnTo>
                    <a:pt x="489" y="135"/>
                  </a:lnTo>
                  <a:lnTo>
                    <a:pt x="533" y="106"/>
                  </a:lnTo>
                  <a:lnTo>
                    <a:pt x="581" y="80"/>
                  </a:lnTo>
                  <a:lnTo>
                    <a:pt x="631" y="56"/>
                  </a:lnTo>
                  <a:lnTo>
                    <a:pt x="682" y="37"/>
                  </a:lnTo>
                  <a:lnTo>
                    <a:pt x="738" y="20"/>
                  </a:lnTo>
                  <a:lnTo>
                    <a:pt x="796" y="9"/>
                  </a:lnTo>
                  <a:lnTo>
                    <a:pt x="857" y="3"/>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4" name="Freeform 28">
              <a:extLst>
                <a:ext uri="{FF2B5EF4-FFF2-40B4-BE49-F238E27FC236}">
                  <a16:creationId xmlns:a16="http://schemas.microsoft.com/office/drawing/2014/main" id="{9E3560AB-FCE6-4DF1-AB01-AAF094BEE6C5}"/>
                </a:ext>
              </a:extLst>
            </p:cNvPr>
            <p:cNvSpPr>
              <a:spLocks/>
            </p:cNvSpPr>
            <p:nvPr/>
          </p:nvSpPr>
          <p:spPr bwMode="auto">
            <a:xfrm>
              <a:off x="3256" y="2426"/>
              <a:ext cx="1151" cy="589"/>
            </a:xfrm>
            <a:custGeom>
              <a:avLst/>
              <a:gdLst>
                <a:gd name="T0" fmla="*/ 1441 w 3453"/>
                <a:gd name="T1" fmla="*/ 1028 h 1766"/>
                <a:gd name="T2" fmla="*/ 1565 w 3453"/>
                <a:gd name="T3" fmla="*/ 656 h 1766"/>
                <a:gd name="T4" fmla="*/ 1498 w 3453"/>
                <a:gd name="T5" fmla="*/ 501 h 1766"/>
                <a:gd name="T6" fmla="*/ 1494 w 3453"/>
                <a:gd name="T7" fmla="*/ 393 h 1766"/>
                <a:gd name="T8" fmla="*/ 1535 w 3453"/>
                <a:gd name="T9" fmla="*/ 324 h 1766"/>
                <a:gd name="T10" fmla="*/ 1600 w 3453"/>
                <a:gd name="T11" fmla="*/ 286 h 1766"/>
                <a:gd name="T12" fmla="*/ 1667 w 3453"/>
                <a:gd name="T13" fmla="*/ 268 h 1766"/>
                <a:gd name="T14" fmla="*/ 1716 w 3453"/>
                <a:gd name="T15" fmla="*/ 265 h 1766"/>
                <a:gd name="T16" fmla="*/ 1737 w 3453"/>
                <a:gd name="T17" fmla="*/ 265 h 1766"/>
                <a:gd name="T18" fmla="*/ 1786 w 3453"/>
                <a:gd name="T19" fmla="*/ 268 h 1766"/>
                <a:gd name="T20" fmla="*/ 1853 w 3453"/>
                <a:gd name="T21" fmla="*/ 286 h 1766"/>
                <a:gd name="T22" fmla="*/ 1918 w 3453"/>
                <a:gd name="T23" fmla="*/ 324 h 1766"/>
                <a:gd name="T24" fmla="*/ 1959 w 3453"/>
                <a:gd name="T25" fmla="*/ 393 h 1766"/>
                <a:gd name="T26" fmla="*/ 1955 w 3453"/>
                <a:gd name="T27" fmla="*/ 501 h 1766"/>
                <a:gd name="T28" fmla="*/ 1888 w 3453"/>
                <a:gd name="T29" fmla="*/ 656 h 1766"/>
                <a:gd name="T30" fmla="*/ 2012 w 3453"/>
                <a:gd name="T31" fmla="*/ 1028 h 1766"/>
                <a:gd name="T32" fmla="*/ 2342 w 3453"/>
                <a:gd name="T33" fmla="*/ 2 h 1766"/>
                <a:gd name="T34" fmla="*/ 2402 w 3453"/>
                <a:gd name="T35" fmla="*/ 41 h 1766"/>
                <a:gd name="T36" fmla="*/ 2529 w 3453"/>
                <a:gd name="T37" fmla="*/ 115 h 1766"/>
                <a:gd name="T38" fmla="*/ 2712 w 3453"/>
                <a:gd name="T39" fmla="*/ 207 h 1766"/>
                <a:gd name="T40" fmla="*/ 2936 w 3453"/>
                <a:gd name="T41" fmla="*/ 299 h 1766"/>
                <a:gd name="T42" fmla="*/ 3173 w 3453"/>
                <a:gd name="T43" fmla="*/ 373 h 1766"/>
                <a:gd name="T44" fmla="*/ 3321 w 3453"/>
                <a:gd name="T45" fmla="*/ 473 h 1766"/>
                <a:gd name="T46" fmla="*/ 3407 w 3453"/>
                <a:gd name="T47" fmla="*/ 619 h 1766"/>
                <a:gd name="T48" fmla="*/ 3446 w 3453"/>
                <a:gd name="T49" fmla="*/ 781 h 1766"/>
                <a:gd name="T50" fmla="*/ 3453 w 3453"/>
                <a:gd name="T51" fmla="*/ 932 h 1766"/>
                <a:gd name="T52" fmla="*/ 3450 w 3453"/>
                <a:gd name="T53" fmla="*/ 1013 h 1766"/>
                <a:gd name="T54" fmla="*/ 3441 w 3453"/>
                <a:gd name="T55" fmla="*/ 1117 h 1766"/>
                <a:gd name="T56" fmla="*/ 3426 w 3453"/>
                <a:gd name="T57" fmla="*/ 1263 h 1766"/>
                <a:gd name="T58" fmla="*/ 3410 w 3453"/>
                <a:gd name="T59" fmla="*/ 1357 h 1766"/>
                <a:gd name="T60" fmla="*/ 3345 w 3453"/>
                <a:gd name="T61" fmla="*/ 1396 h 1766"/>
                <a:gd name="T62" fmla="*/ 3194 w 3453"/>
                <a:gd name="T63" fmla="*/ 1469 h 1766"/>
                <a:gd name="T64" fmla="*/ 2965 w 3453"/>
                <a:gd name="T65" fmla="*/ 1561 h 1766"/>
                <a:gd name="T66" fmla="*/ 2661 w 3453"/>
                <a:gd name="T67" fmla="*/ 1652 h 1766"/>
                <a:gd name="T68" fmla="*/ 2286 w 3453"/>
                <a:gd name="T69" fmla="*/ 1727 h 1766"/>
                <a:gd name="T70" fmla="*/ 1846 w 3453"/>
                <a:gd name="T71" fmla="*/ 1764 h 1766"/>
                <a:gd name="T72" fmla="*/ 1377 w 3453"/>
                <a:gd name="T73" fmla="*/ 1750 h 1766"/>
                <a:gd name="T74" fmla="*/ 969 w 3453"/>
                <a:gd name="T75" fmla="*/ 1693 h 1766"/>
                <a:gd name="T76" fmla="*/ 629 w 3453"/>
                <a:gd name="T77" fmla="*/ 1607 h 1766"/>
                <a:gd name="T78" fmla="*/ 361 w 3453"/>
                <a:gd name="T79" fmla="*/ 1514 h 1766"/>
                <a:gd name="T80" fmla="*/ 172 w 3453"/>
                <a:gd name="T81" fmla="*/ 1429 h 1766"/>
                <a:gd name="T82" fmla="*/ 64 w 3453"/>
                <a:gd name="T83" fmla="*/ 1371 h 1766"/>
                <a:gd name="T84" fmla="*/ 35 w 3453"/>
                <a:gd name="T85" fmla="*/ 1329 h 1766"/>
                <a:gd name="T86" fmla="*/ 19 w 3453"/>
                <a:gd name="T87" fmla="*/ 1189 h 1766"/>
                <a:gd name="T88" fmla="*/ 6 w 3453"/>
                <a:gd name="T89" fmla="*/ 1055 h 1766"/>
                <a:gd name="T90" fmla="*/ 2 w 3453"/>
                <a:gd name="T91" fmla="*/ 997 h 1766"/>
                <a:gd name="T92" fmla="*/ 1 w 3453"/>
                <a:gd name="T93" fmla="*/ 859 h 1766"/>
                <a:gd name="T94" fmla="*/ 22 w 3453"/>
                <a:gd name="T95" fmla="*/ 698 h 1766"/>
                <a:gd name="T96" fmla="*/ 82 w 3453"/>
                <a:gd name="T97" fmla="*/ 542 h 1766"/>
                <a:gd name="T98" fmla="*/ 197 w 3453"/>
                <a:gd name="T99" fmla="*/ 416 h 1766"/>
                <a:gd name="T100" fmla="*/ 392 w 3453"/>
                <a:gd name="T101" fmla="*/ 340 h 1766"/>
                <a:gd name="T102" fmla="*/ 634 w 3453"/>
                <a:gd name="T103" fmla="*/ 255 h 1766"/>
                <a:gd name="T104" fmla="*/ 839 w 3453"/>
                <a:gd name="T105" fmla="*/ 160 h 1766"/>
                <a:gd name="T106" fmla="*/ 995 w 3453"/>
                <a:gd name="T107" fmla="*/ 74 h 1766"/>
                <a:gd name="T108" fmla="*/ 1091 w 3453"/>
                <a:gd name="T109" fmla="*/ 16 h 1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3" h="1766">
                  <a:moveTo>
                    <a:pt x="1113" y="0"/>
                  </a:moveTo>
                  <a:lnTo>
                    <a:pt x="1387" y="868"/>
                  </a:lnTo>
                  <a:lnTo>
                    <a:pt x="1440" y="1030"/>
                  </a:lnTo>
                  <a:lnTo>
                    <a:pt x="1441" y="1028"/>
                  </a:lnTo>
                  <a:lnTo>
                    <a:pt x="1486" y="1166"/>
                  </a:lnTo>
                  <a:lnTo>
                    <a:pt x="1630" y="756"/>
                  </a:lnTo>
                  <a:lnTo>
                    <a:pt x="1595" y="705"/>
                  </a:lnTo>
                  <a:lnTo>
                    <a:pt x="1565" y="656"/>
                  </a:lnTo>
                  <a:lnTo>
                    <a:pt x="1542" y="613"/>
                  </a:lnTo>
                  <a:lnTo>
                    <a:pt x="1523" y="572"/>
                  </a:lnTo>
                  <a:lnTo>
                    <a:pt x="1508" y="534"/>
                  </a:lnTo>
                  <a:lnTo>
                    <a:pt x="1498" y="501"/>
                  </a:lnTo>
                  <a:lnTo>
                    <a:pt x="1492" y="470"/>
                  </a:lnTo>
                  <a:lnTo>
                    <a:pt x="1489" y="441"/>
                  </a:lnTo>
                  <a:lnTo>
                    <a:pt x="1491" y="415"/>
                  </a:lnTo>
                  <a:lnTo>
                    <a:pt x="1494" y="393"/>
                  </a:lnTo>
                  <a:lnTo>
                    <a:pt x="1502" y="372"/>
                  </a:lnTo>
                  <a:lnTo>
                    <a:pt x="1512" y="354"/>
                  </a:lnTo>
                  <a:lnTo>
                    <a:pt x="1523" y="338"/>
                  </a:lnTo>
                  <a:lnTo>
                    <a:pt x="1535" y="324"/>
                  </a:lnTo>
                  <a:lnTo>
                    <a:pt x="1550" y="312"/>
                  </a:lnTo>
                  <a:lnTo>
                    <a:pt x="1567" y="301"/>
                  </a:lnTo>
                  <a:lnTo>
                    <a:pt x="1583" y="293"/>
                  </a:lnTo>
                  <a:lnTo>
                    <a:pt x="1600" y="286"/>
                  </a:lnTo>
                  <a:lnTo>
                    <a:pt x="1618" y="280"/>
                  </a:lnTo>
                  <a:lnTo>
                    <a:pt x="1635" y="275"/>
                  </a:lnTo>
                  <a:lnTo>
                    <a:pt x="1651" y="271"/>
                  </a:lnTo>
                  <a:lnTo>
                    <a:pt x="1667" y="268"/>
                  </a:lnTo>
                  <a:lnTo>
                    <a:pt x="1681" y="267"/>
                  </a:lnTo>
                  <a:lnTo>
                    <a:pt x="1695" y="266"/>
                  </a:lnTo>
                  <a:lnTo>
                    <a:pt x="1706" y="265"/>
                  </a:lnTo>
                  <a:lnTo>
                    <a:pt x="1716" y="265"/>
                  </a:lnTo>
                  <a:lnTo>
                    <a:pt x="1722" y="265"/>
                  </a:lnTo>
                  <a:lnTo>
                    <a:pt x="1726" y="265"/>
                  </a:lnTo>
                  <a:lnTo>
                    <a:pt x="1730" y="265"/>
                  </a:lnTo>
                  <a:lnTo>
                    <a:pt x="1737" y="265"/>
                  </a:lnTo>
                  <a:lnTo>
                    <a:pt x="1747" y="265"/>
                  </a:lnTo>
                  <a:lnTo>
                    <a:pt x="1758" y="266"/>
                  </a:lnTo>
                  <a:lnTo>
                    <a:pt x="1771" y="267"/>
                  </a:lnTo>
                  <a:lnTo>
                    <a:pt x="1786" y="268"/>
                  </a:lnTo>
                  <a:lnTo>
                    <a:pt x="1802" y="271"/>
                  </a:lnTo>
                  <a:lnTo>
                    <a:pt x="1818" y="275"/>
                  </a:lnTo>
                  <a:lnTo>
                    <a:pt x="1836" y="280"/>
                  </a:lnTo>
                  <a:lnTo>
                    <a:pt x="1853" y="286"/>
                  </a:lnTo>
                  <a:lnTo>
                    <a:pt x="1870" y="293"/>
                  </a:lnTo>
                  <a:lnTo>
                    <a:pt x="1887" y="301"/>
                  </a:lnTo>
                  <a:lnTo>
                    <a:pt x="1903" y="312"/>
                  </a:lnTo>
                  <a:lnTo>
                    <a:pt x="1918" y="324"/>
                  </a:lnTo>
                  <a:lnTo>
                    <a:pt x="1930" y="338"/>
                  </a:lnTo>
                  <a:lnTo>
                    <a:pt x="1941" y="354"/>
                  </a:lnTo>
                  <a:lnTo>
                    <a:pt x="1951" y="372"/>
                  </a:lnTo>
                  <a:lnTo>
                    <a:pt x="1959" y="393"/>
                  </a:lnTo>
                  <a:lnTo>
                    <a:pt x="1963" y="415"/>
                  </a:lnTo>
                  <a:lnTo>
                    <a:pt x="1964" y="441"/>
                  </a:lnTo>
                  <a:lnTo>
                    <a:pt x="1961" y="470"/>
                  </a:lnTo>
                  <a:lnTo>
                    <a:pt x="1955" y="501"/>
                  </a:lnTo>
                  <a:lnTo>
                    <a:pt x="1945" y="534"/>
                  </a:lnTo>
                  <a:lnTo>
                    <a:pt x="1930" y="572"/>
                  </a:lnTo>
                  <a:lnTo>
                    <a:pt x="1912" y="613"/>
                  </a:lnTo>
                  <a:lnTo>
                    <a:pt x="1888" y="656"/>
                  </a:lnTo>
                  <a:lnTo>
                    <a:pt x="1858" y="705"/>
                  </a:lnTo>
                  <a:lnTo>
                    <a:pt x="1823" y="756"/>
                  </a:lnTo>
                  <a:lnTo>
                    <a:pt x="1968" y="1166"/>
                  </a:lnTo>
                  <a:lnTo>
                    <a:pt x="2012" y="1028"/>
                  </a:lnTo>
                  <a:lnTo>
                    <a:pt x="2014" y="1030"/>
                  </a:lnTo>
                  <a:lnTo>
                    <a:pt x="2066" y="868"/>
                  </a:lnTo>
                  <a:lnTo>
                    <a:pt x="2340" y="0"/>
                  </a:lnTo>
                  <a:lnTo>
                    <a:pt x="2342" y="2"/>
                  </a:lnTo>
                  <a:lnTo>
                    <a:pt x="2350" y="7"/>
                  </a:lnTo>
                  <a:lnTo>
                    <a:pt x="2362" y="16"/>
                  </a:lnTo>
                  <a:lnTo>
                    <a:pt x="2380" y="27"/>
                  </a:lnTo>
                  <a:lnTo>
                    <a:pt x="2402" y="41"/>
                  </a:lnTo>
                  <a:lnTo>
                    <a:pt x="2427" y="56"/>
                  </a:lnTo>
                  <a:lnTo>
                    <a:pt x="2458" y="74"/>
                  </a:lnTo>
                  <a:lnTo>
                    <a:pt x="2492" y="94"/>
                  </a:lnTo>
                  <a:lnTo>
                    <a:pt x="2529" y="115"/>
                  </a:lnTo>
                  <a:lnTo>
                    <a:pt x="2570" y="138"/>
                  </a:lnTo>
                  <a:lnTo>
                    <a:pt x="2614" y="160"/>
                  </a:lnTo>
                  <a:lnTo>
                    <a:pt x="2661" y="184"/>
                  </a:lnTo>
                  <a:lnTo>
                    <a:pt x="2712" y="207"/>
                  </a:lnTo>
                  <a:lnTo>
                    <a:pt x="2765" y="231"/>
                  </a:lnTo>
                  <a:lnTo>
                    <a:pt x="2819" y="255"/>
                  </a:lnTo>
                  <a:lnTo>
                    <a:pt x="2877" y="278"/>
                  </a:lnTo>
                  <a:lnTo>
                    <a:pt x="2936" y="299"/>
                  </a:lnTo>
                  <a:lnTo>
                    <a:pt x="2997" y="321"/>
                  </a:lnTo>
                  <a:lnTo>
                    <a:pt x="3061" y="340"/>
                  </a:lnTo>
                  <a:lnTo>
                    <a:pt x="3125" y="358"/>
                  </a:lnTo>
                  <a:lnTo>
                    <a:pt x="3173" y="373"/>
                  </a:lnTo>
                  <a:lnTo>
                    <a:pt x="3217" y="393"/>
                  </a:lnTo>
                  <a:lnTo>
                    <a:pt x="3257" y="416"/>
                  </a:lnTo>
                  <a:lnTo>
                    <a:pt x="3291" y="444"/>
                  </a:lnTo>
                  <a:lnTo>
                    <a:pt x="3321" y="473"/>
                  </a:lnTo>
                  <a:lnTo>
                    <a:pt x="3347" y="507"/>
                  </a:lnTo>
                  <a:lnTo>
                    <a:pt x="3371" y="543"/>
                  </a:lnTo>
                  <a:lnTo>
                    <a:pt x="3391" y="580"/>
                  </a:lnTo>
                  <a:lnTo>
                    <a:pt x="3407" y="619"/>
                  </a:lnTo>
                  <a:lnTo>
                    <a:pt x="3421" y="659"/>
                  </a:lnTo>
                  <a:lnTo>
                    <a:pt x="3431" y="700"/>
                  </a:lnTo>
                  <a:lnTo>
                    <a:pt x="3440" y="739"/>
                  </a:lnTo>
                  <a:lnTo>
                    <a:pt x="3446" y="781"/>
                  </a:lnTo>
                  <a:lnTo>
                    <a:pt x="3450" y="820"/>
                  </a:lnTo>
                  <a:lnTo>
                    <a:pt x="3452" y="859"/>
                  </a:lnTo>
                  <a:lnTo>
                    <a:pt x="3453" y="897"/>
                  </a:lnTo>
                  <a:lnTo>
                    <a:pt x="3453" y="932"/>
                  </a:lnTo>
                  <a:lnTo>
                    <a:pt x="3452" y="966"/>
                  </a:lnTo>
                  <a:lnTo>
                    <a:pt x="3451" y="997"/>
                  </a:lnTo>
                  <a:lnTo>
                    <a:pt x="3451" y="1001"/>
                  </a:lnTo>
                  <a:lnTo>
                    <a:pt x="3450" y="1013"/>
                  </a:lnTo>
                  <a:lnTo>
                    <a:pt x="3448" y="1032"/>
                  </a:lnTo>
                  <a:lnTo>
                    <a:pt x="3446" y="1055"/>
                  </a:lnTo>
                  <a:lnTo>
                    <a:pt x="3443" y="1085"/>
                  </a:lnTo>
                  <a:lnTo>
                    <a:pt x="3441" y="1117"/>
                  </a:lnTo>
                  <a:lnTo>
                    <a:pt x="3437" y="1152"/>
                  </a:lnTo>
                  <a:lnTo>
                    <a:pt x="3433" y="1189"/>
                  </a:lnTo>
                  <a:lnTo>
                    <a:pt x="3430" y="1226"/>
                  </a:lnTo>
                  <a:lnTo>
                    <a:pt x="3426" y="1263"/>
                  </a:lnTo>
                  <a:lnTo>
                    <a:pt x="3422" y="1296"/>
                  </a:lnTo>
                  <a:lnTo>
                    <a:pt x="3417" y="1329"/>
                  </a:lnTo>
                  <a:lnTo>
                    <a:pt x="3413" y="1356"/>
                  </a:lnTo>
                  <a:lnTo>
                    <a:pt x="3410" y="1357"/>
                  </a:lnTo>
                  <a:lnTo>
                    <a:pt x="3402" y="1364"/>
                  </a:lnTo>
                  <a:lnTo>
                    <a:pt x="3389" y="1371"/>
                  </a:lnTo>
                  <a:lnTo>
                    <a:pt x="3369" y="1382"/>
                  </a:lnTo>
                  <a:lnTo>
                    <a:pt x="3345" y="1396"/>
                  </a:lnTo>
                  <a:lnTo>
                    <a:pt x="3315" y="1412"/>
                  </a:lnTo>
                  <a:lnTo>
                    <a:pt x="3280" y="1429"/>
                  </a:lnTo>
                  <a:lnTo>
                    <a:pt x="3240" y="1448"/>
                  </a:lnTo>
                  <a:lnTo>
                    <a:pt x="3194" y="1469"/>
                  </a:lnTo>
                  <a:lnTo>
                    <a:pt x="3144" y="1492"/>
                  </a:lnTo>
                  <a:lnTo>
                    <a:pt x="3090" y="1514"/>
                  </a:lnTo>
                  <a:lnTo>
                    <a:pt x="3030" y="1538"/>
                  </a:lnTo>
                  <a:lnTo>
                    <a:pt x="2965" y="1561"/>
                  </a:lnTo>
                  <a:lnTo>
                    <a:pt x="2897" y="1585"/>
                  </a:lnTo>
                  <a:lnTo>
                    <a:pt x="2823" y="1608"/>
                  </a:lnTo>
                  <a:lnTo>
                    <a:pt x="2745" y="1631"/>
                  </a:lnTo>
                  <a:lnTo>
                    <a:pt x="2661" y="1652"/>
                  </a:lnTo>
                  <a:lnTo>
                    <a:pt x="2574" y="1673"/>
                  </a:lnTo>
                  <a:lnTo>
                    <a:pt x="2482" y="1693"/>
                  </a:lnTo>
                  <a:lnTo>
                    <a:pt x="2386" y="1710"/>
                  </a:lnTo>
                  <a:lnTo>
                    <a:pt x="2286" y="1727"/>
                  </a:lnTo>
                  <a:lnTo>
                    <a:pt x="2182" y="1740"/>
                  </a:lnTo>
                  <a:lnTo>
                    <a:pt x="2075" y="1750"/>
                  </a:lnTo>
                  <a:lnTo>
                    <a:pt x="1961" y="1759"/>
                  </a:lnTo>
                  <a:lnTo>
                    <a:pt x="1846" y="1764"/>
                  </a:lnTo>
                  <a:lnTo>
                    <a:pt x="1726" y="1766"/>
                  </a:lnTo>
                  <a:lnTo>
                    <a:pt x="1605" y="1764"/>
                  </a:lnTo>
                  <a:lnTo>
                    <a:pt x="1489" y="1759"/>
                  </a:lnTo>
                  <a:lnTo>
                    <a:pt x="1377" y="1750"/>
                  </a:lnTo>
                  <a:lnTo>
                    <a:pt x="1269" y="1739"/>
                  </a:lnTo>
                  <a:lnTo>
                    <a:pt x="1164" y="1725"/>
                  </a:lnTo>
                  <a:lnTo>
                    <a:pt x="1065" y="1710"/>
                  </a:lnTo>
                  <a:lnTo>
                    <a:pt x="969" y="1693"/>
                  </a:lnTo>
                  <a:lnTo>
                    <a:pt x="878" y="1673"/>
                  </a:lnTo>
                  <a:lnTo>
                    <a:pt x="791" y="1652"/>
                  </a:lnTo>
                  <a:lnTo>
                    <a:pt x="707" y="1631"/>
                  </a:lnTo>
                  <a:lnTo>
                    <a:pt x="629" y="1607"/>
                  </a:lnTo>
                  <a:lnTo>
                    <a:pt x="555" y="1584"/>
                  </a:lnTo>
                  <a:lnTo>
                    <a:pt x="486" y="1561"/>
                  </a:lnTo>
                  <a:lnTo>
                    <a:pt x="421" y="1538"/>
                  </a:lnTo>
                  <a:lnTo>
                    <a:pt x="361" y="1514"/>
                  </a:lnTo>
                  <a:lnTo>
                    <a:pt x="306" y="1492"/>
                  </a:lnTo>
                  <a:lnTo>
                    <a:pt x="257" y="1469"/>
                  </a:lnTo>
                  <a:lnTo>
                    <a:pt x="212" y="1448"/>
                  </a:lnTo>
                  <a:lnTo>
                    <a:pt x="172" y="1429"/>
                  </a:lnTo>
                  <a:lnTo>
                    <a:pt x="137" y="1411"/>
                  </a:lnTo>
                  <a:lnTo>
                    <a:pt x="107" y="1396"/>
                  </a:lnTo>
                  <a:lnTo>
                    <a:pt x="82" y="1382"/>
                  </a:lnTo>
                  <a:lnTo>
                    <a:pt x="64" y="1371"/>
                  </a:lnTo>
                  <a:lnTo>
                    <a:pt x="50" y="1362"/>
                  </a:lnTo>
                  <a:lnTo>
                    <a:pt x="41" y="1357"/>
                  </a:lnTo>
                  <a:lnTo>
                    <a:pt x="39" y="1356"/>
                  </a:lnTo>
                  <a:lnTo>
                    <a:pt x="35" y="1329"/>
                  </a:lnTo>
                  <a:lnTo>
                    <a:pt x="30" y="1296"/>
                  </a:lnTo>
                  <a:lnTo>
                    <a:pt x="26" y="1263"/>
                  </a:lnTo>
                  <a:lnTo>
                    <a:pt x="22" y="1226"/>
                  </a:lnTo>
                  <a:lnTo>
                    <a:pt x="19" y="1189"/>
                  </a:lnTo>
                  <a:lnTo>
                    <a:pt x="15" y="1152"/>
                  </a:lnTo>
                  <a:lnTo>
                    <a:pt x="11" y="1117"/>
                  </a:lnTo>
                  <a:lnTo>
                    <a:pt x="9" y="1085"/>
                  </a:lnTo>
                  <a:lnTo>
                    <a:pt x="6" y="1055"/>
                  </a:lnTo>
                  <a:lnTo>
                    <a:pt x="5" y="1032"/>
                  </a:lnTo>
                  <a:lnTo>
                    <a:pt x="4" y="1013"/>
                  </a:lnTo>
                  <a:lnTo>
                    <a:pt x="2" y="1001"/>
                  </a:lnTo>
                  <a:lnTo>
                    <a:pt x="2" y="997"/>
                  </a:lnTo>
                  <a:lnTo>
                    <a:pt x="1" y="966"/>
                  </a:lnTo>
                  <a:lnTo>
                    <a:pt x="0" y="932"/>
                  </a:lnTo>
                  <a:lnTo>
                    <a:pt x="0" y="896"/>
                  </a:lnTo>
                  <a:lnTo>
                    <a:pt x="1" y="859"/>
                  </a:lnTo>
                  <a:lnTo>
                    <a:pt x="4" y="820"/>
                  </a:lnTo>
                  <a:lnTo>
                    <a:pt x="7" y="781"/>
                  </a:lnTo>
                  <a:lnTo>
                    <a:pt x="14" y="739"/>
                  </a:lnTo>
                  <a:lnTo>
                    <a:pt x="22" y="698"/>
                  </a:lnTo>
                  <a:lnTo>
                    <a:pt x="32" y="659"/>
                  </a:lnTo>
                  <a:lnTo>
                    <a:pt x="46" y="618"/>
                  </a:lnTo>
                  <a:lnTo>
                    <a:pt x="62" y="579"/>
                  </a:lnTo>
                  <a:lnTo>
                    <a:pt x="82" y="542"/>
                  </a:lnTo>
                  <a:lnTo>
                    <a:pt x="106" y="507"/>
                  </a:lnTo>
                  <a:lnTo>
                    <a:pt x="132" y="473"/>
                  </a:lnTo>
                  <a:lnTo>
                    <a:pt x="162" y="444"/>
                  </a:lnTo>
                  <a:lnTo>
                    <a:pt x="197" y="416"/>
                  </a:lnTo>
                  <a:lnTo>
                    <a:pt x="237" y="393"/>
                  </a:lnTo>
                  <a:lnTo>
                    <a:pt x="280" y="373"/>
                  </a:lnTo>
                  <a:lnTo>
                    <a:pt x="328" y="358"/>
                  </a:lnTo>
                  <a:lnTo>
                    <a:pt x="392" y="340"/>
                  </a:lnTo>
                  <a:lnTo>
                    <a:pt x="456" y="321"/>
                  </a:lnTo>
                  <a:lnTo>
                    <a:pt x="517" y="299"/>
                  </a:lnTo>
                  <a:lnTo>
                    <a:pt x="577" y="278"/>
                  </a:lnTo>
                  <a:lnTo>
                    <a:pt x="634" y="255"/>
                  </a:lnTo>
                  <a:lnTo>
                    <a:pt x="689" y="231"/>
                  </a:lnTo>
                  <a:lnTo>
                    <a:pt x="741" y="207"/>
                  </a:lnTo>
                  <a:lnTo>
                    <a:pt x="792" y="184"/>
                  </a:lnTo>
                  <a:lnTo>
                    <a:pt x="839" y="160"/>
                  </a:lnTo>
                  <a:lnTo>
                    <a:pt x="883" y="138"/>
                  </a:lnTo>
                  <a:lnTo>
                    <a:pt x="924" y="115"/>
                  </a:lnTo>
                  <a:lnTo>
                    <a:pt x="961" y="94"/>
                  </a:lnTo>
                  <a:lnTo>
                    <a:pt x="995" y="74"/>
                  </a:lnTo>
                  <a:lnTo>
                    <a:pt x="1026" y="56"/>
                  </a:lnTo>
                  <a:lnTo>
                    <a:pt x="1051" y="41"/>
                  </a:lnTo>
                  <a:lnTo>
                    <a:pt x="1073" y="27"/>
                  </a:lnTo>
                  <a:lnTo>
                    <a:pt x="1091" y="16"/>
                  </a:lnTo>
                  <a:lnTo>
                    <a:pt x="1103" y="7"/>
                  </a:lnTo>
                  <a:lnTo>
                    <a:pt x="1111" y="2"/>
                  </a:lnTo>
                  <a:lnTo>
                    <a:pt x="1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5" name="Group 36">
            <a:extLst>
              <a:ext uri="{FF2B5EF4-FFF2-40B4-BE49-F238E27FC236}">
                <a16:creationId xmlns:a16="http://schemas.microsoft.com/office/drawing/2014/main" id="{2C72E0F9-5628-4CF0-A2D5-FE02917AE824}"/>
              </a:ext>
            </a:extLst>
          </p:cNvPr>
          <p:cNvGrpSpPr>
            <a:grpSpLocks noChangeAspect="1"/>
          </p:cNvGrpSpPr>
          <p:nvPr/>
        </p:nvGrpSpPr>
        <p:grpSpPr bwMode="auto">
          <a:xfrm>
            <a:off x="2478409" y="4645112"/>
            <a:ext cx="489991" cy="478462"/>
            <a:chOff x="4534" y="2331"/>
            <a:chExt cx="850" cy="830"/>
          </a:xfrm>
          <a:solidFill>
            <a:schemeClr val="bg1"/>
          </a:solidFill>
        </p:grpSpPr>
        <p:sp>
          <p:nvSpPr>
            <p:cNvPr id="66" name="Rectangle 38">
              <a:extLst>
                <a:ext uri="{FF2B5EF4-FFF2-40B4-BE49-F238E27FC236}">
                  <a16:creationId xmlns:a16="http://schemas.microsoft.com/office/drawing/2014/main" id="{16475009-0A29-45C1-831D-1C1B7AF63842}"/>
                </a:ext>
              </a:extLst>
            </p:cNvPr>
            <p:cNvSpPr>
              <a:spLocks noChangeArrowheads="1"/>
            </p:cNvSpPr>
            <p:nvPr/>
          </p:nvSpPr>
          <p:spPr bwMode="auto">
            <a:xfrm>
              <a:off x="4636" y="2456"/>
              <a:ext cx="387" cy="54"/>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7" name="Freeform 39">
              <a:extLst>
                <a:ext uri="{FF2B5EF4-FFF2-40B4-BE49-F238E27FC236}">
                  <a16:creationId xmlns:a16="http://schemas.microsoft.com/office/drawing/2014/main" id="{8E37A7D2-0399-4DEB-8F4B-B3671006A846}"/>
                </a:ext>
              </a:extLst>
            </p:cNvPr>
            <p:cNvSpPr>
              <a:spLocks noEditPoints="1"/>
            </p:cNvSpPr>
            <p:nvPr/>
          </p:nvSpPr>
          <p:spPr bwMode="auto">
            <a:xfrm>
              <a:off x="4534" y="2331"/>
              <a:ext cx="850" cy="830"/>
            </a:xfrm>
            <a:custGeom>
              <a:avLst/>
              <a:gdLst>
                <a:gd name="T0" fmla="*/ 2073 w 3401"/>
                <a:gd name="T1" fmla="*/ 3022 h 3323"/>
                <a:gd name="T2" fmla="*/ 2060 w 3401"/>
                <a:gd name="T3" fmla="*/ 3144 h 3323"/>
                <a:gd name="T4" fmla="*/ 2162 w 3401"/>
                <a:gd name="T5" fmla="*/ 3206 h 3323"/>
                <a:gd name="T6" fmla="*/ 2264 w 3401"/>
                <a:gd name="T7" fmla="*/ 3144 h 3323"/>
                <a:gd name="T8" fmla="*/ 2250 w 3401"/>
                <a:gd name="T9" fmla="*/ 3022 h 3323"/>
                <a:gd name="T10" fmla="*/ 3171 w 3401"/>
                <a:gd name="T11" fmla="*/ 1970 h 3323"/>
                <a:gd name="T12" fmla="*/ 3070 w 3401"/>
                <a:gd name="T13" fmla="*/ 2034 h 3323"/>
                <a:gd name="T14" fmla="*/ 3083 w 3401"/>
                <a:gd name="T15" fmla="*/ 2154 h 3323"/>
                <a:gd name="T16" fmla="*/ 3197 w 3401"/>
                <a:gd name="T17" fmla="*/ 2194 h 3323"/>
                <a:gd name="T18" fmla="*/ 3282 w 3401"/>
                <a:gd name="T19" fmla="*/ 2110 h 3323"/>
                <a:gd name="T20" fmla="*/ 3242 w 3401"/>
                <a:gd name="T21" fmla="*/ 1995 h 3323"/>
                <a:gd name="T22" fmla="*/ 1126 w 3401"/>
                <a:gd name="T23" fmla="*/ 1973 h 3323"/>
                <a:gd name="T24" fmla="*/ 1042 w 3401"/>
                <a:gd name="T25" fmla="*/ 2057 h 3323"/>
                <a:gd name="T26" fmla="*/ 1081 w 3401"/>
                <a:gd name="T27" fmla="*/ 2173 h 3323"/>
                <a:gd name="T28" fmla="*/ 1203 w 3401"/>
                <a:gd name="T29" fmla="*/ 2186 h 3323"/>
                <a:gd name="T30" fmla="*/ 1265 w 3401"/>
                <a:gd name="T31" fmla="*/ 2083 h 3323"/>
                <a:gd name="T32" fmla="*/ 1203 w 3401"/>
                <a:gd name="T33" fmla="*/ 1982 h 3323"/>
                <a:gd name="T34" fmla="*/ 2758 w 3401"/>
                <a:gd name="T35" fmla="*/ 1414 h 3323"/>
                <a:gd name="T36" fmla="*/ 2250 w 3401"/>
                <a:gd name="T37" fmla="*/ 1893 h 3323"/>
                <a:gd name="T38" fmla="*/ 2162 w 3401"/>
                <a:gd name="T39" fmla="*/ 1861 h 3323"/>
                <a:gd name="T40" fmla="*/ 2026 w 3401"/>
                <a:gd name="T41" fmla="*/ 1907 h 3323"/>
                <a:gd name="T42" fmla="*/ 1486 w 3401"/>
                <a:gd name="T43" fmla="*/ 1540 h 3323"/>
                <a:gd name="T44" fmla="*/ 1401 w 3401"/>
                <a:gd name="T45" fmla="*/ 1593 h 3323"/>
                <a:gd name="T46" fmla="*/ 1418 w 3401"/>
                <a:gd name="T47" fmla="*/ 1693 h 3323"/>
                <a:gd name="T48" fmla="*/ 1953 w 3401"/>
                <a:gd name="T49" fmla="*/ 2194 h 3323"/>
                <a:gd name="T50" fmla="*/ 2080 w 3401"/>
                <a:gd name="T51" fmla="*/ 2303 h 3323"/>
                <a:gd name="T52" fmla="*/ 2252 w 3401"/>
                <a:gd name="T53" fmla="*/ 2289 h 3323"/>
                <a:gd name="T54" fmla="*/ 2362 w 3401"/>
                <a:gd name="T55" fmla="*/ 2162 h 3323"/>
                <a:gd name="T56" fmla="*/ 2849 w 3401"/>
                <a:gd name="T57" fmla="*/ 1571 h 3323"/>
                <a:gd name="T58" fmla="*/ 2880 w 3401"/>
                <a:gd name="T59" fmla="*/ 1467 h 3323"/>
                <a:gd name="T60" fmla="*/ 2802 w 3401"/>
                <a:gd name="T61" fmla="*/ 1405 h 3323"/>
                <a:gd name="T62" fmla="*/ 2073 w 3401"/>
                <a:gd name="T63" fmla="*/ 1004 h 3323"/>
                <a:gd name="T64" fmla="*/ 2060 w 3401"/>
                <a:gd name="T65" fmla="*/ 1124 h 3323"/>
                <a:gd name="T66" fmla="*/ 2162 w 3401"/>
                <a:gd name="T67" fmla="*/ 1188 h 3323"/>
                <a:gd name="T68" fmla="*/ 2264 w 3401"/>
                <a:gd name="T69" fmla="*/ 1124 h 3323"/>
                <a:gd name="T70" fmla="*/ 2251 w 3401"/>
                <a:gd name="T71" fmla="*/ 1004 h 3323"/>
                <a:gd name="T72" fmla="*/ 155 w 3401"/>
                <a:gd name="T73" fmla="*/ 156 h 3323"/>
                <a:gd name="T74" fmla="*/ 937 w 3401"/>
                <a:gd name="T75" fmla="*/ 2259 h 3323"/>
                <a:gd name="T76" fmla="*/ 941 w 3401"/>
                <a:gd name="T77" fmla="*/ 1876 h 3323"/>
                <a:gd name="T78" fmla="*/ 1066 w 3401"/>
                <a:gd name="T79" fmla="*/ 1509 h 3323"/>
                <a:gd name="T80" fmla="*/ 1324 w 3401"/>
                <a:gd name="T81" fmla="*/ 1173 h 3323"/>
                <a:gd name="T82" fmla="*/ 1666 w 3401"/>
                <a:gd name="T83" fmla="*/ 949 h 3323"/>
                <a:gd name="T84" fmla="*/ 2074 w 3401"/>
                <a:gd name="T85" fmla="*/ 848 h 3323"/>
                <a:gd name="T86" fmla="*/ 155 w 3401"/>
                <a:gd name="T87" fmla="*/ 156 h 3323"/>
                <a:gd name="T88" fmla="*/ 2567 w 3401"/>
                <a:gd name="T89" fmla="*/ 913 h 3323"/>
                <a:gd name="T90" fmla="*/ 2935 w 3401"/>
                <a:gd name="T91" fmla="*/ 1117 h 3323"/>
                <a:gd name="T92" fmla="*/ 3213 w 3401"/>
                <a:gd name="T93" fmla="*/ 1428 h 3323"/>
                <a:gd name="T94" fmla="*/ 3373 w 3401"/>
                <a:gd name="T95" fmla="*/ 1820 h 3323"/>
                <a:gd name="T96" fmla="*/ 3388 w 3401"/>
                <a:gd name="T97" fmla="*/ 2268 h 3323"/>
                <a:gd name="T98" fmla="*/ 3247 w 3401"/>
                <a:gd name="T99" fmla="*/ 2685 h 3323"/>
                <a:gd name="T100" fmla="*/ 2975 w 3401"/>
                <a:gd name="T101" fmla="*/ 3019 h 3323"/>
                <a:gd name="T102" fmla="*/ 2603 w 3401"/>
                <a:gd name="T103" fmla="*/ 3242 h 3323"/>
                <a:gd name="T104" fmla="*/ 2162 w 3401"/>
                <a:gd name="T105" fmla="*/ 3323 h 3323"/>
                <a:gd name="T106" fmla="*/ 1742 w 3401"/>
                <a:gd name="T107" fmla="*/ 3250 h 3323"/>
                <a:gd name="T108" fmla="*/ 1385 w 3401"/>
                <a:gd name="T109" fmla="*/ 3049 h 3323"/>
                <a:gd name="T110" fmla="*/ 1113 w 3401"/>
                <a:gd name="T111" fmla="*/ 2744 h 3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01" h="3323">
                  <a:moveTo>
                    <a:pt x="2162" y="2979"/>
                  </a:moveTo>
                  <a:lnTo>
                    <a:pt x="2136" y="2982"/>
                  </a:lnTo>
                  <a:lnTo>
                    <a:pt x="2112" y="2991"/>
                  </a:lnTo>
                  <a:lnTo>
                    <a:pt x="2092" y="3005"/>
                  </a:lnTo>
                  <a:lnTo>
                    <a:pt x="2073" y="3022"/>
                  </a:lnTo>
                  <a:lnTo>
                    <a:pt x="2060" y="3043"/>
                  </a:lnTo>
                  <a:lnTo>
                    <a:pt x="2052" y="3067"/>
                  </a:lnTo>
                  <a:lnTo>
                    <a:pt x="2048" y="3093"/>
                  </a:lnTo>
                  <a:lnTo>
                    <a:pt x="2052" y="3120"/>
                  </a:lnTo>
                  <a:lnTo>
                    <a:pt x="2060" y="3144"/>
                  </a:lnTo>
                  <a:lnTo>
                    <a:pt x="2073" y="3164"/>
                  </a:lnTo>
                  <a:lnTo>
                    <a:pt x="2092" y="3181"/>
                  </a:lnTo>
                  <a:lnTo>
                    <a:pt x="2112" y="3195"/>
                  </a:lnTo>
                  <a:lnTo>
                    <a:pt x="2136" y="3204"/>
                  </a:lnTo>
                  <a:lnTo>
                    <a:pt x="2162" y="3206"/>
                  </a:lnTo>
                  <a:lnTo>
                    <a:pt x="2187" y="3204"/>
                  </a:lnTo>
                  <a:lnTo>
                    <a:pt x="2212" y="3195"/>
                  </a:lnTo>
                  <a:lnTo>
                    <a:pt x="2233" y="3181"/>
                  </a:lnTo>
                  <a:lnTo>
                    <a:pt x="2251" y="3164"/>
                  </a:lnTo>
                  <a:lnTo>
                    <a:pt x="2264" y="3144"/>
                  </a:lnTo>
                  <a:lnTo>
                    <a:pt x="2273" y="3120"/>
                  </a:lnTo>
                  <a:lnTo>
                    <a:pt x="2276" y="3093"/>
                  </a:lnTo>
                  <a:lnTo>
                    <a:pt x="2273" y="3067"/>
                  </a:lnTo>
                  <a:lnTo>
                    <a:pt x="2264" y="3043"/>
                  </a:lnTo>
                  <a:lnTo>
                    <a:pt x="2250" y="3022"/>
                  </a:lnTo>
                  <a:lnTo>
                    <a:pt x="2233" y="3005"/>
                  </a:lnTo>
                  <a:lnTo>
                    <a:pt x="2212" y="2991"/>
                  </a:lnTo>
                  <a:lnTo>
                    <a:pt x="2187" y="2982"/>
                  </a:lnTo>
                  <a:lnTo>
                    <a:pt x="2162" y="2979"/>
                  </a:lnTo>
                  <a:close/>
                  <a:moveTo>
                    <a:pt x="3171" y="1970"/>
                  </a:moveTo>
                  <a:lnTo>
                    <a:pt x="3145" y="1973"/>
                  </a:lnTo>
                  <a:lnTo>
                    <a:pt x="3121" y="1982"/>
                  </a:lnTo>
                  <a:lnTo>
                    <a:pt x="3100" y="1995"/>
                  </a:lnTo>
                  <a:lnTo>
                    <a:pt x="3083" y="2013"/>
                  </a:lnTo>
                  <a:lnTo>
                    <a:pt x="3070" y="2034"/>
                  </a:lnTo>
                  <a:lnTo>
                    <a:pt x="3061" y="2057"/>
                  </a:lnTo>
                  <a:lnTo>
                    <a:pt x="3058" y="2083"/>
                  </a:lnTo>
                  <a:lnTo>
                    <a:pt x="3061" y="2110"/>
                  </a:lnTo>
                  <a:lnTo>
                    <a:pt x="3070" y="2134"/>
                  </a:lnTo>
                  <a:lnTo>
                    <a:pt x="3083" y="2154"/>
                  </a:lnTo>
                  <a:lnTo>
                    <a:pt x="3100" y="2173"/>
                  </a:lnTo>
                  <a:lnTo>
                    <a:pt x="3121" y="2186"/>
                  </a:lnTo>
                  <a:lnTo>
                    <a:pt x="3145" y="2194"/>
                  </a:lnTo>
                  <a:lnTo>
                    <a:pt x="3171" y="2198"/>
                  </a:lnTo>
                  <a:lnTo>
                    <a:pt x="3197" y="2194"/>
                  </a:lnTo>
                  <a:lnTo>
                    <a:pt x="3221" y="2186"/>
                  </a:lnTo>
                  <a:lnTo>
                    <a:pt x="3242" y="2173"/>
                  </a:lnTo>
                  <a:lnTo>
                    <a:pt x="3260" y="2154"/>
                  </a:lnTo>
                  <a:lnTo>
                    <a:pt x="3274" y="2134"/>
                  </a:lnTo>
                  <a:lnTo>
                    <a:pt x="3282" y="2110"/>
                  </a:lnTo>
                  <a:lnTo>
                    <a:pt x="3284" y="2083"/>
                  </a:lnTo>
                  <a:lnTo>
                    <a:pt x="3282" y="2057"/>
                  </a:lnTo>
                  <a:lnTo>
                    <a:pt x="3274" y="2034"/>
                  </a:lnTo>
                  <a:lnTo>
                    <a:pt x="3260" y="2013"/>
                  </a:lnTo>
                  <a:lnTo>
                    <a:pt x="3242" y="1995"/>
                  </a:lnTo>
                  <a:lnTo>
                    <a:pt x="3221" y="1982"/>
                  </a:lnTo>
                  <a:lnTo>
                    <a:pt x="3197" y="1973"/>
                  </a:lnTo>
                  <a:lnTo>
                    <a:pt x="3171" y="1970"/>
                  </a:lnTo>
                  <a:close/>
                  <a:moveTo>
                    <a:pt x="1152" y="1970"/>
                  </a:moveTo>
                  <a:lnTo>
                    <a:pt x="1126" y="1973"/>
                  </a:lnTo>
                  <a:lnTo>
                    <a:pt x="1102" y="1982"/>
                  </a:lnTo>
                  <a:lnTo>
                    <a:pt x="1081" y="1995"/>
                  </a:lnTo>
                  <a:lnTo>
                    <a:pt x="1064" y="2013"/>
                  </a:lnTo>
                  <a:lnTo>
                    <a:pt x="1051" y="2034"/>
                  </a:lnTo>
                  <a:lnTo>
                    <a:pt x="1042" y="2057"/>
                  </a:lnTo>
                  <a:lnTo>
                    <a:pt x="1039" y="2083"/>
                  </a:lnTo>
                  <a:lnTo>
                    <a:pt x="1042" y="2110"/>
                  </a:lnTo>
                  <a:lnTo>
                    <a:pt x="1051" y="2134"/>
                  </a:lnTo>
                  <a:lnTo>
                    <a:pt x="1064" y="2154"/>
                  </a:lnTo>
                  <a:lnTo>
                    <a:pt x="1081" y="2173"/>
                  </a:lnTo>
                  <a:lnTo>
                    <a:pt x="1102" y="2186"/>
                  </a:lnTo>
                  <a:lnTo>
                    <a:pt x="1126" y="2194"/>
                  </a:lnTo>
                  <a:lnTo>
                    <a:pt x="1152" y="2198"/>
                  </a:lnTo>
                  <a:lnTo>
                    <a:pt x="1178" y="2194"/>
                  </a:lnTo>
                  <a:lnTo>
                    <a:pt x="1203" y="2186"/>
                  </a:lnTo>
                  <a:lnTo>
                    <a:pt x="1223" y="2173"/>
                  </a:lnTo>
                  <a:lnTo>
                    <a:pt x="1240" y="2154"/>
                  </a:lnTo>
                  <a:lnTo>
                    <a:pt x="1254" y="2134"/>
                  </a:lnTo>
                  <a:lnTo>
                    <a:pt x="1263" y="2110"/>
                  </a:lnTo>
                  <a:lnTo>
                    <a:pt x="1265" y="2083"/>
                  </a:lnTo>
                  <a:lnTo>
                    <a:pt x="1263" y="2057"/>
                  </a:lnTo>
                  <a:lnTo>
                    <a:pt x="1254" y="2034"/>
                  </a:lnTo>
                  <a:lnTo>
                    <a:pt x="1240" y="2013"/>
                  </a:lnTo>
                  <a:lnTo>
                    <a:pt x="1223" y="1995"/>
                  </a:lnTo>
                  <a:lnTo>
                    <a:pt x="1203" y="1982"/>
                  </a:lnTo>
                  <a:lnTo>
                    <a:pt x="1178" y="1973"/>
                  </a:lnTo>
                  <a:lnTo>
                    <a:pt x="1152" y="1970"/>
                  </a:lnTo>
                  <a:close/>
                  <a:moveTo>
                    <a:pt x="2802" y="1405"/>
                  </a:moveTo>
                  <a:lnTo>
                    <a:pt x="2780" y="1408"/>
                  </a:lnTo>
                  <a:lnTo>
                    <a:pt x="2758" y="1414"/>
                  </a:lnTo>
                  <a:lnTo>
                    <a:pt x="2737" y="1425"/>
                  </a:lnTo>
                  <a:lnTo>
                    <a:pt x="2718" y="1440"/>
                  </a:lnTo>
                  <a:lnTo>
                    <a:pt x="2261" y="1898"/>
                  </a:lnTo>
                  <a:lnTo>
                    <a:pt x="2255" y="1896"/>
                  </a:lnTo>
                  <a:lnTo>
                    <a:pt x="2250" y="1893"/>
                  </a:lnTo>
                  <a:lnTo>
                    <a:pt x="2246" y="1890"/>
                  </a:lnTo>
                  <a:lnTo>
                    <a:pt x="2246" y="1877"/>
                  </a:lnTo>
                  <a:lnTo>
                    <a:pt x="2219" y="1869"/>
                  </a:lnTo>
                  <a:lnTo>
                    <a:pt x="2191" y="1863"/>
                  </a:lnTo>
                  <a:lnTo>
                    <a:pt x="2162" y="1861"/>
                  </a:lnTo>
                  <a:lnTo>
                    <a:pt x="2127" y="1865"/>
                  </a:lnTo>
                  <a:lnTo>
                    <a:pt x="2095" y="1872"/>
                  </a:lnTo>
                  <a:lnTo>
                    <a:pt x="2065" y="1885"/>
                  </a:lnTo>
                  <a:lnTo>
                    <a:pt x="2044" y="1895"/>
                  </a:lnTo>
                  <a:lnTo>
                    <a:pt x="2026" y="1907"/>
                  </a:lnTo>
                  <a:lnTo>
                    <a:pt x="2008" y="1921"/>
                  </a:lnTo>
                  <a:lnTo>
                    <a:pt x="1547" y="1563"/>
                  </a:lnTo>
                  <a:lnTo>
                    <a:pt x="1528" y="1550"/>
                  </a:lnTo>
                  <a:lnTo>
                    <a:pt x="1508" y="1543"/>
                  </a:lnTo>
                  <a:lnTo>
                    <a:pt x="1486" y="1540"/>
                  </a:lnTo>
                  <a:lnTo>
                    <a:pt x="1464" y="1542"/>
                  </a:lnTo>
                  <a:lnTo>
                    <a:pt x="1445" y="1549"/>
                  </a:lnTo>
                  <a:lnTo>
                    <a:pt x="1427" y="1560"/>
                  </a:lnTo>
                  <a:lnTo>
                    <a:pt x="1412" y="1575"/>
                  </a:lnTo>
                  <a:lnTo>
                    <a:pt x="1401" y="1593"/>
                  </a:lnTo>
                  <a:lnTo>
                    <a:pt x="1394" y="1612"/>
                  </a:lnTo>
                  <a:lnTo>
                    <a:pt x="1393" y="1634"/>
                  </a:lnTo>
                  <a:lnTo>
                    <a:pt x="1398" y="1654"/>
                  </a:lnTo>
                  <a:lnTo>
                    <a:pt x="1405" y="1675"/>
                  </a:lnTo>
                  <a:lnTo>
                    <a:pt x="1418" y="1693"/>
                  </a:lnTo>
                  <a:lnTo>
                    <a:pt x="1434" y="1709"/>
                  </a:lnTo>
                  <a:lnTo>
                    <a:pt x="1927" y="2093"/>
                  </a:lnTo>
                  <a:lnTo>
                    <a:pt x="1930" y="2129"/>
                  </a:lnTo>
                  <a:lnTo>
                    <a:pt x="1939" y="2163"/>
                  </a:lnTo>
                  <a:lnTo>
                    <a:pt x="1953" y="2194"/>
                  </a:lnTo>
                  <a:lnTo>
                    <a:pt x="1971" y="2223"/>
                  </a:lnTo>
                  <a:lnTo>
                    <a:pt x="1992" y="2249"/>
                  </a:lnTo>
                  <a:lnTo>
                    <a:pt x="2018" y="2272"/>
                  </a:lnTo>
                  <a:lnTo>
                    <a:pt x="2047" y="2289"/>
                  </a:lnTo>
                  <a:lnTo>
                    <a:pt x="2080" y="2303"/>
                  </a:lnTo>
                  <a:lnTo>
                    <a:pt x="2114" y="2311"/>
                  </a:lnTo>
                  <a:lnTo>
                    <a:pt x="2150" y="2314"/>
                  </a:lnTo>
                  <a:lnTo>
                    <a:pt x="2186" y="2311"/>
                  </a:lnTo>
                  <a:lnTo>
                    <a:pt x="2221" y="2303"/>
                  </a:lnTo>
                  <a:lnTo>
                    <a:pt x="2252" y="2289"/>
                  </a:lnTo>
                  <a:lnTo>
                    <a:pt x="2281" y="2271"/>
                  </a:lnTo>
                  <a:lnTo>
                    <a:pt x="2308" y="2249"/>
                  </a:lnTo>
                  <a:lnTo>
                    <a:pt x="2330" y="2223"/>
                  </a:lnTo>
                  <a:lnTo>
                    <a:pt x="2348" y="2193"/>
                  </a:lnTo>
                  <a:lnTo>
                    <a:pt x="2362" y="2162"/>
                  </a:lnTo>
                  <a:lnTo>
                    <a:pt x="2371" y="2127"/>
                  </a:lnTo>
                  <a:lnTo>
                    <a:pt x="2373" y="2091"/>
                  </a:lnTo>
                  <a:lnTo>
                    <a:pt x="2372" y="2070"/>
                  </a:lnTo>
                  <a:lnTo>
                    <a:pt x="2370" y="2051"/>
                  </a:lnTo>
                  <a:lnTo>
                    <a:pt x="2849" y="1571"/>
                  </a:lnTo>
                  <a:lnTo>
                    <a:pt x="2864" y="1552"/>
                  </a:lnTo>
                  <a:lnTo>
                    <a:pt x="2876" y="1532"/>
                  </a:lnTo>
                  <a:lnTo>
                    <a:pt x="2881" y="1510"/>
                  </a:lnTo>
                  <a:lnTo>
                    <a:pt x="2884" y="1487"/>
                  </a:lnTo>
                  <a:lnTo>
                    <a:pt x="2880" y="1467"/>
                  </a:lnTo>
                  <a:lnTo>
                    <a:pt x="2872" y="1448"/>
                  </a:lnTo>
                  <a:lnTo>
                    <a:pt x="2859" y="1430"/>
                  </a:lnTo>
                  <a:lnTo>
                    <a:pt x="2842" y="1417"/>
                  </a:lnTo>
                  <a:lnTo>
                    <a:pt x="2822" y="1409"/>
                  </a:lnTo>
                  <a:lnTo>
                    <a:pt x="2802" y="1405"/>
                  </a:lnTo>
                  <a:close/>
                  <a:moveTo>
                    <a:pt x="2162" y="960"/>
                  </a:moveTo>
                  <a:lnTo>
                    <a:pt x="2136" y="964"/>
                  </a:lnTo>
                  <a:lnTo>
                    <a:pt x="2112" y="972"/>
                  </a:lnTo>
                  <a:lnTo>
                    <a:pt x="2092" y="986"/>
                  </a:lnTo>
                  <a:lnTo>
                    <a:pt x="2073" y="1004"/>
                  </a:lnTo>
                  <a:lnTo>
                    <a:pt x="2060" y="1024"/>
                  </a:lnTo>
                  <a:lnTo>
                    <a:pt x="2052" y="1049"/>
                  </a:lnTo>
                  <a:lnTo>
                    <a:pt x="2048" y="1075"/>
                  </a:lnTo>
                  <a:lnTo>
                    <a:pt x="2052" y="1101"/>
                  </a:lnTo>
                  <a:lnTo>
                    <a:pt x="2060" y="1124"/>
                  </a:lnTo>
                  <a:lnTo>
                    <a:pt x="2073" y="1146"/>
                  </a:lnTo>
                  <a:lnTo>
                    <a:pt x="2092" y="1163"/>
                  </a:lnTo>
                  <a:lnTo>
                    <a:pt x="2112" y="1177"/>
                  </a:lnTo>
                  <a:lnTo>
                    <a:pt x="2136" y="1185"/>
                  </a:lnTo>
                  <a:lnTo>
                    <a:pt x="2162" y="1188"/>
                  </a:lnTo>
                  <a:lnTo>
                    <a:pt x="2187" y="1185"/>
                  </a:lnTo>
                  <a:lnTo>
                    <a:pt x="2212" y="1177"/>
                  </a:lnTo>
                  <a:lnTo>
                    <a:pt x="2233" y="1163"/>
                  </a:lnTo>
                  <a:lnTo>
                    <a:pt x="2251" y="1146"/>
                  </a:lnTo>
                  <a:lnTo>
                    <a:pt x="2264" y="1124"/>
                  </a:lnTo>
                  <a:lnTo>
                    <a:pt x="2273" y="1101"/>
                  </a:lnTo>
                  <a:lnTo>
                    <a:pt x="2276" y="1075"/>
                  </a:lnTo>
                  <a:lnTo>
                    <a:pt x="2273" y="1049"/>
                  </a:lnTo>
                  <a:lnTo>
                    <a:pt x="2264" y="1024"/>
                  </a:lnTo>
                  <a:lnTo>
                    <a:pt x="2251" y="1004"/>
                  </a:lnTo>
                  <a:lnTo>
                    <a:pt x="2233" y="986"/>
                  </a:lnTo>
                  <a:lnTo>
                    <a:pt x="2212" y="972"/>
                  </a:lnTo>
                  <a:lnTo>
                    <a:pt x="2187" y="964"/>
                  </a:lnTo>
                  <a:lnTo>
                    <a:pt x="2162" y="960"/>
                  </a:lnTo>
                  <a:close/>
                  <a:moveTo>
                    <a:pt x="155" y="156"/>
                  </a:moveTo>
                  <a:lnTo>
                    <a:pt x="155" y="2518"/>
                  </a:lnTo>
                  <a:lnTo>
                    <a:pt x="1002" y="2518"/>
                  </a:lnTo>
                  <a:lnTo>
                    <a:pt x="974" y="2434"/>
                  </a:lnTo>
                  <a:lnTo>
                    <a:pt x="953" y="2347"/>
                  </a:lnTo>
                  <a:lnTo>
                    <a:pt x="937" y="2259"/>
                  </a:lnTo>
                  <a:lnTo>
                    <a:pt x="928" y="2169"/>
                  </a:lnTo>
                  <a:lnTo>
                    <a:pt x="406" y="2169"/>
                  </a:lnTo>
                  <a:lnTo>
                    <a:pt x="406" y="1956"/>
                  </a:lnTo>
                  <a:lnTo>
                    <a:pt x="930" y="1956"/>
                  </a:lnTo>
                  <a:lnTo>
                    <a:pt x="941" y="1876"/>
                  </a:lnTo>
                  <a:lnTo>
                    <a:pt x="956" y="1799"/>
                  </a:lnTo>
                  <a:lnTo>
                    <a:pt x="977" y="1723"/>
                  </a:lnTo>
                  <a:lnTo>
                    <a:pt x="1002" y="1650"/>
                  </a:lnTo>
                  <a:lnTo>
                    <a:pt x="1031" y="1579"/>
                  </a:lnTo>
                  <a:lnTo>
                    <a:pt x="1066" y="1509"/>
                  </a:lnTo>
                  <a:lnTo>
                    <a:pt x="1103" y="1442"/>
                  </a:lnTo>
                  <a:lnTo>
                    <a:pt x="406" y="1442"/>
                  </a:lnTo>
                  <a:lnTo>
                    <a:pt x="406" y="1230"/>
                  </a:lnTo>
                  <a:lnTo>
                    <a:pt x="1266" y="1230"/>
                  </a:lnTo>
                  <a:lnTo>
                    <a:pt x="1324" y="1173"/>
                  </a:lnTo>
                  <a:lnTo>
                    <a:pt x="1387" y="1119"/>
                  </a:lnTo>
                  <a:lnTo>
                    <a:pt x="1451" y="1070"/>
                  </a:lnTo>
                  <a:lnTo>
                    <a:pt x="1520" y="1025"/>
                  </a:lnTo>
                  <a:lnTo>
                    <a:pt x="1592" y="985"/>
                  </a:lnTo>
                  <a:lnTo>
                    <a:pt x="1666" y="949"/>
                  </a:lnTo>
                  <a:lnTo>
                    <a:pt x="1744" y="918"/>
                  </a:lnTo>
                  <a:lnTo>
                    <a:pt x="1823" y="893"/>
                  </a:lnTo>
                  <a:lnTo>
                    <a:pt x="1905" y="872"/>
                  </a:lnTo>
                  <a:lnTo>
                    <a:pt x="1989" y="857"/>
                  </a:lnTo>
                  <a:lnTo>
                    <a:pt x="2074" y="848"/>
                  </a:lnTo>
                  <a:lnTo>
                    <a:pt x="2162" y="845"/>
                  </a:lnTo>
                  <a:lnTo>
                    <a:pt x="2204" y="846"/>
                  </a:lnTo>
                  <a:lnTo>
                    <a:pt x="2246" y="849"/>
                  </a:lnTo>
                  <a:lnTo>
                    <a:pt x="2246" y="156"/>
                  </a:lnTo>
                  <a:lnTo>
                    <a:pt x="155" y="156"/>
                  </a:lnTo>
                  <a:close/>
                  <a:moveTo>
                    <a:pt x="0" y="0"/>
                  </a:moveTo>
                  <a:lnTo>
                    <a:pt x="2400" y="0"/>
                  </a:lnTo>
                  <a:lnTo>
                    <a:pt x="2400" y="869"/>
                  </a:lnTo>
                  <a:lnTo>
                    <a:pt x="2485" y="888"/>
                  </a:lnTo>
                  <a:lnTo>
                    <a:pt x="2567" y="913"/>
                  </a:lnTo>
                  <a:lnTo>
                    <a:pt x="2647" y="944"/>
                  </a:lnTo>
                  <a:lnTo>
                    <a:pt x="2723" y="980"/>
                  </a:lnTo>
                  <a:lnTo>
                    <a:pt x="2797" y="1021"/>
                  </a:lnTo>
                  <a:lnTo>
                    <a:pt x="2867" y="1066"/>
                  </a:lnTo>
                  <a:lnTo>
                    <a:pt x="2935" y="1117"/>
                  </a:lnTo>
                  <a:lnTo>
                    <a:pt x="2999" y="1171"/>
                  </a:lnTo>
                  <a:lnTo>
                    <a:pt x="3058" y="1230"/>
                  </a:lnTo>
                  <a:lnTo>
                    <a:pt x="3114" y="1292"/>
                  </a:lnTo>
                  <a:lnTo>
                    <a:pt x="3166" y="1358"/>
                  </a:lnTo>
                  <a:lnTo>
                    <a:pt x="3213" y="1428"/>
                  </a:lnTo>
                  <a:lnTo>
                    <a:pt x="3255" y="1501"/>
                  </a:lnTo>
                  <a:lnTo>
                    <a:pt x="3293" y="1577"/>
                  </a:lnTo>
                  <a:lnTo>
                    <a:pt x="3324" y="1655"/>
                  </a:lnTo>
                  <a:lnTo>
                    <a:pt x="3351" y="1737"/>
                  </a:lnTo>
                  <a:lnTo>
                    <a:pt x="3373" y="1820"/>
                  </a:lnTo>
                  <a:lnTo>
                    <a:pt x="3388" y="1907"/>
                  </a:lnTo>
                  <a:lnTo>
                    <a:pt x="3398" y="1995"/>
                  </a:lnTo>
                  <a:lnTo>
                    <a:pt x="3401" y="2084"/>
                  </a:lnTo>
                  <a:lnTo>
                    <a:pt x="3398" y="2177"/>
                  </a:lnTo>
                  <a:lnTo>
                    <a:pt x="3388" y="2268"/>
                  </a:lnTo>
                  <a:lnTo>
                    <a:pt x="3371" y="2356"/>
                  </a:lnTo>
                  <a:lnTo>
                    <a:pt x="3348" y="2442"/>
                  </a:lnTo>
                  <a:lnTo>
                    <a:pt x="3320" y="2525"/>
                  </a:lnTo>
                  <a:lnTo>
                    <a:pt x="3286" y="2606"/>
                  </a:lnTo>
                  <a:lnTo>
                    <a:pt x="3247" y="2685"/>
                  </a:lnTo>
                  <a:lnTo>
                    <a:pt x="3201" y="2759"/>
                  </a:lnTo>
                  <a:lnTo>
                    <a:pt x="3152" y="2830"/>
                  </a:lnTo>
                  <a:lnTo>
                    <a:pt x="3097" y="2897"/>
                  </a:lnTo>
                  <a:lnTo>
                    <a:pt x="3038" y="2960"/>
                  </a:lnTo>
                  <a:lnTo>
                    <a:pt x="2975" y="3019"/>
                  </a:lnTo>
                  <a:lnTo>
                    <a:pt x="2907" y="3074"/>
                  </a:lnTo>
                  <a:lnTo>
                    <a:pt x="2836" y="3123"/>
                  </a:lnTo>
                  <a:lnTo>
                    <a:pt x="2762" y="3168"/>
                  </a:lnTo>
                  <a:lnTo>
                    <a:pt x="2684" y="3207"/>
                  </a:lnTo>
                  <a:lnTo>
                    <a:pt x="2603" y="3242"/>
                  </a:lnTo>
                  <a:lnTo>
                    <a:pt x="2519" y="3271"/>
                  </a:lnTo>
                  <a:lnTo>
                    <a:pt x="2433" y="3293"/>
                  </a:lnTo>
                  <a:lnTo>
                    <a:pt x="2345" y="3310"/>
                  </a:lnTo>
                  <a:lnTo>
                    <a:pt x="2254" y="3319"/>
                  </a:lnTo>
                  <a:lnTo>
                    <a:pt x="2162" y="3323"/>
                  </a:lnTo>
                  <a:lnTo>
                    <a:pt x="2074" y="3319"/>
                  </a:lnTo>
                  <a:lnTo>
                    <a:pt x="1988" y="3311"/>
                  </a:lnTo>
                  <a:lnTo>
                    <a:pt x="1904" y="3296"/>
                  </a:lnTo>
                  <a:lnTo>
                    <a:pt x="1822" y="3276"/>
                  </a:lnTo>
                  <a:lnTo>
                    <a:pt x="1742" y="3250"/>
                  </a:lnTo>
                  <a:lnTo>
                    <a:pt x="1665" y="3219"/>
                  </a:lnTo>
                  <a:lnTo>
                    <a:pt x="1591" y="3183"/>
                  </a:lnTo>
                  <a:lnTo>
                    <a:pt x="1518" y="3143"/>
                  </a:lnTo>
                  <a:lnTo>
                    <a:pt x="1450" y="3097"/>
                  </a:lnTo>
                  <a:lnTo>
                    <a:pt x="1385" y="3049"/>
                  </a:lnTo>
                  <a:lnTo>
                    <a:pt x="1322" y="2995"/>
                  </a:lnTo>
                  <a:lnTo>
                    <a:pt x="1264" y="2938"/>
                  </a:lnTo>
                  <a:lnTo>
                    <a:pt x="1210" y="2876"/>
                  </a:lnTo>
                  <a:lnTo>
                    <a:pt x="1159" y="2812"/>
                  </a:lnTo>
                  <a:lnTo>
                    <a:pt x="1113" y="2744"/>
                  </a:lnTo>
                  <a:lnTo>
                    <a:pt x="1072" y="2673"/>
                  </a:lnTo>
                  <a:lnTo>
                    <a:pt x="0" y="26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5" name="TextBox 34">
            <a:extLst>
              <a:ext uri="{FF2B5EF4-FFF2-40B4-BE49-F238E27FC236}">
                <a16:creationId xmlns:a16="http://schemas.microsoft.com/office/drawing/2014/main" id="{E47172A7-A4E8-40BA-83D0-3DC780D7FB35}"/>
              </a:ext>
            </a:extLst>
          </p:cNvPr>
          <p:cNvSpPr txBox="1"/>
          <p:nvPr/>
        </p:nvSpPr>
        <p:spPr>
          <a:xfrm>
            <a:off x="6096000" y="2948210"/>
            <a:ext cx="4963883" cy="2001510"/>
          </a:xfrm>
          <a:prstGeom prst="rect">
            <a:avLst/>
          </a:prstGeom>
          <a:noFill/>
        </p:spPr>
        <p:txBody>
          <a:bodyPr wrap="square" rtlCol="0">
            <a:spAutoFit/>
          </a:bodyPr>
          <a:lstStyle/>
          <a:p>
            <a:pPr>
              <a:lnSpc>
                <a:spcPct val="150000"/>
              </a:lnSpc>
            </a:pPr>
            <a:r>
              <a:rPr lang="en-US" sz="1200" dirty="0">
                <a:latin typeface="Segoe UI" panose="020B0502040204020203" pitchFamily="34" charset="0"/>
              </a:rPr>
              <a:t>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a:t>
            </a:r>
            <a:endParaRPr lang="id-ID" sz="1200" dirty="0">
              <a:latin typeface="Segoe UI" panose="020B0502040204020203" pitchFamily="34" charset="0"/>
            </a:endParaRPr>
          </a:p>
        </p:txBody>
      </p:sp>
      <p:grpSp>
        <p:nvGrpSpPr>
          <p:cNvPr id="36" name="Group 35">
            <a:extLst>
              <a:ext uri="{FF2B5EF4-FFF2-40B4-BE49-F238E27FC236}">
                <a16:creationId xmlns:a16="http://schemas.microsoft.com/office/drawing/2014/main" id="{A3F25A64-72BC-4D0C-8BBF-96AD321C34E3}"/>
              </a:ext>
            </a:extLst>
          </p:cNvPr>
          <p:cNvGrpSpPr/>
          <p:nvPr/>
        </p:nvGrpSpPr>
        <p:grpSpPr>
          <a:xfrm>
            <a:off x="6226629" y="5059709"/>
            <a:ext cx="1763486" cy="432079"/>
            <a:chOff x="7038820" y="5511764"/>
            <a:chExt cx="1763486" cy="432079"/>
          </a:xfrm>
          <a:solidFill>
            <a:schemeClr val="accent2"/>
          </a:solidFill>
        </p:grpSpPr>
        <p:sp>
          <p:nvSpPr>
            <p:cNvPr id="37" name="Rectangle: Rounded Corners 36">
              <a:extLst>
                <a:ext uri="{FF2B5EF4-FFF2-40B4-BE49-F238E27FC236}">
                  <a16:creationId xmlns:a16="http://schemas.microsoft.com/office/drawing/2014/main" id="{89DBB42F-2CC4-4E83-B18B-64F4AC4463D4}"/>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8" name="TextBox 37">
              <a:extLst>
                <a:ext uri="{FF2B5EF4-FFF2-40B4-BE49-F238E27FC236}">
                  <a16:creationId xmlns:a16="http://schemas.microsoft.com/office/drawing/2014/main" id="{7439985C-323E-4A1A-9C16-F8839C840BE3}"/>
                </a:ext>
              </a:extLst>
            </p:cNvPr>
            <p:cNvSpPr txBox="1"/>
            <p:nvPr/>
          </p:nvSpPr>
          <p:spPr>
            <a:xfrm>
              <a:off x="7360537" y="5573914"/>
              <a:ext cx="1120051" cy="307777"/>
            </a:xfrm>
            <a:prstGeom prst="rect">
              <a:avLst/>
            </a:prstGeom>
            <a:grpFill/>
          </p:spPr>
          <p:txBody>
            <a:bodyPr wrap="none" rtlCol="0">
              <a:spAutoFit/>
            </a:bodyPr>
            <a:lstStyle/>
            <a:p>
              <a:pPr algn="ctr"/>
              <a:r>
                <a:rPr lang="en-US" sz="1400" dirty="0">
                  <a:solidFill>
                    <a:schemeClr val="bg1"/>
                  </a:solidFill>
                  <a:latin typeface="+mj-lt"/>
                </a:rPr>
                <a:t>Learn More :</a:t>
              </a:r>
            </a:p>
          </p:txBody>
        </p:sp>
      </p:grpSp>
      <p:grpSp>
        <p:nvGrpSpPr>
          <p:cNvPr id="39" name="Group 38">
            <a:extLst>
              <a:ext uri="{FF2B5EF4-FFF2-40B4-BE49-F238E27FC236}">
                <a16:creationId xmlns:a16="http://schemas.microsoft.com/office/drawing/2014/main" id="{40215609-6A30-4D1A-81E5-69F96E23504F}"/>
              </a:ext>
            </a:extLst>
          </p:cNvPr>
          <p:cNvGrpSpPr/>
          <p:nvPr/>
        </p:nvGrpSpPr>
        <p:grpSpPr>
          <a:xfrm>
            <a:off x="8311832" y="5059707"/>
            <a:ext cx="1763486" cy="432079"/>
            <a:chOff x="7038820" y="5511764"/>
            <a:chExt cx="1763486" cy="432079"/>
          </a:xfrm>
          <a:solidFill>
            <a:schemeClr val="accent4"/>
          </a:solidFill>
        </p:grpSpPr>
        <p:sp>
          <p:nvSpPr>
            <p:cNvPr id="40" name="Rectangle: Rounded Corners 39">
              <a:extLst>
                <a:ext uri="{FF2B5EF4-FFF2-40B4-BE49-F238E27FC236}">
                  <a16:creationId xmlns:a16="http://schemas.microsoft.com/office/drawing/2014/main" id="{60589F22-51CF-47E9-B056-BFED353EE211}"/>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1" name="TextBox 40">
              <a:extLst>
                <a:ext uri="{FF2B5EF4-FFF2-40B4-BE49-F238E27FC236}">
                  <a16:creationId xmlns:a16="http://schemas.microsoft.com/office/drawing/2014/main" id="{4873609E-BE78-4250-9936-F40897D59E9D}"/>
                </a:ext>
              </a:extLst>
            </p:cNvPr>
            <p:cNvSpPr txBox="1"/>
            <p:nvPr/>
          </p:nvSpPr>
          <p:spPr>
            <a:xfrm>
              <a:off x="7416707" y="5573914"/>
              <a:ext cx="1007713" cy="307777"/>
            </a:xfrm>
            <a:prstGeom prst="rect">
              <a:avLst/>
            </a:prstGeom>
            <a:grpFill/>
          </p:spPr>
          <p:txBody>
            <a:bodyPr wrap="none" rtlCol="0">
              <a:spAutoFit/>
            </a:bodyPr>
            <a:lstStyle/>
            <a:p>
              <a:pPr algn="ctr"/>
              <a:r>
                <a:rPr lang="id-ID" sz="1400" dirty="0">
                  <a:solidFill>
                    <a:schemeClr val="bg1"/>
                  </a:solidFill>
                  <a:latin typeface="+mj-lt"/>
                </a:rPr>
                <a:t>Description</a:t>
              </a:r>
              <a:endParaRPr lang="en-US" sz="1400" dirty="0">
                <a:solidFill>
                  <a:schemeClr val="bg1"/>
                </a:solidFill>
                <a:latin typeface="+mj-lt"/>
              </a:endParaRPr>
            </a:p>
          </p:txBody>
        </p:sp>
      </p:grpSp>
      <p:grpSp>
        <p:nvGrpSpPr>
          <p:cNvPr id="29" name="Group 2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0" name="TextBox 2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1" name="TextBox 30">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2"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4" name="Right Triangle 3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0846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3287">
            <a:extLst>
              <a:ext uri="{FF2B5EF4-FFF2-40B4-BE49-F238E27FC236}">
                <a16:creationId xmlns:a16="http://schemas.microsoft.com/office/drawing/2014/main" id="{2B63F0C3-D7B5-48E3-8952-690C91E7E182}"/>
              </a:ext>
            </a:extLst>
          </p:cNvPr>
          <p:cNvSpPr/>
          <p:nvPr/>
        </p:nvSpPr>
        <p:spPr>
          <a:xfrm rot="10800000">
            <a:off x="9799907" y="3208529"/>
            <a:ext cx="936796" cy="1095260"/>
          </a:xfrm>
          <a:custGeom>
            <a:avLst/>
            <a:gdLst>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76951 w 122604"/>
              <a:gd name="connsiteY4" fmla="*/ 118593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3094 w 123094"/>
              <a:gd name="connsiteY0" fmla="*/ 9621 h 152760"/>
              <a:gd name="connsiteX1" fmla="*/ 3094 w 123094"/>
              <a:gd name="connsiteY1" fmla="*/ 9621 h 152760"/>
              <a:gd name="connsiteX2" fmla="*/ 37653 w 123094"/>
              <a:gd name="connsiteY2" fmla="*/ 139511 h 152760"/>
              <a:gd name="connsiteX3" fmla="*/ 62086 w 123094"/>
              <a:gd name="connsiteY3" fmla="*/ 148448 h 152760"/>
              <a:gd name="connsiteX4" fmla="*/ 109712 w 123094"/>
              <a:gd name="connsiteY4" fmla="*/ 128006 h 152760"/>
              <a:gd name="connsiteX5" fmla="*/ 123094 w 123094"/>
              <a:gd name="connsiteY5" fmla="*/ 9621 h 152760"/>
              <a:gd name="connsiteX0" fmla="*/ 123982 w 123982"/>
              <a:gd name="connsiteY0" fmla="*/ 9621 h 150336"/>
              <a:gd name="connsiteX1" fmla="*/ 3982 w 123982"/>
              <a:gd name="connsiteY1" fmla="*/ 9621 h 150336"/>
              <a:gd name="connsiteX2" fmla="*/ 38541 w 123982"/>
              <a:gd name="connsiteY2" fmla="*/ 139511 h 150336"/>
              <a:gd name="connsiteX3" fmla="*/ 62974 w 123982"/>
              <a:gd name="connsiteY3" fmla="*/ 148448 h 150336"/>
              <a:gd name="connsiteX4" fmla="*/ 110600 w 123982"/>
              <a:gd name="connsiteY4" fmla="*/ 128006 h 150336"/>
              <a:gd name="connsiteX5" fmla="*/ 123982 w 123982"/>
              <a:gd name="connsiteY5" fmla="*/ 9621 h 1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982" h="150336" extrusionOk="0">
                <a:moveTo>
                  <a:pt x="123982" y="9621"/>
                </a:moveTo>
                <a:cubicBezTo>
                  <a:pt x="3982" y="9621"/>
                  <a:pt x="18222" y="-12027"/>
                  <a:pt x="3982" y="9621"/>
                </a:cubicBezTo>
                <a:cubicBezTo>
                  <a:pt x="-10258" y="31269"/>
                  <a:pt x="16607" y="119511"/>
                  <a:pt x="38541" y="139511"/>
                </a:cubicBezTo>
                <a:cubicBezTo>
                  <a:pt x="57118" y="156450"/>
                  <a:pt x="56887" y="148448"/>
                  <a:pt x="62974" y="148448"/>
                </a:cubicBezTo>
                <a:cubicBezTo>
                  <a:pt x="69060" y="148448"/>
                  <a:pt x="88831" y="149785"/>
                  <a:pt x="110600" y="128006"/>
                </a:cubicBezTo>
                <a:cubicBezTo>
                  <a:pt x="129180" y="64488"/>
                  <a:pt x="119521" y="49083"/>
                  <a:pt x="123982" y="9621"/>
                </a:cubicBez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3" name="Shape 3282">
            <a:extLst>
              <a:ext uri="{FF2B5EF4-FFF2-40B4-BE49-F238E27FC236}">
                <a16:creationId xmlns:a16="http://schemas.microsoft.com/office/drawing/2014/main" id="{FD2AAC58-A8FB-4474-86BB-E75C3F429009}"/>
              </a:ext>
            </a:extLst>
          </p:cNvPr>
          <p:cNvSpPr/>
          <p:nvPr/>
        </p:nvSpPr>
        <p:spPr>
          <a:xfrm>
            <a:off x="1774741" y="2386112"/>
            <a:ext cx="748912" cy="670001"/>
          </a:xfrm>
          <a:custGeom>
            <a:avLst/>
            <a:gdLst/>
            <a:ahLst/>
            <a:cxnLst/>
            <a:rect l="0" t="0" r="0" b="0"/>
            <a:pathLst>
              <a:path w="120000" h="120000" extrusionOk="0">
                <a:moveTo>
                  <a:pt x="120000" y="0"/>
                </a:moveTo>
                <a:cubicBezTo>
                  <a:pt x="0" y="0"/>
                  <a:pt x="0" y="0"/>
                  <a:pt x="0" y="0"/>
                </a:cubicBezTo>
                <a:cubicBezTo>
                  <a:pt x="45804" y="108591"/>
                  <a:pt x="45804" y="108591"/>
                  <a:pt x="45804" y="108591"/>
                </a:cubicBezTo>
                <a:cubicBezTo>
                  <a:pt x="48454" y="115774"/>
                  <a:pt x="54132" y="120000"/>
                  <a:pt x="60189" y="120000"/>
                </a:cubicBezTo>
                <a:cubicBezTo>
                  <a:pt x="66246" y="120000"/>
                  <a:pt x="71545" y="115774"/>
                  <a:pt x="74574" y="108591"/>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5" name="Shape 3283">
            <a:extLst>
              <a:ext uri="{FF2B5EF4-FFF2-40B4-BE49-F238E27FC236}">
                <a16:creationId xmlns:a16="http://schemas.microsoft.com/office/drawing/2014/main" id="{752C0AAA-63FF-4A51-BD85-7418DE02E4DF}"/>
              </a:ext>
            </a:extLst>
          </p:cNvPr>
          <p:cNvSpPr/>
          <p:nvPr/>
        </p:nvSpPr>
        <p:spPr>
          <a:xfrm>
            <a:off x="1485385" y="2070455"/>
            <a:ext cx="1327620" cy="2356603"/>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39879"/>
                </a:cubicBezTo>
                <a:cubicBezTo>
                  <a:pt x="30747" y="57177"/>
                  <a:pt x="30747" y="57177"/>
                  <a:pt x="30747" y="57177"/>
                </a:cubicBezTo>
                <a:cubicBezTo>
                  <a:pt x="32455" y="58858"/>
                  <a:pt x="32455" y="61021"/>
                  <a:pt x="30747" y="62702"/>
                </a:cubicBezTo>
                <a:cubicBezTo>
                  <a:pt x="14519" y="78198"/>
                  <a:pt x="14519" y="78198"/>
                  <a:pt x="14519" y="78198"/>
                </a:cubicBezTo>
                <a:cubicBezTo>
                  <a:pt x="10676" y="81921"/>
                  <a:pt x="8540" y="86126"/>
                  <a:pt x="8540" y="90450"/>
                </a:cubicBezTo>
                <a:cubicBezTo>
                  <a:pt x="8540" y="106306"/>
                  <a:pt x="8540" y="106306"/>
                  <a:pt x="8540" y="106306"/>
                </a:cubicBezTo>
                <a:cubicBezTo>
                  <a:pt x="0" y="106306"/>
                  <a:pt x="0" y="106306"/>
                  <a:pt x="0" y="106306"/>
                </a:cubicBezTo>
                <a:cubicBezTo>
                  <a:pt x="0" y="111111"/>
                  <a:pt x="0" y="111111"/>
                  <a:pt x="0" y="111111"/>
                </a:cubicBezTo>
                <a:cubicBezTo>
                  <a:pt x="0" y="115915"/>
                  <a:pt x="7046" y="120000"/>
                  <a:pt x="15800" y="120000"/>
                </a:cubicBezTo>
                <a:cubicBezTo>
                  <a:pt x="104199" y="120000"/>
                  <a:pt x="104199" y="120000"/>
                  <a:pt x="104199" y="120000"/>
                </a:cubicBezTo>
                <a:cubicBezTo>
                  <a:pt x="112953" y="120000"/>
                  <a:pt x="120000" y="115915"/>
                  <a:pt x="120000" y="111111"/>
                </a:cubicBezTo>
                <a:cubicBezTo>
                  <a:pt x="120000" y="106306"/>
                  <a:pt x="120000" y="106306"/>
                  <a:pt x="120000" y="106306"/>
                </a:cubicBezTo>
                <a:cubicBezTo>
                  <a:pt x="111459" y="106306"/>
                  <a:pt x="111459" y="106306"/>
                  <a:pt x="111459" y="10630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858"/>
                  <a:pt x="89252" y="57177"/>
                </a:cubicBezTo>
                <a:cubicBezTo>
                  <a:pt x="106120" y="39879"/>
                  <a:pt x="106120" y="39879"/>
                  <a:pt x="106120" y="39879"/>
                </a:cubicBezTo>
                <a:cubicBezTo>
                  <a:pt x="109537" y="36396"/>
                  <a:pt x="111459" y="32312"/>
                  <a:pt x="111459" y="28228"/>
                </a:cubicBezTo>
                <a:lnTo>
                  <a:pt x="111459" y="13573"/>
                </a:lnTo>
                <a:close/>
                <a:moveTo>
                  <a:pt x="97793" y="27027"/>
                </a:moveTo>
                <a:cubicBezTo>
                  <a:pt x="97793" y="30630"/>
                  <a:pt x="96085" y="34114"/>
                  <a:pt x="93096" y="37357"/>
                </a:cubicBezTo>
                <a:cubicBezTo>
                  <a:pt x="75160" y="55495"/>
                  <a:pt x="75160" y="55495"/>
                  <a:pt x="75160" y="55495"/>
                </a:cubicBezTo>
                <a:cubicBezTo>
                  <a:pt x="72384" y="58258"/>
                  <a:pt x="72597" y="61861"/>
                  <a:pt x="75373" y="64624"/>
                </a:cubicBezTo>
                <a:cubicBezTo>
                  <a:pt x="92455" y="80960"/>
                  <a:pt x="92455" y="80960"/>
                  <a:pt x="92455" y="80960"/>
                </a:cubicBezTo>
                <a:cubicBezTo>
                  <a:pt x="95871" y="84204"/>
                  <a:pt x="97793" y="87927"/>
                  <a:pt x="97793" y="91771"/>
                </a:cubicBezTo>
                <a:cubicBezTo>
                  <a:pt x="97793" y="106306"/>
                  <a:pt x="97793" y="106306"/>
                  <a:pt x="97793" y="106306"/>
                </a:cubicBezTo>
                <a:cubicBezTo>
                  <a:pt x="88185" y="106306"/>
                  <a:pt x="88185" y="106306"/>
                  <a:pt x="88185" y="106306"/>
                </a:cubicBezTo>
                <a:cubicBezTo>
                  <a:pt x="83701" y="102942"/>
                  <a:pt x="72811" y="100540"/>
                  <a:pt x="60000" y="100540"/>
                </a:cubicBezTo>
                <a:cubicBezTo>
                  <a:pt x="47188" y="100540"/>
                  <a:pt x="36085" y="102942"/>
                  <a:pt x="31814" y="106306"/>
                </a:cubicBezTo>
                <a:cubicBezTo>
                  <a:pt x="22206" y="106306"/>
                  <a:pt x="22206" y="106306"/>
                  <a:pt x="22206" y="106306"/>
                </a:cubicBezTo>
                <a:cubicBezTo>
                  <a:pt x="22206" y="91771"/>
                  <a:pt x="22206" y="91771"/>
                  <a:pt x="22206" y="91771"/>
                </a:cubicBezTo>
                <a:cubicBezTo>
                  <a:pt x="22206" y="87927"/>
                  <a:pt x="23914" y="84204"/>
                  <a:pt x="27544" y="80960"/>
                </a:cubicBezTo>
                <a:cubicBezTo>
                  <a:pt x="44412" y="64624"/>
                  <a:pt x="44412" y="64624"/>
                  <a:pt x="44412" y="64624"/>
                </a:cubicBezTo>
                <a:cubicBezTo>
                  <a:pt x="47402" y="61861"/>
                  <a:pt x="47402" y="58258"/>
                  <a:pt x="44626" y="55495"/>
                </a:cubicBezTo>
                <a:cubicBezTo>
                  <a:pt x="26903" y="37357"/>
                  <a:pt x="26903" y="37357"/>
                  <a:pt x="26903" y="37357"/>
                </a:cubicBezTo>
                <a:cubicBezTo>
                  <a:pt x="23914" y="3411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6" name="Shape 3285">
            <a:extLst>
              <a:ext uri="{FF2B5EF4-FFF2-40B4-BE49-F238E27FC236}">
                <a16:creationId xmlns:a16="http://schemas.microsoft.com/office/drawing/2014/main" id="{FDD25F3B-A2A2-46D3-91B0-A15BF213F73A}"/>
              </a:ext>
            </a:extLst>
          </p:cNvPr>
          <p:cNvSpPr/>
          <p:nvPr/>
        </p:nvSpPr>
        <p:spPr>
          <a:xfrm>
            <a:off x="4257306" y="2062772"/>
            <a:ext cx="1326074"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747" y="57297"/>
                  <a:pt x="30747" y="57297"/>
                  <a:pt x="30747"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978"/>
                  <a:pt x="89252" y="57177"/>
                </a:cubicBezTo>
                <a:cubicBezTo>
                  <a:pt x="106120" y="40000"/>
                  <a:pt x="106120" y="40000"/>
                  <a:pt x="106120" y="40000"/>
                </a:cubicBezTo>
                <a:cubicBezTo>
                  <a:pt x="109537" y="36396"/>
                  <a:pt x="111459" y="32312"/>
                  <a:pt x="111459" y="28228"/>
                </a:cubicBezTo>
                <a:lnTo>
                  <a:pt x="111459" y="13573"/>
                </a:lnTo>
                <a:close/>
                <a:moveTo>
                  <a:pt x="97793" y="27027"/>
                </a:moveTo>
                <a:cubicBezTo>
                  <a:pt x="97793" y="30630"/>
                  <a:pt x="96085" y="34234"/>
                  <a:pt x="93096" y="37357"/>
                </a:cubicBezTo>
                <a:cubicBezTo>
                  <a:pt x="75160" y="55495"/>
                  <a:pt x="75160" y="55495"/>
                  <a:pt x="75160" y="55495"/>
                </a:cubicBezTo>
                <a:cubicBezTo>
                  <a:pt x="72384" y="58378"/>
                  <a:pt x="72597" y="61861"/>
                  <a:pt x="75373" y="64624"/>
                </a:cubicBezTo>
                <a:cubicBezTo>
                  <a:pt x="92455" y="80960"/>
                  <a:pt x="92455" y="80960"/>
                  <a:pt x="92455" y="80960"/>
                </a:cubicBezTo>
                <a:cubicBezTo>
                  <a:pt x="95871" y="84204"/>
                  <a:pt x="97793" y="88048"/>
                  <a:pt x="97793" y="91771"/>
                </a:cubicBezTo>
                <a:cubicBezTo>
                  <a:pt x="97793" y="106426"/>
                  <a:pt x="97793" y="106426"/>
                  <a:pt x="97793" y="106426"/>
                </a:cubicBezTo>
                <a:cubicBezTo>
                  <a:pt x="88185" y="106426"/>
                  <a:pt x="88185" y="106426"/>
                  <a:pt x="88185" y="106426"/>
                </a:cubicBezTo>
                <a:cubicBezTo>
                  <a:pt x="83701" y="102942"/>
                  <a:pt x="72811" y="100540"/>
                  <a:pt x="60000" y="100540"/>
                </a:cubicBezTo>
                <a:cubicBezTo>
                  <a:pt x="47188" y="100540"/>
                  <a:pt x="36085" y="102942"/>
                  <a:pt x="31814" y="106426"/>
                </a:cubicBezTo>
                <a:cubicBezTo>
                  <a:pt x="22206" y="106426"/>
                  <a:pt x="22206" y="106426"/>
                  <a:pt x="22206" y="106426"/>
                </a:cubicBezTo>
                <a:cubicBezTo>
                  <a:pt x="22206" y="91771"/>
                  <a:pt x="22206" y="91771"/>
                  <a:pt x="22206" y="91771"/>
                </a:cubicBezTo>
                <a:cubicBezTo>
                  <a:pt x="22206" y="88048"/>
                  <a:pt x="23914" y="84204"/>
                  <a:pt x="27544" y="80960"/>
                </a:cubicBezTo>
                <a:cubicBezTo>
                  <a:pt x="44412" y="64624"/>
                  <a:pt x="44412" y="64624"/>
                  <a:pt x="44412" y="64624"/>
                </a:cubicBezTo>
                <a:cubicBezTo>
                  <a:pt x="47402" y="61861"/>
                  <a:pt x="47402" y="58378"/>
                  <a:pt x="44626"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7" name="Shape 3286">
            <a:extLst>
              <a:ext uri="{FF2B5EF4-FFF2-40B4-BE49-F238E27FC236}">
                <a16:creationId xmlns:a16="http://schemas.microsoft.com/office/drawing/2014/main" id="{A7F2262D-BFC1-4B78-85FE-D0197DF3AEEF}"/>
              </a:ext>
            </a:extLst>
          </p:cNvPr>
          <p:cNvSpPr/>
          <p:nvPr/>
        </p:nvSpPr>
        <p:spPr>
          <a:xfrm>
            <a:off x="4641047" y="3359447"/>
            <a:ext cx="558591" cy="320301"/>
          </a:xfrm>
          <a:custGeom>
            <a:avLst/>
            <a:gdLst/>
            <a:ahLst/>
            <a:cxnLst/>
            <a:rect l="0" t="0" r="0" b="0"/>
            <a:pathLst>
              <a:path w="120000" h="120000" extrusionOk="0">
                <a:moveTo>
                  <a:pt x="120000" y="120000"/>
                </a:moveTo>
                <a:cubicBezTo>
                  <a:pt x="0" y="120000"/>
                  <a:pt x="0" y="120000"/>
                  <a:pt x="0" y="120000"/>
                </a:cubicBezTo>
                <a:cubicBezTo>
                  <a:pt x="45569" y="11470"/>
                  <a:pt x="45569" y="11470"/>
                  <a:pt x="45569" y="11470"/>
                </a:cubicBezTo>
                <a:cubicBezTo>
                  <a:pt x="48101" y="4411"/>
                  <a:pt x="53670" y="0"/>
                  <a:pt x="59746" y="0"/>
                </a:cubicBezTo>
                <a:cubicBezTo>
                  <a:pt x="65822" y="0"/>
                  <a:pt x="71392" y="4411"/>
                  <a:pt x="74430" y="11470"/>
                </a:cubicBezTo>
                <a:lnTo>
                  <a:pt x="120000" y="12000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8" name="Shape 3287">
            <a:extLst>
              <a:ext uri="{FF2B5EF4-FFF2-40B4-BE49-F238E27FC236}">
                <a16:creationId xmlns:a16="http://schemas.microsoft.com/office/drawing/2014/main" id="{21E0ABC2-7E63-42C2-8383-E089E18BE3EB}"/>
              </a:ext>
            </a:extLst>
          </p:cNvPr>
          <p:cNvSpPr/>
          <p:nvPr/>
        </p:nvSpPr>
        <p:spPr>
          <a:xfrm>
            <a:off x="4552590" y="2618272"/>
            <a:ext cx="735505" cy="553947"/>
          </a:xfrm>
          <a:custGeom>
            <a:avLst/>
            <a:gdLst/>
            <a:ahLst/>
            <a:cxnLst/>
            <a:rect l="0" t="0" r="0" b="0"/>
            <a:pathLst>
              <a:path w="120000" h="120000" extrusionOk="0">
                <a:moveTo>
                  <a:pt x="120000" y="0"/>
                </a:moveTo>
                <a:cubicBezTo>
                  <a:pt x="0" y="0"/>
                  <a:pt x="0" y="0"/>
                  <a:pt x="0" y="0"/>
                </a:cubicBezTo>
                <a:cubicBezTo>
                  <a:pt x="45652" y="108972"/>
                  <a:pt x="45652" y="108972"/>
                  <a:pt x="45652" y="108972"/>
                </a:cubicBezTo>
                <a:cubicBezTo>
                  <a:pt x="48260" y="116108"/>
                  <a:pt x="53913" y="120000"/>
                  <a:pt x="60000" y="120000"/>
                </a:cubicBezTo>
                <a:cubicBezTo>
                  <a:pt x="66086" y="120000"/>
                  <a:pt x="71739" y="116108"/>
                  <a:pt x="74347" y="108972"/>
                </a:cubicBezTo>
                <a:lnTo>
                  <a:pt x="120000" y="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9" name="Shape 3289">
            <a:extLst>
              <a:ext uri="{FF2B5EF4-FFF2-40B4-BE49-F238E27FC236}">
                <a16:creationId xmlns:a16="http://schemas.microsoft.com/office/drawing/2014/main" id="{7362C275-3AA8-488E-A63C-A2E46E5B96D3}"/>
              </a:ext>
            </a:extLst>
          </p:cNvPr>
          <p:cNvSpPr/>
          <p:nvPr/>
        </p:nvSpPr>
        <p:spPr>
          <a:xfrm>
            <a:off x="7027682" y="2062772"/>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30" name="Shape 3290">
            <a:extLst>
              <a:ext uri="{FF2B5EF4-FFF2-40B4-BE49-F238E27FC236}">
                <a16:creationId xmlns:a16="http://schemas.microsoft.com/office/drawing/2014/main" id="{63D361CA-6B06-4FDC-B82C-8591960C4E5A}"/>
              </a:ext>
            </a:extLst>
          </p:cNvPr>
          <p:cNvSpPr/>
          <p:nvPr/>
        </p:nvSpPr>
        <p:spPr>
          <a:xfrm>
            <a:off x="7367323" y="2776157"/>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31" name="Shape 3291">
            <a:extLst>
              <a:ext uri="{FF2B5EF4-FFF2-40B4-BE49-F238E27FC236}">
                <a16:creationId xmlns:a16="http://schemas.microsoft.com/office/drawing/2014/main" id="{912185E0-A1B3-4376-91CB-C360C1BC7262}"/>
              </a:ext>
            </a:extLst>
          </p:cNvPr>
          <p:cNvSpPr/>
          <p:nvPr/>
        </p:nvSpPr>
        <p:spPr>
          <a:xfrm rot="10800000">
            <a:off x="7367323" y="3292032"/>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16" name="Shape 3289">
            <a:extLst>
              <a:ext uri="{FF2B5EF4-FFF2-40B4-BE49-F238E27FC236}">
                <a16:creationId xmlns:a16="http://schemas.microsoft.com/office/drawing/2014/main" id="{9FC8665A-A432-4D58-8EB7-00BF8B0161F4}"/>
              </a:ext>
            </a:extLst>
          </p:cNvPr>
          <p:cNvSpPr/>
          <p:nvPr/>
        </p:nvSpPr>
        <p:spPr>
          <a:xfrm>
            <a:off x="9589453" y="2062771"/>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21" name="TextBox 20">
            <a:extLst>
              <a:ext uri="{FF2B5EF4-FFF2-40B4-BE49-F238E27FC236}">
                <a16:creationId xmlns:a16="http://schemas.microsoft.com/office/drawing/2014/main" id="{FDD1F960-10FC-46D2-8F29-13B72E276D34}"/>
              </a:ext>
            </a:extLst>
          </p:cNvPr>
          <p:cNvSpPr txBox="1"/>
          <p:nvPr/>
        </p:nvSpPr>
        <p:spPr>
          <a:xfrm>
            <a:off x="144910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2" name="TextBox 21">
            <a:extLst>
              <a:ext uri="{FF2B5EF4-FFF2-40B4-BE49-F238E27FC236}">
                <a16:creationId xmlns:a16="http://schemas.microsoft.com/office/drawing/2014/main" id="{E50B0594-96A8-45D4-B019-025DD609F7A3}"/>
              </a:ext>
            </a:extLst>
          </p:cNvPr>
          <p:cNvSpPr txBox="1"/>
          <p:nvPr/>
        </p:nvSpPr>
        <p:spPr>
          <a:xfrm>
            <a:off x="116673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24" name="TextBox 23">
            <a:extLst>
              <a:ext uri="{FF2B5EF4-FFF2-40B4-BE49-F238E27FC236}">
                <a16:creationId xmlns:a16="http://schemas.microsoft.com/office/drawing/2014/main" id="{5FF72F98-2261-4762-8995-587709EB4B7F}"/>
              </a:ext>
            </a:extLst>
          </p:cNvPr>
          <p:cNvSpPr txBox="1"/>
          <p:nvPr/>
        </p:nvSpPr>
        <p:spPr>
          <a:xfrm>
            <a:off x="4317529"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5" name="TextBox 34">
            <a:extLst>
              <a:ext uri="{FF2B5EF4-FFF2-40B4-BE49-F238E27FC236}">
                <a16:creationId xmlns:a16="http://schemas.microsoft.com/office/drawing/2014/main" id="{FB4B1581-C33F-4A0F-8041-08991587D60A}"/>
              </a:ext>
            </a:extLst>
          </p:cNvPr>
          <p:cNvSpPr txBox="1"/>
          <p:nvPr/>
        </p:nvSpPr>
        <p:spPr>
          <a:xfrm>
            <a:off x="4035156"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6" name="TextBox 35">
            <a:extLst>
              <a:ext uri="{FF2B5EF4-FFF2-40B4-BE49-F238E27FC236}">
                <a16:creationId xmlns:a16="http://schemas.microsoft.com/office/drawing/2014/main" id="{ECA0AC01-5F16-4323-9153-E490D5128F09}"/>
              </a:ext>
            </a:extLst>
          </p:cNvPr>
          <p:cNvSpPr txBox="1"/>
          <p:nvPr/>
        </p:nvSpPr>
        <p:spPr>
          <a:xfrm>
            <a:off x="7034598"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7" name="TextBox 36">
            <a:extLst>
              <a:ext uri="{FF2B5EF4-FFF2-40B4-BE49-F238E27FC236}">
                <a16:creationId xmlns:a16="http://schemas.microsoft.com/office/drawing/2014/main" id="{C5633B75-2234-410D-9A0A-AA68AB4068AA}"/>
              </a:ext>
            </a:extLst>
          </p:cNvPr>
          <p:cNvSpPr txBox="1"/>
          <p:nvPr/>
        </p:nvSpPr>
        <p:spPr>
          <a:xfrm>
            <a:off x="6752225"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8" name="TextBox 37">
            <a:extLst>
              <a:ext uri="{FF2B5EF4-FFF2-40B4-BE49-F238E27FC236}">
                <a16:creationId xmlns:a16="http://schemas.microsoft.com/office/drawing/2014/main" id="{B6265C0E-4127-431B-9AD5-079898D60114}"/>
              </a:ext>
            </a:extLst>
          </p:cNvPr>
          <p:cNvSpPr txBox="1"/>
          <p:nvPr/>
        </p:nvSpPr>
        <p:spPr>
          <a:xfrm>
            <a:off x="964086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9" name="TextBox 38">
            <a:extLst>
              <a:ext uri="{FF2B5EF4-FFF2-40B4-BE49-F238E27FC236}">
                <a16:creationId xmlns:a16="http://schemas.microsoft.com/office/drawing/2014/main" id="{93284833-0DD5-41D8-95C4-6B121B1A130D}"/>
              </a:ext>
            </a:extLst>
          </p:cNvPr>
          <p:cNvSpPr txBox="1"/>
          <p:nvPr/>
        </p:nvSpPr>
        <p:spPr>
          <a:xfrm>
            <a:off x="935849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grpSp>
        <p:nvGrpSpPr>
          <p:cNvPr id="20" name="Group 19">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2" name="TextBox 3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3" name="TextBox 32">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41" name="Right Triangle 4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5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E8E5887-F940-4A55-B6FC-B678F302CE76}"/>
              </a:ext>
            </a:extLst>
          </p:cNvPr>
          <p:cNvSpPr/>
          <p:nvPr/>
        </p:nvSpPr>
        <p:spPr>
          <a:xfrm rot="5400000">
            <a:off x="5386007" y="3985089"/>
            <a:ext cx="2663572" cy="105722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8" name="Rectangle: Rounded Corners 7">
            <a:extLst>
              <a:ext uri="{FF2B5EF4-FFF2-40B4-BE49-F238E27FC236}">
                <a16:creationId xmlns:a16="http://schemas.microsoft.com/office/drawing/2014/main" id="{1681314C-36CB-4CB9-AAD7-E777E210267C}"/>
              </a:ext>
            </a:extLst>
          </p:cNvPr>
          <p:cNvSpPr/>
          <p:nvPr/>
        </p:nvSpPr>
        <p:spPr>
          <a:xfrm rot="5400000">
            <a:off x="6178973" y="4158072"/>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7" name="Rectangle 16">
            <a:extLst>
              <a:ext uri="{FF2B5EF4-FFF2-40B4-BE49-F238E27FC236}">
                <a16:creationId xmlns:a16="http://schemas.microsoft.com/office/drawing/2014/main" id="{A70967FC-DCCC-4D97-BAF2-47639592834C}"/>
              </a:ext>
            </a:extLst>
          </p:cNvPr>
          <p:cNvSpPr/>
          <p:nvPr/>
        </p:nvSpPr>
        <p:spPr>
          <a:xfrm rot="5400000">
            <a:off x="6389326" y="3174941"/>
            <a:ext cx="2925085" cy="10572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4" name="Rectangle: Rounded Corners 13">
            <a:extLst>
              <a:ext uri="{FF2B5EF4-FFF2-40B4-BE49-F238E27FC236}">
                <a16:creationId xmlns:a16="http://schemas.microsoft.com/office/drawing/2014/main" id="{7FFC8E74-0AE8-4980-B292-D217F2AA4F71}"/>
              </a:ext>
            </a:extLst>
          </p:cNvPr>
          <p:cNvSpPr/>
          <p:nvPr/>
        </p:nvSpPr>
        <p:spPr>
          <a:xfrm rot="5400000">
            <a:off x="7322336" y="3614426"/>
            <a:ext cx="1056415" cy="1057225"/>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1" name="Rectangle 20">
            <a:extLst>
              <a:ext uri="{FF2B5EF4-FFF2-40B4-BE49-F238E27FC236}">
                <a16:creationId xmlns:a16="http://schemas.microsoft.com/office/drawing/2014/main" id="{4C81D350-A7E6-46D7-B117-8F16ABEFB696}"/>
              </a:ext>
            </a:extLst>
          </p:cNvPr>
          <p:cNvSpPr/>
          <p:nvPr/>
        </p:nvSpPr>
        <p:spPr>
          <a:xfrm rot="5400000">
            <a:off x="7746747" y="4055137"/>
            <a:ext cx="2482771" cy="10572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0" name="Rectangle: Rounded Corners 19">
            <a:extLst>
              <a:ext uri="{FF2B5EF4-FFF2-40B4-BE49-F238E27FC236}">
                <a16:creationId xmlns:a16="http://schemas.microsoft.com/office/drawing/2014/main" id="{70665AD8-537B-4EF2-B5A8-F317B6C704D2}"/>
              </a:ext>
            </a:extLst>
          </p:cNvPr>
          <p:cNvSpPr/>
          <p:nvPr/>
        </p:nvSpPr>
        <p:spPr>
          <a:xfrm rot="5400000">
            <a:off x="8459927" y="4225866"/>
            <a:ext cx="1056415" cy="1057225"/>
          </a:xfrm>
          <a:prstGeom prst="roundRect">
            <a:avLst/>
          </a:prstGeom>
          <a:solidFill>
            <a:schemeClr val="accent3"/>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9" name="Rectangle 28">
            <a:extLst>
              <a:ext uri="{FF2B5EF4-FFF2-40B4-BE49-F238E27FC236}">
                <a16:creationId xmlns:a16="http://schemas.microsoft.com/office/drawing/2014/main" id="{758616D8-D287-4995-B201-1FE823C3420A}"/>
              </a:ext>
            </a:extLst>
          </p:cNvPr>
          <p:cNvSpPr/>
          <p:nvPr/>
        </p:nvSpPr>
        <p:spPr>
          <a:xfrm rot="5400000">
            <a:off x="8752132" y="3082475"/>
            <a:ext cx="2740147" cy="10572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6" name="Rectangle: Rounded Corners 25">
            <a:extLst>
              <a:ext uri="{FF2B5EF4-FFF2-40B4-BE49-F238E27FC236}">
                <a16:creationId xmlns:a16="http://schemas.microsoft.com/office/drawing/2014/main" id="{2A9D298A-B4CA-4665-9FD7-82711382E4B8}"/>
              </a:ext>
            </a:extLst>
          </p:cNvPr>
          <p:cNvSpPr/>
          <p:nvPr/>
        </p:nvSpPr>
        <p:spPr>
          <a:xfrm rot="5400000">
            <a:off x="9594326" y="3614488"/>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grpSp>
        <p:nvGrpSpPr>
          <p:cNvPr id="30" name="Group 29">
            <a:extLst>
              <a:ext uri="{FF2B5EF4-FFF2-40B4-BE49-F238E27FC236}">
                <a16:creationId xmlns:a16="http://schemas.microsoft.com/office/drawing/2014/main" id="{8C1FE597-F19E-48FE-8BA4-C2AECB085AAF}"/>
              </a:ext>
            </a:extLst>
          </p:cNvPr>
          <p:cNvGrpSpPr>
            <a:grpSpLocks noChangeAspect="1"/>
          </p:cNvGrpSpPr>
          <p:nvPr/>
        </p:nvGrpSpPr>
        <p:grpSpPr>
          <a:xfrm>
            <a:off x="9909330" y="3962957"/>
            <a:ext cx="513464" cy="447634"/>
            <a:chOff x="7540014" y="4306907"/>
            <a:chExt cx="389342" cy="339426"/>
          </a:xfrm>
          <a:solidFill>
            <a:schemeClr val="bg1"/>
          </a:solidFill>
        </p:grpSpPr>
        <p:sp>
          <p:nvSpPr>
            <p:cNvPr id="31"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1"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E28A193D-51F0-4C70-AD38-C0ECEB07E6F2}"/>
              </a:ext>
            </a:extLst>
          </p:cNvPr>
          <p:cNvGrpSpPr>
            <a:grpSpLocks noChangeAspect="1"/>
          </p:cNvGrpSpPr>
          <p:nvPr/>
        </p:nvGrpSpPr>
        <p:grpSpPr>
          <a:xfrm>
            <a:off x="7626580" y="3916150"/>
            <a:ext cx="438973" cy="447634"/>
            <a:chOff x="7160655" y="2178006"/>
            <a:chExt cx="379359" cy="386846"/>
          </a:xfrm>
          <a:solidFill>
            <a:schemeClr val="bg1"/>
          </a:solidFill>
        </p:grpSpPr>
        <p:sp>
          <p:nvSpPr>
            <p:cNvPr id="43"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5"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6" name="Group 45">
            <a:extLst>
              <a:ext uri="{FF2B5EF4-FFF2-40B4-BE49-F238E27FC236}">
                <a16:creationId xmlns:a16="http://schemas.microsoft.com/office/drawing/2014/main" id="{827A5C16-6100-49FE-BD68-EF4DF9C99DE9}"/>
              </a:ext>
            </a:extLst>
          </p:cNvPr>
          <p:cNvGrpSpPr>
            <a:grpSpLocks noChangeAspect="1"/>
          </p:cNvGrpSpPr>
          <p:nvPr/>
        </p:nvGrpSpPr>
        <p:grpSpPr>
          <a:xfrm>
            <a:off x="8723429" y="4533528"/>
            <a:ext cx="508456" cy="447634"/>
            <a:chOff x="6040049" y="4182118"/>
            <a:chExt cx="521619" cy="459224"/>
          </a:xfrm>
          <a:solidFill>
            <a:schemeClr val="bg1"/>
          </a:solidFill>
        </p:grpSpPr>
        <p:sp>
          <p:nvSpPr>
            <p:cNvPr id="47"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1"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2"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6449422" y="4459867"/>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3" name="Rectangle 52">
            <a:extLst>
              <a:ext uri="{FF2B5EF4-FFF2-40B4-BE49-F238E27FC236}">
                <a16:creationId xmlns:a16="http://schemas.microsoft.com/office/drawing/2014/main" id="{0F12CF78-43F4-43E1-94EB-AA4774A9C553}"/>
              </a:ext>
            </a:extLst>
          </p:cNvPr>
          <p:cNvSpPr/>
          <p:nvPr/>
        </p:nvSpPr>
        <p:spPr>
          <a:xfrm>
            <a:off x="1464815" y="3765995"/>
            <a:ext cx="3963183" cy="482055"/>
          </a:xfrm>
          <a:prstGeom prst="rect">
            <a:avLst/>
          </a:prstGeom>
        </p:spPr>
        <p:txBody>
          <a:bodyPr wrap="square">
            <a:spAutoFit/>
          </a:bodyPr>
          <a:lstStyle/>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54" name="Rectangle 8">
            <a:extLst>
              <a:ext uri="{FF2B5EF4-FFF2-40B4-BE49-F238E27FC236}">
                <a16:creationId xmlns:a16="http://schemas.microsoft.com/office/drawing/2014/main" id="{AC5D9EC7-7492-4F93-9799-11A4F5971B79}"/>
              </a:ext>
            </a:extLst>
          </p:cNvPr>
          <p:cNvSpPr/>
          <p:nvPr/>
        </p:nvSpPr>
        <p:spPr>
          <a:xfrm>
            <a:off x="1464814" y="2864082"/>
            <a:ext cx="3963183" cy="766877"/>
          </a:xfrm>
          <a:prstGeom prst="rect">
            <a:avLst/>
          </a:prstGeom>
        </p:spPr>
        <p:txBody>
          <a:bodyPr wrap="square">
            <a:spAutoFit/>
          </a:bodyPr>
          <a:lstStyle/>
          <a:p>
            <a:pPr algn="just">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endPar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endParaRPr>
          </a:p>
        </p:txBody>
      </p:sp>
      <p:sp>
        <p:nvSpPr>
          <p:cNvPr id="55" name="Rectangle: Rounded Corners 54">
            <a:extLst>
              <a:ext uri="{FF2B5EF4-FFF2-40B4-BE49-F238E27FC236}">
                <a16:creationId xmlns:a16="http://schemas.microsoft.com/office/drawing/2014/main" id="{FEC44B11-9A8E-4996-AD0A-12FD87BC8EDE}"/>
              </a:ext>
            </a:extLst>
          </p:cNvPr>
          <p:cNvSpPr/>
          <p:nvPr/>
        </p:nvSpPr>
        <p:spPr>
          <a:xfrm rot="10800000" flipH="1" flipV="1">
            <a:off x="1505604"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56" name="Rectangle: Rounded Corners 55">
            <a:extLst>
              <a:ext uri="{FF2B5EF4-FFF2-40B4-BE49-F238E27FC236}">
                <a16:creationId xmlns:a16="http://schemas.microsoft.com/office/drawing/2014/main" id="{1039184C-EEDC-49A2-8170-471E94D37446}"/>
              </a:ext>
            </a:extLst>
          </p:cNvPr>
          <p:cNvSpPr/>
          <p:nvPr/>
        </p:nvSpPr>
        <p:spPr>
          <a:xfrm rot="10800000" flipH="1" flipV="1">
            <a:off x="2506350"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1" name="Rectangle: Rounded Corners 60">
            <a:extLst>
              <a:ext uri="{FF2B5EF4-FFF2-40B4-BE49-F238E27FC236}">
                <a16:creationId xmlns:a16="http://schemas.microsoft.com/office/drawing/2014/main" id="{08FB0B8E-578E-4D98-BC77-E116AC204B83}"/>
              </a:ext>
            </a:extLst>
          </p:cNvPr>
          <p:cNvSpPr/>
          <p:nvPr/>
        </p:nvSpPr>
        <p:spPr>
          <a:xfrm rot="10800000" flipH="1" flipV="1">
            <a:off x="3507096"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2" name="Rectangle: Rounded Corners 61">
            <a:extLst>
              <a:ext uri="{FF2B5EF4-FFF2-40B4-BE49-F238E27FC236}">
                <a16:creationId xmlns:a16="http://schemas.microsoft.com/office/drawing/2014/main" id="{290712E1-080C-4099-A31A-2BC927C1D8E0}"/>
              </a:ext>
            </a:extLst>
          </p:cNvPr>
          <p:cNvSpPr/>
          <p:nvPr/>
        </p:nvSpPr>
        <p:spPr>
          <a:xfrm rot="10800000" flipH="1" flipV="1">
            <a:off x="4507842"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grpSp>
        <p:nvGrpSpPr>
          <p:cNvPr id="57" name="Group 5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58" name="TextBox 5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9" name="TextBox 5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TextBox 6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64" name="Right Triangle 6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6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D572123-6E06-4BEA-974A-4626AC232141}"/>
              </a:ext>
            </a:extLst>
          </p:cNvPr>
          <p:cNvSpPr/>
          <p:nvPr/>
        </p:nvSpPr>
        <p:spPr>
          <a:xfrm>
            <a:off x="1395423" y="5290283"/>
            <a:ext cx="1103086" cy="315090"/>
          </a:xfrm>
          <a:prstGeom prst="roundRect">
            <a:avLst>
              <a:gd name="adj" fmla="val 23922"/>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3" name="Rectangle: Rounded Corners 12">
            <a:extLst>
              <a:ext uri="{FF2B5EF4-FFF2-40B4-BE49-F238E27FC236}">
                <a16:creationId xmlns:a16="http://schemas.microsoft.com/office/drawing/2014/main" id="{90C4171A-7D23-4BEB-88B3-1EFD308CBAC3}"/>
              </a:ext>
            </a:extLst>
          </p:cNvPr>
          <p:cNvSpPr/>
          <p:nvPr/>
        </p:nvSpPr>
        <p:spPr>
          <a:xfrm>
            <a:off x="6581552" y="5290283"/>
            <a:ext cx="1103086" cy="315090"/>
          </a:xfrm>
          <a:prstGeom prst="roundRect">
            <a:avLst>
              <a:gd name="adj" fmla="val 3117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4" name="Rectangle: Rounded Corners 13">
            <a:extLst>
              <a:ext uri="{FF2B5EF4-FFF2-40B4-BE49-F238E27FC236}">
                <a16:creationId xmlns:a16="http://schemas.microsoft.com/office/drawing/2014/main" id="{C6CFD97C-CA35-498B-A8DC-6A54EA935538}"/>
              </a:ext>
            </a:extLst>
          </p:cNvPr>
          <p:cNvSpPr/>
          <p:nvPr/>
        </p:nvSpPr>
        <p:spPr>
          <a:xfrm>
            <a:off x="1256577" y="3136320"/>
            <a:ext cx="4839424" cy="1972954"/>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15" name="Rectangle: Rounded Corners 14">
            <a:extLst>
              <a:ext uri="{FF2B5EF4-FFF2-40B4-BE49-F238E27FC236}">
                <a16:creationId xmlns:a16="http://schemas.microsoft.com/office/drawing/2014/main" id="{7F91CD77-C6B1-4980-91CA-C74E813F2C3B}"/>
              </a:ext>
            </a:extLst>
          </p:cNvPr>
          <p:cNvSpPr/>
          <p:nvPr/>
        </p:nvSpPr>
        <p:spPr>
          <a:xfrm>
            <a:off x="6326534" y="3136320"/>
            <a:ext cx="4839424" cy="1972954"/>
          </a:xfrm>
          <a:prstGeom prst="round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808E8AF5-B49F-461C-829B-532D8A6A7CCF}"/>
              </a:ext>
            </a:extLst>
          </p:cNvPr>
          <p:cNvSpPr txBox="1"/>
          <p:nvPr/>
        </p:nvSpPr>
        <p:spPr>
          <a:xfrm>
            <a:off x="1493743"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7" name="TextBox 6">
            <a:extLst>
              <a:ext uri="{FF2B5EF4-FFF2-40B4-BE49-F238E27FC236}">
                <a16:creationId xmlns:a16="http://schemas.microsoft.com/office/drawing/2014/main" id="{D30B5FB4-384B-4833-8A09-FF48AD81A091}"/>
              </a:ext>
            </a:extLst>
          </p:cNvPr>
          <p:cNvSpPr txBox="1"/>
          <p:nvPr/>
        </p:nvSpPr>
        <p:spPr>
          <a:xfrm>
            <a:off x="1493744"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8" name="TextBox 7">
            <a:extLst>
              <a:ext uri="{FF2B5EF4-FFF2-40B4-BE49-F238E27FC236}">
                <a16:creationId xmlns:a16="http://schemas.microsoft.com/office/drawing/2014/main" id="{5C2DA9F4-1EBD-4999-912F-6CE3EBF74CC2}"/>
              </a:ext>
            </a:extLst>
          </p:cNvPr>
          <p:cNvSpPr txBox="1"/>
          <p:nvPr/>
        </p:nvSpPr>
        <p:spPr>
          <a:xfrm>
            <a:off x="1493744"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0" name="TextBox 9">
            <a:extLst>
              <a:ext uri="{FF2B5EF4-FFF2-40B4-BE49-F238E27FC236}">
                <a16:creationId xmlns:a16="http://schemas.microsoft.com/office/drawing/2014/main" id="{CA29BAE9-3AE0-460D-97B8-F27E708C4E83}"/>
              </a:ext>
            </a:extLst>
          </p:cNvPr>
          <p:cNvSpPr txBox="1"/>
          <p:nvPr/>
        </p:nvSpPr>
        <p:spPr>
          <a:xfrm>
            <a:off x="6581552"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11" name="TextBox 10">
            <a:extLst>
              <a:ext uri="{FF2B5EF4-FFF2-40B4-BE49-F238E27FC236}">
                <a16:creationId xmlns:a16="http://schemas.microsoft.com/office/drawing/2014/main" id="{868A949C-B15D-4650-8460-A1E62C5214D6}"/>
              </a:ext>
            </a:extLst>
          </p:cNvPr>
          <p:cNvSpPr txBox="1"/>
          <p:nvPr/>
        </p:nvSpPr>
        <p:spPr>
          <a:xfrm>
            <a:off x="6581553"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12" name="TextBox 11">
            <a:extLst>
              <a:ext uri="{FF2B5EF4-FFF2-40B4-BE49-F238E27FC236}">
                <a16:creationId xmlns:a16="http://schemas.microsoft.com/office/drawing/2014/main" id="{B92006DF-ADE1-4CD7-8679-48A55BA9406D}"/>
              </a:ext>
            </a:extLst>
          </p:cNvPr>
          <p:cNvSpPr txBox="1"/>
          <p:nvPr/>
        </p:nvSpPr>
        <p:spPr>
          <a:xfrm>
            <a:off x="6581553"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8" name="TextBox 17">
            <a:extLst>
              <a:ext uri="{FF2B5EF4-FFF2-40B4-BE49-F238E27FC236}">
                <a16:creationId xmlns:a16="http://schemas.microsoft.com/office/drawing/2014/main" id="{3232668E-8C91-4736-BB07-16DFAF32B0DF}"/>
              </a:ext>
            </a:extLst>
          </p:cNvPr>
          <p:cNvSpPr txBox="1"/>
          <p:nvPr/>
        </p:nvSpPr>
        <p:spPr>
          <a:xfrm>
            <a:off x="1371600" y="2246822"/>
            <a:ext cx="9482789" cy="689804"/>
          </a:xfrm>
          <a:prstGeom prst="rect">
            <a:avLst/>
          </a:prstGeom>
          <a:noFill/>
        </p:spPr>
        <p:txBody>
          <a:bodyPr wrap="square" rtlCol="0">
            <a:spAutoFit/>
          </a:bodyPr>
          <a:lstStyle/>
          <a:p>
            <a:pPr algn="ctr">
              <a:lnSpc>
                <a:spcPct val="150000"/>
              </a:lnSpc>
              <a:spcBef>
                <a:spcPts val="800"/>
              </a:spcBef>
            </a:pPr>
            <a:r>
              <a:rPr lang="en-US" sz="900" dirty="0">
                <a:solidFill>
                  <a:schemeClr val="tx2">
                    <a:lumMod val="50000"/>
                  </a:schemeClr>
                </a:solidFill>
                <a:latin typeface="Segoe UI" panose="020B0502040204020203" pitchFamily="34" charset="0"/>
                <a:cs typeface="Poppins ExtraLight" panose="00000300000000000000" pitchFamily="50" charset="0"/>
              </a:rPr>
              <a:t>River Named </a:t>
            </a:r>
            <a:r>
              <a:rPr lang="en-US" sz="900" dirty="0" err="1">
                <a:solidFill>
                  <a:schemeClr val="tx2">
                    <a:lumMod val="50000"/>
                  </a:schemeClr>
                </a:solidFill>
                <a:latin typeface="Segoe UI" panose="020B0502040204020203" pitchFamily="34" charset="0"/>
                <a:cs typeface="Poppins ExtraLight" panose="00000300000000000000" pitchFamily="50" charset="0"/>
              </a:rPr>
              <a:t>Duden</a:t>
            </a:r>
            <a:r>
              <a:rPr lang="en-US" sz="900" dirty="0">
                <a:solidFill>
                  <a:schemeClr val="tx2">
                    <a:lumMod val="50000"/>
                  </a:schemeClr>
                </a:solidFill>
                <a:latin typeface="Segoe UI" panose="020B0502040204020203" pitchFamily="34" charset="0"/>
                <a:cs typeface="Poppins ExtraLight" panose="00000300000000000000" pitchFamily="50" charset="0"/>
              </a:rPr>
              <a:t> Flows By Their Place And Supplies It With The </a:t>
            </a:r>
            <a:r>
              <a:rPr lang="en-US" sz="900" dirty="0" err="1">
                <a:solidFill>
                  <a:schemeClr val="tx2">
                    <a:lumMod val="50000"/>
                  </a:schemeClr>
                </a:solidFill>
                <a:latin typeface="Segoe UI" panose="020B0502040204020203" pitchFamily="34" charset="0"/>
                <a:cs typeface="Poppins ExtraLight" panose="00000300000000000000" pitchFamily="50" charset="0"/>
              </a:rPr>
              <a:t>Necessaa</a:t>
            </a:r>
            <a:r>
              <a:rPr lang="en-US" sz="900" dirty="0">
                <a:solidFill>
                  <a:schemeClr val="tx2">
                    <a:lumMod val="50000"/>
                  </a:schemeClr>
                </a:solidFill>
                <a:latin typeface="Segoe UI" panose="020B0502040204020203" pitchFamily="34" charset="0"/>
                <a:cs typeface="Poppins ExtraLight" panose="00000300000000000000" pitchFamily="50" charset="0"/>
              </a:rPr>
              <a:t> Small Ry </a:t>
            </a:r>
            <a:r>
              <a:rPr lang="en-US" sz="900" dirty="0" err="1">
                <a:solidFill>
                  <a:schemeClr val="tx2">
                    <a:lumMod val="50000"/>
                  </a:schemeClr>
                </a:solidFill>
                <a:latin typeface="Segoe UI" panose="020B0502040204020203" pitchFamily="34" charset="0"/>
                <a:cs typeface="Poppins ExtraLight" panose="00000300000000000000" pitchFamily="50" charset="0"/>
              </a:rPr>
              <a:t>Regelialia</a:t>
            </a:r>
            <a:r>
              <a:rPr lang="en-US" sz="900" dirty="0">
                <a:solidFill>
                  <a:schemeClr val="tx2">
                    <a:lumMod val="50000"/>
                  </a:schemeClr>
                </a:solidFill>
                <a:latin typeface="Segoe UI" panose="020B0502040204020203" pitchFamily="34" charset="0"/>
                <a:cs typeface="Poppins ExtraLight" panose="00000300000000000000" pitchFamily="50" charset="0"/>
              </a:rPr>
              <a:t>. It Is A </a:t>
            </a:r>
            <a:r>
              <a:rPr lang="en-US" sz="900" dirty="0" err="1">
                <a:solidFill>
                  <a:schemeClr val="tx2">
                    <a:lumMod val="50000"/>
                  </a:schemeClr>
                </a:solidFill>
                <a:latin typeface="Segoe UI" panose="020B0502040204020203" pitchFamily="34" charset="0"/>
                <a:cs typeface="Poppins ExtraLight" panose="00000300000000000000" pitchFamily="50" charset="0"/>
              </a:rPr>
              <a:t>Paradisematic</a:t>
            </a:r>
            <a:r>
              <a:rPr lang="en-US" sz="900" dirty="0">
                <a:solidFill>
                  <a:schemeClr val="tx2">
                    <a:lumMod val="50000"/>
                  </a:schemeClr>
                </a:solidFill>
                <a:latin typeface="Segoe UI" panose="020B0502040204020203" pitchFamily="34" charset="0"/>
                <a:cs typeface="Poppins ExtraLight" panose="00000300000000000000" pitchFamily="50" charset="0"/>
              </a:rPr>
              <a:t> Country, In Which Roasted Parts Of Sentences Fly Into Your Mouth. Even The All-powerful Pointing Has No Control About The Blind Texts It Is An Of Sentences Fly Into Your Mouth. Even The All-powerful An Of Sentences Fly Into Your Mouth. Even The All-powerful</a:t>
            </a:r>
          </a:p>
        </p:txBody>
      </p:sp>
      <p:grpSp>
        <p:nvGrpSpPr>
          <p:cNvPr id="16" name="Group 1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7" name="TextBox 1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9" name="TextBox 1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2" name="Right Triangle 2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3631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AA7F0D-60DF-40C6-B0CC-62968171B14D}"/>
              </a:ext>
            </a:extLst>
          </p:cNvPr>
          <p:cNvSpPr/>
          <p:nvPr/>
        </p:nvSpPr>
        <p:spPr>
          <a:xfrm>
            <a:off x="956070" y="2549682"/>
            <a:ext cx="4886945" cy="9321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1" name="Rectangle 10">
            <a:extLst>
              <a:ext uri="{FF2B5EF4-FFF2-40B4-BE49-F238E27FC236}">
                <a16:creationId xmlns:a16="http://schemas.microsoft.com/office/drawing/2014/main" id="{4AEFD18F-58F4-4F94-B711-BAD60E64F8E2}"/>
              </a:ext>
            </a:extLst>
          </p:cNvPr>
          <p:cNvSpPr/>
          <p:nvPr/>
        </p:nvSpPr>
        <p:spPr>
          <a:xfrm>
            <a:off x="956071" y="3690260"/>
            <a:ext cx="4715860" cy="932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5" name="Rectangle 14">
            <a:extLst>
              <a:ext uri="{FF2B5EF4-FFF2-40B4-BE49-F238E27FC236}">
                <a16:creationId xmlns:a16="http://schemas.microsoft.com/office/drawing/2014/main" id="{F9440064-049A-4408-8F68-96D9BB8B9210}"/>
              </a:ext>
            </a:extLst>
          </p:cNvPr>
          <p:cNvSpPr/>
          <p:nvPr/>
        </p:nvSpPr>
        <p:spPr>
          <a:xfrm>
            <a:off x="980537" y="4841242"/>
            <a:ext cx="4542452" cy="866468"/>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5" name="TextBox 4">
            <a:extLst>
              <a:ext uri="{FF2B5EF4-FFF2-40B4-BE49-F238E27FC236}">
                <a16:creationId xmlns:a16="http://schemas.microsoft.com/office/drawing/2014/main" id="{E2472915-7102-4C07-96C5-0244B3A8AEDA}"/>
              </a:ext>
            </a:extLst>
          </p:cNvPr>
          <p:cNvSpPr txBox="1"/>
          <p:nvPr/>
        </p:nvSpPr>
        <p:spPr>
          <a:xfrm>
            <a:off x="1921269" y="2690600"/>
            <a:ext cx="1492075"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Be The Best Company</a:t>
            </a:r>
          </a:p>
        </p:txBody>
      </p:sp>
      <p:sp>
        <p:nvSpPr>
          <p:cNvPr id="6" name="TextBox 5">
            <a:extLst>
              <a:ext uri="{FF2B5EF4-FFF2-40B4-BE49-F238E27FC236}">
                <a16:creationId xmlns:a16="http://schemas.microsoft.com/office/drawing/2014/main" id="{4DB6D3D5-3A9F-4376-9A7C-6395F2B38F62}"/>
              </a:ext>
            </a:extLst>
          </p:cNvPr>
          <p:cNvSpPr txBox="1"/>
          <p:nvPr/>
        </p:nvSpPr>
        <p:spPr>
          <a:xfrm>
            <a:off x="1921269" y="2979825"/>
            <a:ext cx="3921747"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8" name="Shape 2368">
            <a:extLst>
              <a:ext uri="{FF2B5EF4-FFF2-40B4-BE49-F238E27FC236}">
                <a16:creationId xmlns:a16="http://schemas.microsoft.com/office/drawing/2014/main" id="{560A749A-A7CE-4915-924C-C18B20BE2234}"/>
              </a:ext>
            </a:extLst>
          </p:cNvPr>
          <p:cNvSpPr/>
          <p:nvPr/>
        </p:nvSpPr>
        <p:spPr>
          <a:xfrm>
            <a:off x="1156419" y="2959780"/>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9" name="TextBox 8">
            <a:extLst>
              <a:ext uri="{FF2B5EF4-FFF2-40B4-BE49-F238E27FC236}">
                <a16:creationId xmlns:a16="http://schemas.microsoft.com/office/drawing/2014/main" id="{406B2A7C-AD0A-4940-BB4D-18AAFF096152}"/>
              </a:ext>
            </a:extLst>
          </p:cNvPr>
          <p:cNvSpPr txBox="1"/>
          <p:nvPr/>
        </p:nvSpPr>
        <p:spPr>
          <a:xfrm>
            <a:off x="1921269" y="3768352"/>
            <a:ext cx="1646926"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Clean &amp; Creative Design</a:t>
            </a:r>
          </a:p>
        </p:txBody>
      </p:sp>
      <p:sp>
        <p:nvSpPr>
          <p:cNvPr id="10" name="TextBox 9">
            <a:extLst>
              <a:ext uri="{FF2B5EF4-FFF2-40B4-BE49-F238E27FC236}">
                <a16:creationId xmlns:a16="http://schemas.microsoft.com/office/drawing/2014/main" id="{30AD70D6-70C5-487D-8B97-23E2DF275B21}"/>
              </a:ext>
            </a:extLst>
          </p:cNvPr>
          <p:cNvSpPr txBox="1"/>
          <p:nvPr/>
        </p:nvSpPr>
        <p:spPr>
          <a:xfrm>
            <a:off x="1921270" y="4057577"/>
            <a:ext cx="3750662"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2" name="Shape 2435">
            <a:extLst>
              <a:ext uri="{FF2B5EF4-FFF2-40B4-BE49-F238E27FC236}">
                <a16:creationId xmlns:a16="http://schemas.microsoft.com/office/drawing/2014/main" id="{6C09D534-80FD-490D-AEA8-C8D66CA93845}"/>
              </a:ext>
            </a:extLst>
          </p:cNvPr>
          <p:cNvSpPr/>
          <p:nvPr/>
        </p:nvSpPr>
        <p:spPr>
          <a:xfrm>
            <a:off x="1156419" y="4037532"/>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13" name="TextBox 12">
            <a:extLst>
              <a:ext uri="{FF2B5EF4-FFF2-40B4-BE49-F238E27FC236}">
                <a16:creationId xmlns:a16="http://schemas.microsoft.com/office/drawing/2014/main" id="{C1DB6085-B69D-4189-B331-E1DEAFDD136E}"/>
              </a:ext>
            </a:extLst>
          </p:cNvPr>
          <p:cNvSpPr txBox="1"/>
          <p:nvPr/>
        </p:nvSpPr>
        <p:spPr>
          <a:xfrm>
            <a:off x="1921269" y="4963967"/>
            <a:ext cx="977832"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Support 24/7</a:t>
            </a:r>
          </a:p>
        </p:txBody>
      </p:sp>
      <p:sp>
        <p:nvSpPr>
          <p:cNvPr id="14" name="TextBox 13">
            <a:extLst>
              <a:ext uri="{FF2B5EF4-FFF2-40B4-BE49-F238E27FC236}">
                <a16:creationId xmlns:a16="http://schemas.microsoft.com/office/drawing/2014/main" id="{A7CAD03A-F41D-4AB0-A025-8B64D0D63D37}"/>
              </a:ext>
            </a:extLst>
          </p:cNvPr>
          <p:cNvSpPr txBox="1"/>
          <p:nvPr/>
        </p:nvSpPr>
        <p:spPr>
          <a:xfrm>
            <a:off x="1921270" y="5253192"/>
            <a:ext cx="3601720"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6" name="Shape 2390">
            <a:extLst>
              <a:ext uri="{FF2B5EF4-FFF2-40B4-BE49-F238E27FC236}">
                <a16:creationId xmlns:a16="http://schemas.microsoft.com/office/drawing/2014/main" id="{CC36FCAC-425C-4F3E-A85C-846C108F6694}"/>
              </a:ext>
            </a:extLst>
          </p:cNvPr>
          <p:cNvSpPr/>
          <p:nvPr/>
        </p:nvSpPr>
        <p:spPr>
          <a:xfrm>
            <a:off x="1156419" y="5233147"/>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graphicFrame>
        <p:nvGraphicFramePr>
          <p:cNvPr id="19" name="Chart 18">
            <a:extLst>
              <a:ext uri="{FF2B5EF4-FFF2-40B4-BE49-F238E27FC236}">
                <a16:creationId xmlns:a16="http://schemas.microsoft.com/office/drawing/2014/main" id="{54CEA9DA-ED51-4B66-A1BA-621391D6480A}"/>
              </a:ext>
            </a:extLst>
          </p:cNvPr>
          <p:cNvGraphicFramePr/>
          <p:nvPr>
            <p:extLst/>
          </p:nvPr>
        </p:nvGraphicFramePr>
        <p:xfrm>
          <a:off x="6114070" y="2549682"/>
          <a:ext cx="5121859" cy="3158028"/>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8" name="TextBox 1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0" name="TextBox 1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3" name="Right Triangle 22">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89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66BAFE-3DE0-4C65-A263-3338157FD747}"/>
              </a:ext>
            </a:extLst>
          </p:cNvPr>
          <p:cNvGrpSpPr/>
          <p:nvPr/>
        </p:nvGrpSpPr>
        <p:grpSpPr>
          <a:xfrm>
            <a:off x="6106698" y="2531165"/>
            <a:ext cx="5173954" cy="3403464"/>
            <a:chOff x="5628391" y="2216531"/>
            <a:chExt cx="5652261" cy="3718098"/>
          </a:xfrm>
        </p:grpSpPr>
        <p:sp>
          <p:nvSpPr>
            <p:cNvPr id="23" name="Shape 6">
              <a:extLst>
                <a:ext uri="{FF2B5EF4-FFF2-40B4-BE49-F238E27FC236}">
                  <a16:creationId xmlns:a16="http://schemas.microsoft.com/office/drawing/2014/main" id="{3B962FC3-2931-4316-BB2F-78B03A6CA523}"/>
                </a:ext>
              </a:extLst>
            </p:cNvPr>
            <p:cNvSpPr/>
            <p:nvPr/>
          </p:nvSpPr>
          <p:spPr>
            <a:xfrm>
              <a:off x="9631122" y="4083491"/>
              <a:ext cx="1649530" cy="1851138"/>
            </a:xfrm>
            <a:prstGeom prst="rect">
              <a:avLst/>
            </a:pr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4" name="Shape 6">
              <a:extLst>
                <a:ext uri="{FF2B5EF4-FFF2-40B4-BE49-F238E27FC236}">
                  <a16:creationId xmlns:a16="http://schemas.microsoft.com/office/drawing/2014/main" id="{1C00F107-A2CC-420A-959B-AE8E6539A60A}"/>
                </a:ext>
              </a:extLst>
            </p:cNvPr>
            <p:cNvSpPr/>
            <p:nvPr/>
          </p:nvSpPr>
          <p:spPr>
            <a:xfrm>
              <a:off x="8229567" y="3734699"/>
              <a:ext cx="1649530" cy="2199930"/>
            </a:xfrm>
            <a:prstGeom prst="rect">
              <a:avLst/>
            </a:pr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5" name="Shape 6">
              <a:extLst>
                <a:ext uri="{FF2B5EF4-FFF2-40B4-BE49-F238E27FC236}">
                  <a16:creationId xmlns:a16="http://schemas.microsoft.com/office/drawing/2014/main" id="{A826ED0E-B4B6-4DA2-9615-FB235446EDE9}"/>
                </a:ext>
              </a:extLst>
            </p:cNvPr>
            <p:cNvSpPr/>
            <p:nvPr/>
          </p:nvSpPr>
          <p:spPr>
            <a:xfrm>
              <a:off x="6884513" y="3263358"/>
              <a:ext cx="1649530" cy="2671271"/>
            </a:xfrm>
            <a:prstGeom prst="rect">
              <a:avLst/>
            </a:pr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6" name="Shape 6">
              <a:extLst>
                <a:ext uri="{FF2B5EF4-FFF2-40B4-BE49-F238E27FC236}">
                  <a16:creationId xmlns:a16="http://schemas.microsoft.com/office/drawing/2014/main" id="{96DC0887-0C92-4A08-B3F5-6627530DF8EE}"/>
                </a:ext>
              </a:extLst>
            </p:cNvPr>
            <p:cNvSpPr/>
            <p:nvPr/>
          </p:nvSpPr>
          <p:spPr>
            <a:xfrm>
              <a:off x="5628391" y="3847821"/>
              <a:ext cx="1649530" cy="2086808"/>
            </a:xfrm>
            <a:prstGeom prst="rect">
              <a:avLst/>
            </a:pr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9" name="Oval Callout 20">
              <a:extLst>
                <a:ext uri="{FF2B5EF4-FFF2-40B4-BE49-F238E27FC236}">
                  <a16:creationId xmlns:a16="http://schemas.microsoft.com/office/drawing/2014/main" id="{FF53B72F-DFA0-409B-A252-F5CDB960CF26}"/>
                </a:ext>
              </a:extLst>
            </p:cNvPr>
            <p:cNvSpPr/>
            <p:nvPr/>
          </p:nvSpPr>
          <p:spPr>
            <a:xfrm>
              <a:off x="6051183" y="2785925"/>
              <a:ext cx="803946" cy="7885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0" name="Oval 29">
              <a:extLst>
                <a:ext uri="{FF2B5EF4-FFF2-40B4-BE49-F238E27FC236}">
                  <a16:creationId xmlns:a16="http://schemas.microsoft.com/office/drawing/2014/main" id="{E0CD8566-0FE1-4C99-84C9-4CABED9A81F3}"/>
                </a:ext>
              </a:extLst>
            </p:cNvPr>
            <p:cNvSpPr/>
            <p:nvPr/>
          </p:nvSpPr>
          <p:spPr>
            <a:xfrm>
              <a:off x="6218452" y="2940003"/>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1" name="Oval Callout 23">
              <a:extLst>
                <a:ext uri="{FF2B5EF4-FFF2-40B4-BE49-F238E27FC236}">
                  <a16:creationId xmlns:a16="http://schemas.microsoft.com/office/drawing/2014/main" id="{ECFF3927-942C-44AF-AAB3-973485A6F5F5}"/>
                </a:ext>
              </a:extLst>
            </p:cNvPr>
            <p:cNvSpPr/>
            <p:nvPr/>
          </p:nvSpPr>
          <p:spPr>
            <a:xfrm>
              <a:off x="7381646" y="2216531"/>
              <a:ext cx="803946" cy="788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2" name="Oval 31">
              <a:extLst>
                <a:ext uri="{FF2B5EF4-FFF2-40B4-BE49-F238E27FC236}">
                  <a16:creationId xmlns:a16="http://schemas.microsoft.com/office/drawing/2014/main" id="{B9E30029-E326-479B-AE48-054ACBFFF3F4}"/>
                </a:ext>
              </a:extLst>
            </p:cNvPr>
            <p:cNvSpPr/>
            <p:nvPr/>
          </p:nvSpPr>
          <p:spPr>
            <a:xfrm>
              <a:off x="7548915" y="2370609"/>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3" name="Oval Callout 26">
              <a:extLst>
                <a:ext uri="{FF2B5EF4-FFF2-40B4-BE49-F238E27FC236}">
                  <a16:creationId xmlns:a16="http://schemas.microsoft.com/office/drawing/2014/main" id="{6F69228D-D19C-4C04-A6A1-D993C757DEFD}"/>
                </a:ext>
              </a:extLst>
            </p:cNvPr>
            <p:cNvSpPr/>
            <p:nvPr/>
          </p:nvSpPr>
          <p:spPr>
            <a:xfrm>
              <a:off x="8729679" y="2725579"/>
              <a:ext cx="803946" cy="7885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4" name="Oval 33">
              <a:extLst>
                <a:ext uri="{FF2B5EF4-FFF2-40B4-BE49-F238E27FC236}">
                  <a16:creationId xmlns:a16="http://schemas.microsoft.com/office/drawing/2014/main" id="{59DEC986-68E2-4CF1-B173-71B956C92E7F}"/>
                </a:ext>
              </a:extLst>
            </p:cNvPr>
            <p:cNvSpPr/>
            <p:nvPr/>
          </p:nvSpPr>
          <p:spPr>
            <a:xfrm>
              <a:off x="8896948" y="2879657"/>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5" name="Oval Callout 29">
              <a:extLst>
                <a:ext uri="{FF2B5EF4-FFF2-40B4-BE49-F238E27FC236}">
                  <a16:creationId xmlns:a16="http://schemas.microsoft.com/office/drawing/2014/main" id="{3FEBD2E4-7853-46A6-8775-56A8EBA13AB6}"/>
                </a:ext>
              </a:extLst>
            </p:cNvPr>
            <p:cNvSpPr/>
            <p:nvPr/>
          </p:nvSpPr>
          <p:spPr>
            <a:xfrm>
              <a:off x="10053914" y="3085726"/>
              <a:ext cx="803946" cy="7885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6" name="Oval 35">
              <a:extLst>
                <a:ext uri="{FF2B5EF4-FFF2-40B4-BE49-F238E27FC236}">
                  <a16:creationId xmlns:a16="http://schemas.microsoft.com/office/drawing/2014/main" id="{11F44D64-7DE6-40F6-B40B-61544FEBA264}"/>
                </a:ext>
              </a:extLst>
            </p:cNvPr>
            <p:cNvSpPr/>
            <p:nvPr/>
          </p:nvSpPr>
          <p:spPr>
            <a:xfrm>
              <a:off x="10221183" y="3239804"/>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8" name="TextBox 37">
              <a:extLst>
                <a:ext uri="{FF2B5EF4-FFF2-40B4-BE49-F238E27FC236}">
                  <a16:creationId xmlns:a16="http://schemas.microsoft.com/office/drawing/2014/main" id="{B94F08B5-B623-4C7B-97DE-910F3CD64BD3}"/>
                </a:ext>
              </a:extLst>
            </p:cNvPr>
            <p:cNvSpPr txBox="1"/>
            <p:nvPr/>
          </p:nvSpPr>
          <p:spPr>
            <a:xfrm>
              <a:off x="6158734" y="2997867"/>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13%</a:t>
              </a:r>
            </a:p>
          </p:txBody>
        </p:sp>
        <p:sp>
          <p:nvSpPr>
            <p:cNvPr id="39" name="TextBox 38">
              <a:extLst>
                <a:ext uri="{FF2B5EF4-FFF2-40B4-BE49-F238E27FC236}">
                  <a16:creationId xmlns:a16="http://schemas.microsoft.com/office/drawing/2014/main" id="{25D8057B-1874-43B0-9C17-20DD59DA02E3}"/>
                </a:ext>
              </a:extLst>
            </p:cNvPr>
            <p:cNvSpPr txBox="1"/>
            <p:nvPr/>
          </p:nvSpPr>
          <p:spPr>
            <a:xfrm>
              <a:off x="7489114" y="2432276"/>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30%</a:t>
              </a:r>
            </a:p>
          </p:txBody>
        </p:sp>
        <p:sp>
          <p:nvSpPr>
            <p:cNvPr id="40" name="TextBox 39">
              <a:extLst>
                <a:ext uri="{FF2B5EF4-FFF2-40B4-BE49-F238E27FC236}">
                  <a16:creationId xmlns:a16="http://schemas.microsoft.com/office/drawing/2014/main" id="{8946042A-309F-49A8-9B46-503B6E103818}"/>
                </a:ext>
              </a:extLst>
            </p:cNvPr>
            <p:cNvSpPr txBox="1"/>
            <p:nvPr/>
          </p:nvSpPr>
          <p:spPr>
            <a:xfrm>
              <a:off x="8841625" y="2943919"/>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21%</a:t>
              </a:r>
            </a:p>
          </p:txBody>
        </p:sp>
        <p:sp>
          <p:nvSpPr>
            <p:cNvPr id="41" name="TextBox 40">
              <a:extLst>
                <a:ext uri="{FF2B5EF4-FFF2-40B4-BE49-F238E27FC236}">
                  <a16:creationId xmlns:a16="http://schemas.microsoft.com/office/drawing/2014/main" id="{5FB42839-69A3-4A03-AC42-E1B27BDFDCE9}"/>
                </a:ext>
              </a:extLst>
            </p:cNvPr>
            <p:cNvSpPr txBox="1"/>
            <p:nvPr/>
          </p:nvSpPr>
          <p:spPr>
            <a:xfrm>
              <a:off x="10173071" y="3302373"/>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11%</a:t>
              </a:r>
            </a:p>
          </p:txBody>
        </p:sp>
      </p:grpSp>
      <p:sp>
        <p:nvSpPr>
          <p:cNvPr id="43" name="Rectangle 42">
            <a:extLst>
              <a:ext uri="{FF2B5EF4-FFF2-40B4-BE49-F238E27FC236}">
                <a16:creationId xmlns:a16="http://schemas.microsoft.com/office/drawing/2014/main" id="{025F0BC2-52BD-467C-A976-001D37DEBD0B}"/>
              </a:ext>
            </a:extLst>
          </p:cNvPr>
          <p:cNvSpPr/>
          <p:nvPr/>
        </p:nvSpPr>
        <p:spPr>
          <a:xfrm>
            <a:off x="1152908" y="2652879"/>
            <a:ext cx="4810733"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purus</a:t>
            </a:r>
            <a:r>
              <a:rPr lang="en-US" sz="900" dirty="0">
                <a:solidFill>
                  <a:schemeClr val="tx2">
                    <a:lumMod val="50000"/>
                  </a:schemeClr>
                </a:solidFill>
                <a:latin typeface="Segoe UI" panose="020B0502040204020203" pitchFamily="34" charset="0"/>
                <a:cs typeface="Poppins ExtraLight" panose="00000300000000000000" pitchFamily="50" charset="0"/>
              </a:rPr>
              <a:t>, fermentum </a:t>
            </a:r>
            <a:r>
              <a:rPr lang="en-US" sz="900" dirty="0" err="1">
                <a:solidFill>
                  <a:schemeClr val="tx2">
                    <a:lumMod val="50000"/>
                  </a:schemeClr>
                </a:solidFill>
                <a:latin typeface="Segoe UI" panose="020B0502040204020203" pitchFamily="34" charset="0"/>
                <a:cs typeface="Poppins ExtraLight" panose="00000300000000000000" pitchFamily="50" charset="0"/>
              </a:rPr>
              <a:t>nec</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5" name="Rectangle 44">
            <a:extLst>
              <a:ext uri="{FF2B5EF4-FFF2-40B4-BE49-F238E27FC236}">
                <a16:creationId xmlns:a16="http://schemas.microsoft.com/office/drawing/2014/main" id="{13BE4F66-5718-4CB7-B502-F2AD256C4F6B}"/>
              </a:ext>
            </a:extLst>
          </p:cNvPr>
          <p:cNvSpPr/>
          <p:nvPr/>
        </p:nvSpPr>
        <p:spPr>
          <a:xfrm>
            <a:off x="1365810" y="4416524"/>
            <a:ext cx="267561" cy="2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6" name="Rectangle 45">
            <a:extLst>
              <a:ext uri="{FF2B5EF4-FFF2-40B4-BE49-F238E27FC236}">
                <a16:creationId xmlns:a16="http://schemas.microsoft.com/office/drawing/2014/main" id="{4927B8FA-0EDF-4175-9934-6251F0B3A2EC}"/>
              </a:ext>
            </a:extLst>
          </p:cNvPr>
          <p:cNvSpPr/>
          <p:nvPr/>
        </p:nvSpPr>
        <p:spPr>
          <a:xfrm>
            <a:off x="1805650" y="4342866"/>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7" name="Rectangle 46">
            <a:extLst>
              <a:ext uri="{FF2B5EF4-FFF2-40B4-BE49-F238E27FC236}">
                <a16:creationId xmlns:a16="http://schemas.microsoft.com/office/drawing/2014/main" id="{95A0A277-DF96-4368-A0AB-7C8E59511C6F}"/>
              </a:ext>
            </a:extLst>
          </p:cNvPr>
          <p:cNvSpPr/>
          <p:nvPr/>
        </p:nvSpPr>
        <p:spPr>
          <a:xfrm>
            <a:off x="1365810" y="4814288"/>
            <a:ext cx="267561" cy="20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8" name="Rectangle 47">
            <a:extLst>
              <a:ext uri="{FF2B5EF4-FFF2-40B4-BE49-F238E27FC236}">
                <a16:creationId xmlns:a16="http://schemas.microsoft.com/office/drawing/2014/main" id="{40FDCF30-491D-4221-B348-6078776F7F39}"/>
              </a:ext>
            </a:extLst>
          </p:cNvPr>
          <p:cNvSpPr/>
          <p:nvPr/>
        </p:nvSpPr>
        <p:spPr>
          <a:xfrm>
            <a:off x="1805650" y="4740630"/>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9" name="Rectangle 48">
            <a:extLst>
              <a:ext uri="{FF2B5EF4-FFF2-40B4-BE49-F238E27FC236}">
                <a16:creationId xmlns:a16="http://schemas.microsoft.com/office/drawing/2014/main" id="{4B9FA183-D49B-4637-994F-F7A7813D5016}"/>
              </a:ext>
            </a:extLst>
          </p:cNvPr>
          <p:cNvSpPr/>
          <p:nvPr/>
        </p:nvSpPr>
        <p:spPr>
          <a:xfrm>
            <a:off x="1365810" y="5257945"/>
            <a:ext cx="267561" cy="20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0" name="Rectangle 49">
            <a:extLst>
              <a:ext uri="{FF2B5EF4-FFF2-40B4-BE49-F238E27FC236}">
                <a16:creationId xmlns:a16="http://schemas.microsoft.com/office/drawing/2014/main" id="{E1AC2A4D-6F89-42B4-BDDA-9D8B8C370E51}"/>
              </a:ext>
            </a:extLst>
          </p:cNvPr>
          <p:cNvSpPr/>
          <p:nvPr/>
        </p:nvSpPr>
        <p:spPr>
          <a:xfrm>
            <a:off x="1805650" y="518428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1" name="Rectangle 50">
            <a:extLst>
              <a:ext uri="{FF2B5EF4-FFF2-40B4-BE49-F238E27FC236}">
                <a16:creationId xmlns:a16="http://schemas.microsoft.com/office/drawing/2014/main" id="{C3D2FDFF-1919-4D27-9CC6-BE43175BD0DE}"/>
              </a:ext>
            </a:extLst>
          </p:cNvPr>
          <p:cNvSpPr/>
          <p:nvPr/>
        </p:nvSpPr>
        <p:spPr>
          <a:xfrm>
            <a:off x="1365810" y="5694115"/>
            <a:ext cx="267561" cy="20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2" name="Rectangle 51">
            <a:extLst>
              <a:ext uri="{FF2B5EF4-FFF2-40B4-BE49-F238E27FC236}">
                <a16:creationId xmlns:a16="http://schemas.microsoft.com/office/drawing/2014/main" id="{2C9ABDCB-19B3-4CFC-914B-59F7FEA87D19}"/>
              </a:ext>
            </a:extLst>
          </p:cNvPr>
          <p:cNvSpPr/>
          <p:nvPr/>
        </p:nvSpPr>
        <p:spPr>
          <a:xfrm>
            <a:off x="1805650" y="562045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3" name="Rectangle 52">
            <a:extLst>
              <a:ext uri="{FF2B5EF4-FFF2-40B4-BE49-F238E27FC236}">
                <a16:creationId xmlns:a16="http://schemas.microsoft.com/office/drawing/2014/main" id="{6C140BA8-9F02-4721-AC2E-5168BECC5440}"/>
              </a:ext>
            </a:extLst>
          </p:cNvPr>
          <p:cNvSpPr/>
          <p:nvPr/>
        </p:nvSpPr>
        <p:spPr>
          <a:xfrm>
            <a:off x="1152908" y="3324255"/>
            <a:ext cx="4712360"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grpSp>
        <p:nvGrpSpPr>
          <p:cNvPr id="37" name="Group 3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42" name="TextBox 4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44" name="TextBox 43">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5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56" name="Right Triangle 5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ED36DEAB-90E3-41D6-B8FE-2D11E572F824}"/>
                  </a:ext>
                </a:extLst>
              </p:cNvPr>
              <p:cNvGraphicFramePr/>
              <p:nvPr>
                <p:extLst/>
              </p:nvPr>
            </p:nvGraphicFramePr>
            <p:xfrm>
              <a:off x="1381673" y="2511189"/>
              <a:ext cx="4805286" cy="340359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ED36DEAB-90E3-41D6-B8FE-2D11E572F824}"/>
                  </a:ext>
                </a:extLst>
              </p:cNvPr>
              <p:cNvPicPr>
                <a:picLocks noGrp="1" noRot="1" noChangeAspect="1" noMove="1" noResize="1" noEditPoints="1" noAdjustHandles="1" noChangeArrowheads="1" noChangeShapeType="1"/>
              </p:cNvPicPr>
              <p:nvPr/>
            </p:nvPicPr>
            <p:blipFill>
              <a:blip r:embed="rId3"/>
              <a:stretch>
                <a:fillRect/>
              </a:stretch>
            </p:blipFill>
            <p:spPr>
              <a:xfrm>
                <a:off x="1381673" y="2511189"/>
                <a:ext cx="4805286" cy="3403590"/>
              </a:xfrm>
              <a:prstGeom prst="rect">
                <a:avLst/>
              </a:prstGeom>
            </p:spPr>
          </p:pic>
        </mc:Fallback>
      </mc:AlternateContent>
      <p:sp>
        <p:nvSpPr>
          <p:cNvPr id="3" name="Rectangle 2">
            <a:extLst>
              <a:ext uri="{FF2B5EF4-FFF2-40B4-BE49-F238E27FC236}">
                <a16:creationId xmlns:a16="http://schemas.microsoft.com/office/drawing/2014/main" id="{9F91B668-403B-434E-B921-DB23587D573E}"/>
              </a:ext>
            </a:extLst>
          </p:cNvPr>
          <p:cNvSpPr/>
          <p:nvPr/>
        </p:nvSpPr>
        <p:spPr>
          <a:xfrm>
            <a:off x="6945441" y="3607930"/>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4" name="Rectangle 8">
            <a:extLst>
              <a:ext uri="{FF2B5EF4-FFF2-40B4-BE49-F238E27FC236}">
                <a16:creationId xmlns:a16="http://schemas.microsoft.com/office/drawing/2014/main" id="{22AD6A97-22AF-4921-8F08-AE88E8F38DAF}"/>
              </a:ext>
            </a:extLst>
          </p:cNvPr>
          <p:cNvSpPr/>
          <p:nvPr/>
        </p:nvSpPr>
        <p:spPr>
          <a:xfrm>
            <a:off x="6945440" y="2511189"/>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12" name="Rectangle 11">
            <a:extLst>
              <a:ext uri="{FF2B5EF4-FFF2-40B4-BE49-F238E27FC236}">
                <a16:creationId xmlns:a16="http://schemas.microsoft.com/office/drawing/2014/main" id="{9F91B668-403B-434E-B921-DB23587D573E}"/>
              </a:ext>
            </a:extLst>
          </p:cNvPr>
          <p:cNvSpPr/>
          <p:nvPr/>
        </p:nvSpPr>
        <p:spPr>
          <a:xfrm>
            <a:off x="6945440" y="4726151"/>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grpSp>
        <p:nvGrpSpPr>
          <p:cNvPr id="6" name="Group 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7" name="TextBox 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32994C-EAA4-4745-9DB9-35858D22FCBB}"/>
              </a:ext>
            </a:extLst>
          </p:cNvPr>
          <p:cNvSpPr txBox="1"/>
          <p:nvPr/>
        </p:nvSpPr>
        <p:spPr>
          <a:xfrm>
            <a:off x="2162405"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5" name="TextBox 4">
            <a:extLst>
              <a:ext uri="{FF2B5EF4-FFF2-40B4-BE49-F238E27FC236}">
                <a16:creationId xmlns:a16="http://schemas.microsoft.com/office/drawing/2014/main" id="{0D6B34FD-9B3D-4D64-9EF6-DA14D77F23F7}"/>
              </a:ext>
            </a:extLst>
          </p:cNvPr>
          <p:cNvSpPr txBox="1"/>
          <p:nvPr/>
        </p:nvSpPr>
        <p:spPr>
          <a:xfrm>
            <a:off x="915289" y="5011227"/>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3351AFE9-A575-47CC-93D8-6993BD9FA41B}"/>
              </a:ext>
            </a:extLst>
          </p:cNvPr>
          <p:cNvSpPr txBox="1"/>
          <p:nvPr/>
        </p:nvSpPr>
        <p:spPr>
          <a:xfrm>
            <a:off x="5708714"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7" name="TextBox 6">
            <a:extLst>
              <a:ext uri="{FF2B5EF4-FFF2-40B4-BE49-F238E27FC236}">
                <a16:creationId xmlns:a16="http://schemas.microsoft.com/office/drawing/2014/main" id="{E1247C4B-CC8F-4AE9-8020-3D614240EEF0}"/>
              </a:ext>
            </a:extLst>
          </p:cNvPr>
          <p:cNvSpPr txBox="1"/>
          <p:nvPr/>
        </p:nvSpPr>
        <p:spPr>
          <a:xfrm>
            <a:off x="4461598"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8" name="TextBox 7">
            <a:extLst>
              <a:ext uri="{FF2B5EF4-FFF2-40B4-BE49-F238E27FC236}">
                <a16:creationId xmlns:a16="http://schemas.microsoft.com/office/drawing/2014/main" id="{BF733BD9-972F-4967-A0AB-03CD105E18F0}"/>
              </a:ext>
            </a:extLst>
          </p:cNvPr>
          <p:cNvSpPr txBox="1"/>
          <p:nvPr/>
        </p:nvSpPr>
        <p:spPr>
          <a:xfrm>
            <a:off x="9255023"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9" name="TextBox 8">
            <a:extLst>
              <a:ext uri="{FF2B5EF4-FFF2-40B4-BE49-F238E27FC236}">
                <a16:creationId xmlns:a16="http://schemas.microsoft.com/office/drawing/2014/main" id="{F1F59255-396C-4825-94C2-C82BB6BB790A}"/>
              </a:ext>
            </a:extLst>
          </p:cNvPr>
          <p:cNvSpPr txBox="1"/>
          <p:nvPr/>
        </p:nvSpPr>
        <p:spPr>
          <a:xfrm>
            <a:off x="8007907"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10" name="AutoShape 2">
            <a:extLst>
              <a:ext uri="{FF2B5EF4-FFF2-40B4-BE49-F238E27FC236}">
                <a16:creationId xmlns:a16="http://schemas.microsoft.com/office/drawing/2014/main" id="{400E1F3C-23CF-4DE6-9C86-351EF7F768B7}"/>
              </a:ext>
            </a:extLst>
          </p:cNvPr>
          <p:cNvSpPr>
            <a:spLocks/>
          </p:cNvSpPr>
          <p:nvPr/>
        </p:nvSpPr>
        <p:spPr bwMode="auto">
          <a:xfrm>
            <a:off x="1625426" y="2511001"/>
            <a:ext cx="1848533" cy="2000590"/>
          </a:xfrm>
          <a:prstGeom prst="flowChartAlternateProcess">
            <a:avLst/>
          </a:prstGeom>
          <a:solidFill>
            <a:schemeClr val="accent1"/>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1" name="AutoShape 2">
            <a:extLst>
              <a:ext uri="{FF2B5EF4-FFF2-40B4-BE49-F238E27FC236}">
                <a16:creationId xmlns:a16="http://schemas.microsoft.com/office/drawing/2014/main" id="{A0435998-A1A7-4DB9-9C51-63FC2F3CCC8A}"/>
              </a:ext>
            </a:extLst>
          </p:cNvPr>
          <p:cNvSpPr>
            <a:spLocks/>
          </p:cNvSpPr>
          <p:nvPr/>
        </p:nvSpPr>
        <p:spPr bwMode="auto">
          <a:xfrm>
            <a:off x="1885523"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1">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2" name="Shape 2368">
            <a:extLst>
              <a:ext uri="{FF2B5EF4-FFF2-40B4-BE49-F238E27FC236}">
                <a16:creationId xmlns:a16="http://schemas.microsoft.com/office/drawing/2014/main" id="{629E3BCF-0A18-4C52-A886-8050A36BE4AA}"/>
              </a:ext>
            </a:extLst>
          </p:cNvPr>
          <p:cNvSpPr/>
          <p:nvPr/>
        </p:nvSpPr>
        <p:spPr>
          <a:xfrm>
            <a:off x="2303884" y="3265662"/>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3" name="AutoShape 2">
            <a:extLst>
              <a:ext uri="{FF2B5EF4-FFF2-40B4-BE49-F238E27FC236}">
                <a16:creationId xmlns:a16="http://schemas.microsoft.com/office/drawing/2014/main" id="{E86B26CB-68B0-473F-A20E-238F75048C1E}"/>
              </a:ext>
            </a:extLst>
          </p:cNvPr>
          <p:cNvSpPr>
            <a:spLocks/>
          </p:cNvSpPr>
          <p:nvPr/>
        </p:nvSpPr>
        <p:spPr bwMode="auto">
          <a:xfrm>
            <a:off x="8718042" y="2511001"/>
            <a:ext cx="1848533" cy="2000590"/>
          </a:xfrm>
          <a:prstGeom prst="flowChartAlternateProcess">
            <a:avLst/>
          </a:prstGeom>
          <a:solidFill>
            <a:schemeClr val="accent4"/>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4" name="AutoShape 2">
            <a:extLst>
              <a:ext uri="{FF2B5EF4-FFF2-40B4-BE49-F238E27FC236}">
                <a16:creationId xmlns:a16="http://schemas.microsoft.com/office/drawing/2014/main" id="{CA44BB0E-C101-4938-A7D0-746CD7F79D76}"/>
              </a:ext>
            </a:extLst>
          </p:cNvPr>
          <p:cNvSpPr>
            <a:spLocks/>
          </p:cNvSpPr>
          <p:nvPr/>
        </p:nvSpPr>
        <p:spPr bwMode="auto">
          <a:xfrm>
            <a:off x="8978139"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4">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5" name="Shape 2390">
            <a:extLst>
              <a:ext uri="{FF2B5EF4-FFF2-40B4-BE49-F238E27FC236}">
                <a16:creationId xmlns:a16="http://schemas.microsoft.com/office/drawing/2014/main" id="{DC039980-D8B7-4514-8FAC-5C442CA9B151}"/>
              </a:ext>
            </a:extLst>
          </p:cNvPr>
          <p:cNvSpPr/>
          <p:nvPr/>
        </p:nvSpPr>
        <p:spPr>
          <a:xfrm>
            <a:off x="9396500"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6" name="AutoShape 2">
            <a:extLst>
              <a:ext uri="{FF2B5EF4-FFF2-40B4-BE49-F238E27FC236}">
                <a16:creationId xmlns:a16="http://schemas.microsoft.com/office/drawing/2014/main" id="{9EFD9631-E0D9-4528-A386-382ADFFA52C1}"/>
              </a:ext>
            </a:extLst>
          </p:cNvPr>
          <p:cNvSpPr>
            <a:spLocks/>
          </p:cNvSpPr>
          <p:nvPr/>
        </p:nvSpPr>
        <p:spPr bwMode="auto">
          <a:xfrm>
            <a:off x="5171734" y="2511001"/>
            <a:ext cx="1848533" cy="2000590"/>
          </a:xfrm>
          <a:prstGeom prst="flowChartAlternateProcess">
            <a:avLst/>
          </a:prstGeom>
          <a:solidFill>
            <a:schemeClr val="accent2"/>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7" name="AutoShape 2">
            <a:extLst>
              <a:ext uri="{FF2B5EF4-FFF2-40B4-BE49-F238E27FC236}">
                <a16:creationId xmlns:a16="http://schemas.microsoft.com/office/drawing/2014/main" id="{FD675C68-4540-427B-951F-730442A4B839}"/>
              </a:ext>
            </a:extLst>
          </p:cNvPr>
          <p:cNvSpPr>
            <a:spLocks/>
          </p:cNvSpPr>
          <p:nvPr/>
        </p:nvSpPr>
        <p:spPr bwMode="auto">
          <a:xfrm>
            <a:off x="5431831"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2">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8" name="Shape 2435">
            <a:extLst>
              <a:ext uri="{FF2B5EF4-FFF2-40B4-BE49-F238E27FC236}">
                <a16:creationId xmlns:a16="http://schemas.microsoft.com/office/drawing/2014/main" id="{DD4CA3F1-B03B-4736-A96D-BB89D0FD612F}"/>
              </a:ext>
            </a:extLst>
          </p:cNvPr>
          <p:cNvSpPr/>
          <p:nvPr/>
        </p:nvSpPr>
        <p:spPr>
          <a:xfrm>
            <a:off x="5850303"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cxnSp>
        <p:nvCxnSpPr>
          <p:cNvPr id="21" name="Straight Connector 20">
            <a:extLst>
              <a:ext uri="{FF2B5EF4-FFF2-40B4-BE49-F238E27FC236}">
                <a16:creationId xmlns:a16="http://schemas.microsoft.com/office/drawing/2014/main" id="{C479485B-D671-447F-BF6A-A7CC59208640}"/>
              </a:ext>
            </a:extLst>
          </p:cNvPr>
          <p:cNvCxnSpPr>
            <a:cxnSpLocks/>
          </p:cNvCxnSpPr>
          <p:nvPr/>
        </p:nvCxnSpPr>
        <p:spPr>
          <a:xfrm>
            <a:off x="3829878"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2F6440-873B-4219-92AF-52F7F0F87CBE}"/>
              </a:ext>
            </a:extLst>
          </p:cNvPr>
          <p:cNvCxnSpPr>
            <a:cxnSpLocks/>
          </p:cNvCxnSpPr>
          <p:nvPr/>
        </p:nvCxnSpPr>
        <p:spPr>
          <a:xfrm>
            <a:off x="7438063"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20" name="TextBox 1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2" name="TextBox 21">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6" name="Right Triangle 2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68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9"/>
          <p:cNvSpPr/>
          <p:nvPr/>
        </p:nvSpPr>
        <p:spPr>
          <a:xfrm>
            <a:off x="6197101" y="3687097"/>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C114540-2540-4507-8B87-F7C19EF694E5}"/>
              </a:ext>
            </a:extLst>
          </p:cNvPr>
          <p:cNvGrpSpPr/>
          <p:nvPr/>
        </p:nvGrpSpPr>
        <p:grpSpPr>
          <a:xfrm>
            <a:off x="3850838" y="854080"/>
            <a:ext cx="4490333" cy="940613"/>
            <a:chOff x="4079606" y="653713"/>
            <a:chExt cx="2288742" cy="940613"/>
          </a:xfrm>
        </p:grpSpPr>
        <p:sp>
          <p:nvSpPr>
            <p:cNvPr id="23" name="TextBox 22">
              <a:extLst>
                <a:ext uri="{FF2B5EF4-FFF2-40B4-BE49-F238E27FC236}">
                  <a16:creationId xmlns:a16="http://schemas.microsoft.com/office/drawing/2014/main" id="{01CDDBC3-3445-4B93-B250-9A23EB09C816}"/>
                </a:ext>
              </a:extLst>
            </p:cNvPr>
            <p:cNvSpPr txBox="1"/>
            <p:nvPr/>
          </p:nvSpPr>
          <p:spPr>
            <a:xfrm>
              <a:off x="4079606" y="653713"/>
              <a:ext cx="2288742"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Newspaper</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4" name="TextBox 23">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2" name="Rectangle 11">
            <a:extLst>
              <a:ext uri="{FF2B5EF4-FFF2-40B4-BE49-F238E27FC236}">
                <a16:creationId xmlns:a16="http://schemas.microsoft.com/office/drawing/2014/main" id="{E4DC94FF-71D6-4D7C-9119-6E7940F1D173}"/>
              </a:ext>
            </a:extLst>
          </p:cNvPr>
          <p:cNvSpPr/>
          <p:nvPr/>
        </p:nvSpPr>
        <p:spPr>
          <a:xfrm>
            <a:off x="2753139"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$199,99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18133"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8243154"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$239,99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508148"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5" name="Freeform 670"/>
          <p:cNvSpPr>
            <a:spLocks noEditPoints="1"/>
          </p:cNvSpPr>
          <p:nvPr/>
        </p:nvSpPr>
        <p:spPr bwMode="auto">
          <a:xfrm>
            <a:off x="7242923" y="4322203"/>
            <a:ext cx="504072" cy="501370"/>
          </a:xfrm>
          <a:custGeom>
            <a:avLst/>
            <a:gdLst>
              <a:gd name="T0" fmla="*/ 2029 w 3359"/>
              <a:gd name="T1" fmla="*/ 3060 h 3341"/>
              <a:gd name="T2" fmla="*/ 2343 w 3359"/>
              <a:gd name="T3" fmla="*/ 3079 h 3341"/>
              <a:gd name="T4" fmla="*/ 2714 w 3359"/>
              <a:gd name="T5" fmla="*/ 2704 h 3341"/>
              <a:gd name="T6" fmla="*/ 817 w 3359"/>
              <a:gd name="T7" fmla="*/ 2613 h 3341"/>
              <a:gd name="T8" fmla="*/ 852 w 3359"/>
              <a:gd name="T9" fmla="*/ 2989 h 3341"/>
              <a:gd name="T10" fmla="*/ 1476 w 3359"/>
              <a:gd name="T11" fmla="*/ 3212 h 3341"/>
              <a:gd name="T12" fmla="*/ 1041 w 3359"/>
              <a:gd name="T13" fmla="*/ 2632 h 3341"/>
              <a:gd name="T14" fmla="*/ 2034 w 3359"/>
              <a:gd name="T15" fmla="*/ 2871 h 3341"/>
              <a:gd name="T16" fmla="*/ 1947 w 3359"/>
              <a:gd name="T17" fmla="*/ 2438 h 3341"/>
              <a:gd name="T18" fmla="*/ 1208 w 3359"/>
              <a:gd name="T19" fmla="*/ 2476 h 3341"/>
              <a:gd name="T20" fmla="*/ 1465 w 3359"/>
              <a:gd name="T21" fmla="*/ 3037 h 3341"/>
              <a:gd name="T22" fmla="*/ 2515 w 3359"/>
              <a:gd name="T23" fmla="*/ 2038 h 3341"/>
              <a:gd name="T24" fmla="*/ 2695 w 3359"/>
              <a:gd name="T25" fmla="*/ 2561 h 3341"/>
              <a:gd name="T26" fmla="*/ 3118 w 3359"/>
              <a:gd name="T27" fmla="*/ 2280 h 3341"/>
              <a:gd name="T28" fmla="*/ 2547 w 3359"/>
              <a:gd name="T29" fmla="*/ 1728 h 3341"/>
              <a:gd name="T30" fmla="*/ 2297 w 3359"/>
              <a:gd name="T31" fmla="*/ 2395 h 3341"/>
              <a:gd name="T32" fmla="*/ 1737 w 3359"/>
              <a:gd name="T33" fmla="*/ 1728 h 3341"/>
              <a:gd name="T34" fmla="*/ 1062 w 3359"/>
              <a:gd name="T35" fmla="*/ 2395 h 3341"/>
              <a:gd name="T36" fmla="*/ 929 w 3359"/>
              <a:gd name="T37" fmla="*/ 1728 h 3341"/>
              <a:gd name="T38" fmla="*/ 241 w 3359"/>
              <a:gd name="T39" fmla="*/ 2280 h 3341"/>
              <a:gd name="T40" fmla="*/ 664 w 3359"/>
              <a:gd name="T41" fmla="*/ 2561 h 3341"/>
              <a:gd name="T42" fmla="*/ 843 w 3359"/>
              <a:gd name="T43" fmla="*/ 2038 h 3341"/>
              <a:gd name="T44" fmla="*/ 2065 w 3359"/>
              <a:gd name="T45" fmla="*/ 944 h 3341"/>
              <a:gd name="T46" fmla="*/ 2414 w 3359"/>
              <a:gd name="T47" fmla="*/ 1400 h 3341"/>
              <a:gd name="T48" fmla="*/ 1046 w 3359"/>
              <a:gd name="T49" fmla="*/ 992 h 3341"/>
              <a:gd name="T50" fmla="*/ 1621 w 3359"/>
              <a:gd name="T51" fmla="*/ 1613 h 3341"/>
              <a:gd name="T52" fmla="*/ 2845 w 3359"/>
              <a:gd name="T53" fmla="*/ 636 h 3341"/>
              <a:gd name="T54" fmla="*/ 2461 w 3359"/>
              <a:gd name="T55" fmla="*/ 1066 h 3341"/>
              <a:gd name="T56" fmla="*/ 3235 w 3359"/>
              <a:gd name="T57" fmla="*/ 1511 h 3341"/>
              <a:gd name="T58" fmla="*/ 3018 w 3359"/>
              <a:gd name="T59" fmla="*/ 866 h 3341"/>
              <a:gd name="T60" fmla="*/ 342 w 3359"/>
              <a:gd name="T61" fmla="*/ 866 h 3341"/>
              <a:gd name="T62" fmla="*/ 125 w 3359"/>
              <a:gd name="T63" fmla="*/ 1511 h 3341"/>
              <a:gd name="T64" fmla="*/ 899 w 3359"/>
              <a:gd name="T65" fmla="*/ 1066 h 3341"/>
              <a:gd name="T66" fmla="*/ 515 w 3359"/>
              <a:gd name="T67" fmla="*/ 636 h 3341"/>
              <a:gd name="T68" fmla="*/ 2228 w 3359"/>
              <a:gd name="T69" fmla="*/ 789 h 3341"/>
              <a:gd name="T70" fmla="*/ 1813 w 3359"/>
              <a:gd name="T71" fmla="*/ 222 h 3341"/>
              <a:gd name="T72" fmla="*/ 1283 w 3359"/>
              <a:gd name="T73" fmla="*/ 529 h 3341"/>
              <a:gd name="T74" fmla="*/ 1521 w 3359"/>
              <a:gd name="T75" fmla="*/ 857 h 3341"/>
              <a:gd name="T76" fmla="*/ 2174 w 3359"/>
              <a:gd name="T77" fmla="*/ 467 h 3341"/>
              <a:gd name="T78" fmla="*/ 2682 w 3359"/>
              <a:gd name="T79" fmla="*/ 599 h 3341"/>
              <a:gd name="T80" fmla="*/ 2322 w 3359"/>
              <a:gd name="T81" fmla="*/ 253 h 3341"/>
              <a:gd name="T82" fmla="*/ 1385 w 3359"/>
              <a:gd name="T83" fmla="*/ 143 h 3341"/>
              <a:gd name="T84" fmla="*/ 803 w 3359"/>
              <a:gd name="T85" fmla="*/ 383 h 3341"/>
              <a:gd name="T86" fmla="*/ 932 w 3359"/>
              <a:gd name="T87" fmla="*/ 720 h 3341"/>
              <a:gd name="T88" fmla="*/ 1396 w 3359"/>
              <a:gd name="T89" fmla="*/ 208 h 3341"/>
              <a:gd name="T90" fmla="*/ 2047 w 3359"/>
              <a:gd name="T91" fmla="*/ 41 h 3341"/>
              <a:gd name="T92" fmla="*/ 2681 w 3359"/>
              <a:gd name="T93" fmla="*/ 331 h 3341"/>
              <a:gd name="T94" fmla="*/ 3081 w 3359"/>
              <a:gd name="T95" fmla="*/ 751 h 3341"/>
              <a:gd name="T96" fmla="*/ 3332 w 3359"/>
              <a:gd name="T97" fmla="*/ 1372 h 3341"/>
              <a:gd name="T98" fmla="*/ 3308 w 3359"/>
              <a:gd name="T99" fmla="*/ 2081 h 3341"/>
              <a:gd name="T100" fmla="*/ 3000 w 3359"/>
              <a:gd name="T101" fmla="*/ 2702 h 3341"/>
              <a:gd name="T102" fmla="*/ 2867 w 3359"/>
              <a:gd name="T103" fmla="*/ 2851 h 3341"/>
              <a:gd name="T104" fmla="*/ 2314 w 3359"/>
              <a:gd name="T105" fmla="*/ 3217 h 3341"/>
              <a:gd name="T106" fmla="*/ 1737 w 3359"/>
              <a:gd name="T107" fmla="*/ 3340 h 3341"/>
              <a:gd name="T108" fmla="*/ 1325 w 3359"/>
              <a:gd name="T109" fmla="*/ 3303 h 3341"/>
              <a:gd name="T110" fmla="*/ 712 w 3359"/>
              <a:gd name="T111" fmla="*/ 3034 h 3341"/>
              <a:gd name="T112" fmla="*/ 424 w 3359"/>
              <a:gd name="T113" fmla="*/ 2778 h 3341"/>
              <a:gd name="T114" fmla="*/ 114 w 3359"/>
              <a:gd name="T115" fmla="*/ 2273 h 3341"/>
              <a:gd name="T116" fmla="*/ 3 w 3359"/>
              <a:gd name="T117" fmla="*/ 1570 h 3341"/>
              <a:gd name="T118" fmla="*/ 182 w 3359"/>
              <a:gd name="T119" fmla="*/ 915 h 3341"/>
              <a:gd name="T120" fmla="*/ 457 w 3359"/>
              <a:gd name="T121" fmla="*/ 527 h 3341"/>
              <a:gd name="T122" fmla="*/ 1023 w 3359"/>
              <a:gd name="T123" fmla="*/ 134 h 3341"/>
              <a:gd name="T124" fmla="*/ 1654 w 3359"/>
              <a:gd name="T125" fmla="*/ 1 h 3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9" h="3341">
                <a:moveTo>
                  <a:pt x="2363" y="2539"/>
                </a:moveTo>
                <a:lnTo>
                  <a:pt x="2318" y="2632"/>
                </a:lnTo>
                <a:lnTo>
                  <a:pt x="2269" y="2723"/>
                </a:lnTo>
                <a:lnTo>
                  <a:pt x="2215" y="2811"/>
                </a:lnTo>
                <a:lnTo>
                  <a:pt x="2157" y="2897"/>
                </a:lnTo>
                <a:lnTo>
                  <a:pt x="2095" y="2980"/>
                </a:lnTo>
                <a:lnTo>
                  <a:pt x="2029" y="3060"/>
                </a:lnTo>
                <a:lnTo>
                  <a:pt x="1958" y="3138"/>
                </a:lnTo>
                <a:lnTo>
                  <a:pt x="1884" y="3212"/>
                </a:lnTo>
                <a:lnTo>
                  <a:pt x="1979" y="3196"/>
                </a:lnTo>
                <a:lnTo>
                  <a:pt x="2074" y="3175"/>
                </a:lnTo>
                <a:lnTo>
                  <a:pt x="2166" y="3148"/>
                </a:lnTo>
                <a:lnTo>
                  <a:pt x="2255" y="3117"/>
                </a:lnTo>
                <a:lnTo>
                  <a:pt x="2343" y="3079"/>
                </a:lnTo>
                <a:lnTo>
                  <a:pt x="2426" y="3036"/>
                </a:lnTo>
                <a:lnTo>
                  <a:pt x="2507" y="2989"/>
                </a:lnTo>
                <a:lnTo>
                  <a:pt x="2585" y="2938"/>
                </a:lnTo>
                <a:lnTo>
                  <a:pt x="2660" y="2881"/>
                </a:lnTo>
                <a:lnTo>
                  <a:pt x="2731" y="2820"/>
                </a:lnTo>
                <a:lnTo>
                  <a:pt x="2798" y="2756"/>
                </a:lnTo>
                <a:lnTo>
                  <a:pt x="2714" y="2704"/>
                </a:lnTo>
                <a:lnTo>
                  <a:pt x="2629" y="2656"/>
                </a:lnTo>
                <a:lnTo>
                  <a:pt x="2542" y="2613"/>
                </a:lnTo>
                <a:lnTo>
                  <a:pt x="2453" y="2573"/>
                </a:lnTo>
                <a:lnTo>
                  <a:pt x="2363" y="2539"/>
                </a:lnTo>
                <a:close/>
                <a:moveTo>
                  <a:pt x="997" y="2539"/>
                </a:moveTo>
                <a:lnTo>
                  <a:pt x="907" y="2573"/>
                </a:lnTo>
                <a:lnTo>
                  <a:pt x="817" y="2613"/>
                </a:lnTo>
                <a:lnTo>
                  <a:pt x="730" y="2656"/>
                </a:lnTo>
                <a:lnTo>
                  <a:pt x="644" y="2704"/>
                </a:lnTo>
                <a:lnTo>
                  <a:pt x="561" y="2756"/>
                </a:lnTo>
                <a:lnTo>
                  <a:pt x="629" y="2820"/>
                </a:lnTo>
                <a:lnTo>
                  <a:pt x="700" y="2881"/>
                </a:lnTo>
                <a:lnTo>
                  <a:pt x="774" y="2938"/>
                </a:lnTo>
                <a:lnTo>
                  <a:pt x="852" y="2989"/>
                </a:lnTo>
                <a:lnTo>
                  <a:pt x="933" y="3036"/>
                </a:lnTo>
                <a:lnTo>
                  <a:pt x="1017" y="3079"/>
                </a:lnTo>
                <a:lnTo>
                  <a:pt x="1104" y="3117"/>
                </a:lnTo>
                <a:lnTo>
                  <a:pt x="1194" y="3148"/>
                </a:lnTo>
                <a:lnTo>
                  <a:pt x="1286" y="3175"/>
                </a:lnTo>
                <a:lnTo>
                  <a:pt x="1379" y="3196"/>
                </a:lnTo>
                <a:lnTo>
                  <a:pt x="1476" y="3212"/>
                </a:lnTo>
                <a:lnTo>
                  <a:pt x="1401" y="3138"/>
                </a:lnTo>
                <a:lnTo>
                  <a:pt x="1331" y="3060"/>
                </a:lnTo>
                <a:lnTo>
                  <a:pt x="1265" y="2979"/>
                </a:lnTo>
                <a:lnTo>
                  <a:pt x="1202" y="2897"/>
                </a:lnTo>
                <a:lnTo>
                  <a:pt x="1144" y="2811"/>
                </a:lnTo>
                <a:lnTo>
                  <a:pt x="1091" y="2722"/>
                </a:lnTo>
                <a:lnTo>
                  <a:pt x="1041" y="2632"/>
                </a:lnTo>
                <a:lnTo>
                  <a:pt x="997" y="2539"/>
                </a:lnTo>
                <a:close/>
                <a:moveTo>
                  <a:pt x="1737" y="2421"/>
                </a:moveTo>
                <a:lnTo>
                  <a:pt x="1737" y="3189"/>
                </a:lnTo>
                <a:lnTo>
                  <a:pt x="1818" y="3115"/>
                </a:lnTo>
                <a:lnTo>
                  <a:pt x="1895" y="3037"/>
                </a:lnTo>
                <a:lnTo>
                  <a:pt x="1967" y="2955"/>
                </a:lnTo>
                <a:lnTo>
                  <a:pt x="2034" y="2871"/>
                </a:lnTo>
                <a:lnTo>
                  <a:pt x="2096" y="2783"/>
                </a:lnTo>
                <a:lnTo>
                  <a:pt x="2153" y="2692"/>
                </a:lnTo>
                <a:lnTo>
                  <a:pt x="2205" y="2598"/>
                </a:lnTo>
                <a:lnTo>
                  <a:pt x="2252" y="2502"/>
                </a:lnTo>
                <a:lnTo>
                  <a:pt x="2152" y="2476"/>
                </a:lnTo>
                <a:lnTo>
                  <a:pt x="2050" y="2454"/>
                </a:lnTo>
                <a:lnTo>
                  <a:pt x="1947" y="2438"/>
                </a:lnTo>
                <a:lnTo>
                  <a:pt x="1843" y="2428"/>
                </a:lnTo>
                <a:lnTo>
                  <a:pt x="1737" y="2421"/>
                </a:lnTo>
                <a:close/>
                <a:moveTo>
                  <a:pt x="1621" y="2421"/>
                </a:moveTo>
                <a:lnTo>
                  <a:pt x="1516" y="2428"/>
                </a:lnTo>
                <a:lnTo>
                  <a:pt x="1413" y="2438"/>
                </a:lnTo>
                <a:lnTo>
                  <a:pt x="1310" y="2454"/>
                </a:lnTo>
                <a:lnTo>
                  <a:pt x="1208" y="2476"/>
                </a:lnTo>
                <a:lnTo>
                  <a:pt x="1108" y="2502"/>
                </a:lnTo>
                <a:lnTo>
                  <a:pt x="1154" y="2598"/>
                </a:lnTo>
                <a:lnTo>
                  <a:pt x="1207" y="2692"/>
                </a:lnTo>
                <a:lnTo>
                  <a:pt x="1263" y="2783"/>
                </a:lnTo>
                <a:lnTo>
                  <a:pt x="1326" y="2871"/>
                </a:lnTo>
                <a:lnTo>
                  <a:pt x="1393" y="2955"/>
                </a:lnTo>
                <a:lnTo>
                  <a:pt x="1465" y="3037"/>
                </a:lnTo>
                <a:lnTo>
                  <a:pt x="1540" y="3115"/>
                </a:lnTo>
                <a:lnTo>
                  <a:pt x="1621" y="3189"/>
                </a:lnTo>
                <a:lnTo>
                  <a:pt x="1621" y="2421"/>
                </a:lnTo>
                <a:close/>
                <a:moveTo>
                  <a:pt x="2547" y="1728"/>
                </a:moveTo>
                <a:lnTo>
                  <a:pt x="2542" y="1833"/>
                </a:lnTo>
                <a:lnTo>
                  <a:pt x="2531" y="1935"/>
                </a:lnTo>
                <a:lnTo>
                  <a:pt x="2515" y="2038"/>
                </a:lnTo>
                <a:lnTo>
                  <a:pt x="2495" y="2138"/>
                </a:lnTo>
                <a:lnTo>
                  <a:pt x="2471" y="2238"/>
                </a:lnTo>
                <a:lnTo>
                  <a:pt x="2442" y="2335"/>
                </a:lnTo>
                <a:lnTo>
                  <a:pt x="2407" y="2432"/>
                </a:lnTo>
                <a:lnTo>
                  <a:pt x="2505" y="2469"/>
                </a:lnTo>
                <a:lnTo>
                  <a:pt x="2601" y="2512"/>
                </a:lnTo>
                <a:lnTo>
                  <a:pt x="2695" y="2561"/>
                </a:lnTo>
                <a:lnTo>
                  <a:pt x="2787" y="2613"/>
                </a:lnTo>
                <a:lnTo>
                  <a:pt x="2877" y="2669"/>
                </a:lnTo>
                <a:lnTo>
                  <a:pt x="2933" y="2598"/>
                </a:lnTo>
                <a:lnTo>
                  <a:pt x="2987" y="2523"/>
                </a:lnTo>
                <a:lnTo>
                  <a:pt x="3036" y="2445"/>
                </a:lnTo>
                <a:lnTo>
                  <a:pt x="3079" y="2364"/>
                </a:lnTo>
                <a:lnTo>
                  <a:pt x="3118" y="2280"/>
                </a:lnTo>
                <a:lnTo>
                  <a:pt x="3152" y="2193"/>
                </a:lnTo>
                <a:lnTo>
                  <a:pt x="3181" y="2104"/>
                </a:lnTo>
                <a:lnTo>
                  <a:pt x="3205" y="2013"/>
                </a:lnTo>
                <a:lnTo>
                  <a:pt x="3223" y="1920"/>
                </a:lnTo>
                <a:lnTo>
                  <a:pt x="3236" y="1825"/>
                </a:lnTo>
                <a:lnTo>
                  <a:pt x="3242" y="1728"/>
                </a:lnTo>
                <a:lnTo>
                  <a:pt x="2547" y="1728"/>
                </a:lnTo>
                <a:close/>
                <a:moveTo>
                  <a:pt x="1737" y="1728"/>
                </a:moveTo>
                <a:lnTo>
                  <a:pt x="1737" y="2306"/>
                </a:lnTo>
                <a:lnTo>
                  <a:pt x="1852" y="2312"/>
                </a:lnTo>
                <a:lnTo>
                  <a:pt x="1966" y="2324"/>
                </a:lnTo>
                <a:lnTo>
                  <a:pt x="2077" y="2342"/>
                </a:lnTo>
                <a:lnTo>
                  <a:pt x="2188" y="2366"/>
                </a:lnTo>
                <a:lnTo>
                  <a:pt x="2297" y="2395"/>
                </a:lnTo>
                <a:lnTo>
                  <a:pt x="2335" y="2289"/>
                </a:lnTo>
                <a:lnTo>
                  <a:pt x="2367" y="2180"/>
                </a:lnTo>
                <a:lnTo>
                  <a:pt x="2392" y="2069"/>
                </a:lnTo>
                <a:lnTo>
                  <a:pt x="2411" y="1957"/>
                </a:lnTo>
                <a:lnTo>
                  <a:pt x="2425" y="1843"/>
                </a:lnTo>
                <a:lnTo>
                  <a:pt x="2431" y="1728"/>
                </a:lnTo>
                <a:lnTo>
                  <a:pt x="1737" y="1728"/>
                </a:lnTo>
                <a:close/>
                <a:moveTo>
                  <a:pt x="929" y="1728"/>
                </a:moveTo>
                <a:lnTo>
                  <a:pt x="935" y="1843"/>
                </a:lnTo>
                <a:lnTo>
                  <a:pt x="949" y="1957"/>
                </a:lnTo>
                <a:lnTo>
                  <a:pt x="968" y="2069"/>
                </a:lnTo>
                <a:lnTo>
                  <a:pt x="993" y="2180"/>
                </a:lnTo>
                <a:lnTo>
                  <a:pt x="1024" y="2288"/>
                </a:lnTo>
                <a:lnTo>
                  <a:pt x="1062" y="2395"/>
                </a:lnTo>
                <a:lnTo>
                  <a:pt x="1172" y="2366"/>
                </a:lnTo>
                <a:lnTo>
                  <a:pt x="1282" y="2342"/>
                </a:lnTo>
                <a:lnTo>
                  <a:pt x="1394" y="2324"/>
                </a:lnTo>
                <a:lnTo>
                  <a:pt x="1508" y="2312"/>
                </a:lnTo>
                <a:lnTo>
                  <a:pt x="1621" y="2306"/>
                </a:lnTo>
                <a:lnTo>
                  <a:pt x="1621" y="1728"/>
                </a:lnTo>
                <a:lnTo>
                  <a:pt x="929" y="1728"/>
                </a:lnTo>
                <a:close/>
                <a:moveTo>
                  <a:pt x="118" y="1728"/>
                </a:moveTo>
                <a:lnTo>
                  <a:pt x="124" y="1825"/>
                </a:lnTo>
                <a:lnTo>
                  <a:pt x="137" y="1920"/>
                </a:lnTo>
                <a:lnTo>
                  <a:pt x="155" y="2013"/>
                </a:lnTo>
                <a:lnTo>
                  <a:pt x="178" y="2104"/>
                </a:lnTo>
                <a:lnTo>
                  <a:pt x="207" y="2193"/>
                </a:lnTo>
                <a:lnTo>
                  <a:pt x="241" y="2280"/>
                </a:lnTo>
                <a:lnTo>
                  <a:pt x="280" y="2364"/>
                </a:lnTo>
                <a:lnTo>
                  <a:pt x="324" y="2445"/>
                </a:lnTo>
                <a:lnTo>
                  <a:pt x="373" y="2523"/>
                </a:lnTo>
                <a:lnTo>
                  <a:pt x="425" y="2598"/>
                </a:lnTo>
                <a:lnTo>
                  <a:pt x="483" y="2669"/>
                </a:lnTo>
                <a:lnTo>
                  <a:pt x="573" y="2613"/>
                </a:lnTo>
                <a:lnTo>
                  <a:pt x="664" y="2561"/>
                </a:lnTo>
                <a:lnTo>
                  <a:pt x="758" y="2512"/>
                </a:lnTo>
                <a:lnTo>
                  <a:pt x="855" y="2469"/>
                </a:lnTo>
                <a:lnTo>
                  <a:pt x="953" y="2432"/>
                </a:lnTo>
                <a:lnTo>
                  <a:pt x="918" y="2335"/>
                </a:lnTo>
                <a:lnTo>
                  <a:pt x="889" y="2238"/>
                </a:lnTo>
                <a:lnTo>
                  <a:pt x="863" y="2138"/>
                </a:lnTo>
                <a:lnTo>
                  <a:pt x="843" y="2038"/>
                </a:lnTo>
                <a:lnTo>
                  <a:pt x="829" y="1935"/>
                </a:lnTo>
                <a:lnTo>
                  <a:pt x="818" y="1833"/>
                </a:lnTo>
                <a:lnTo>
                  <a:pt x="813" y="1728"/>
                </a:lnTo>
                <a:lnTo>
                  <a:pt x="118" y="1728"/>
                </a:lnTo>
                <a:close/>
                <a:moveTo>
                  <a:pt x="2276" y="894"/>
                </a:moveTo>
                <a:lnTo>
                  <a:pt x="2171" y="922"/>
                </a:lnTo>
                <a:lnTo>
                  <a:pt x="2065" y="944"/>
                </a:lnTo>
                <a:lnTo>
                  <a:pt x="1956" y="960"/>
                </a:lnTo>
                <a:lnTo>
                  <a:pt x="1848" y="972"/>
                </a:lnTo>
                <a:lnTo>
                  <a:pt x="1737" y="977"/>
                </a:lnTo>
                <a:lnTo>
                  <a:pt x="1737" y="1613"/>
                </a:lnTo>
                <a:lnTo>
                  <a:pt x="2431" y="1613"/>
                </a:lnTo>
                <a:lnTo>
                  <a:pt x="2425" y="1506"/>
                </a:lnTo>
                <a:lnTo>
                  <a:pt x="2414" y="1400"/>
                </a:lnTo>
                <a:lnTo>
                  <a:pt x="2397" y="1295"/>
                </a:lnTo>
                <a:lnTo>
                  <a:pt x="2374" y="1193"/>
                </a:lnTo>
                <a:lnTo>
                  <a:pt x="2347" y="1091"/>
                </a:lnTo>
                <a:lnTo>
                  <a:pt x="2314" y="992"/>
                </a:lnTo>
                <a:lnTo>
                  <a:pt x="2276" y="894"/>
                </a:lnTo>
                <a:close/>
                <a:moveTo>
                  <a:pt x="1083" y="894"/>
                </a:moveTo>
                <a:lnTo>
                  <a:pt x="1046" y="992"/>
                </a:lnTo>
                <a:lnTo>
                  <a:pt x="1013" y="1091"/>
                </a:lnTo>
                <a:lnTo>
                  <a:pt x="984" y="1193"/>
                </a:lnTo>
                <a:lnTo>
                  <a:pt x="962" y="1295"/>
                </a:lnTo>
                <a:lnTo>
                  <a:pt x="945" y="1400"/>
                </a:lnTo>
                <a:lnTo>
                  <a:pt x="935" y="1506"/>
                </a:lnTo>
                <a:lnTo>
                  <a:pt x="929" y="1613"/>
                </a:lnTo>
                <a:lnTo>
                  <a:pt x="1621" y="1613"/>
                </a:lnTo>
                <a:lnTo>
                  <a:pt x="1621" y="977"/>
                </a:lnTo>
                <a:lnTo>
                  <a:pt x="1512" y="972"/>
                </a:lnTo>
                <a:lnTo>
                  <a:pt x="1402" y="960"/>
                </a:lnTo>
                <a:lnTo>
                  <a:pt x="1295" y="944"/>
                </a:lnTo>
                <a:lnTo>
                  <a:pt x="1189" y="922"/>
                </a:lnTo>
                <a:lnTo>
                  <a:pt x="1083" y="894"/>
                </a:lnTo>
                <a:close/>
                <a:moveTo>
                  <a:pt x="2845" y="636"/>
                </a:moveTo>
                <a:lnTo>
                  <a:pt x="2758" y="689"/>
                </a:lnTo>
                <a:lnTo>
                  <a:pt x="2668" y="738"/>
                </a:lnTo>
                <a:lnTo>
                  <a:pt x="2576" y="782"/>
                </a:lnTo>
                <a:lnTo>
                  <a:pt x="2483" y="823"/>
                </a:lnTo>
                <a:lnTo>
                  <a:pt x="2388" y="859"/>
                </a:lnTo>
                <a:lnTo>
                  <a:pt x="2427" y="961"/>
                </a:lnTo>
                <a:lnTo>
                  <a:pt x="2461" y="1066"/>
                </a:lnTo>
                <a:lnTo>
                  <a:pt x="2489" y="1172"/>
                </a:lnTo>
                <a:lnTo>
                  <a:pt x="2512" y="1281"/>
                </a:lnTo>
                <a:lnTo>
                  <a:pt x="2529" y="1390"/>
                </a:lnTo>
                <a:lnTo>
                  <a:pt x="2541" y="1501"/>
                </a:lnTo>
                <a:lnTo>
                  <a:pt x="2547" y="1613"/>
                </a:lnTo>
                <a:lnTo>
                  <a:pt x="3242" y="1613"/>
                </a:lnTo>
                <a:lnTo>
                  <a:pt x="3235" y="1511"/>
                </a:lnTo>
                <a:lnTo>
                  <a:pt x="3222" y="1412"/>
                </a:lnTo>
                <a:lnTo>
                  <a:pt x="3202" y="1314"/>
                </a:lnTo>
                <a:lnTo>
                  <a:pt x="3176" y="1220"/>
                </a:lnTo>
                <a:lnTo>
                  <a:pt x="3144" y="1127"/>
                </a:lnTo>
                <a:lnTo>
                  <a:pt x="3107" y="1037"/>
                </a:lnTo>
                <a:lnTo>
                  <a:pt x="3065" y="950"/>
                </a:lnTo>
                <a:lnTo>
                  <a:pt x="3018" y="866"/>
                </a:lnTo>
                <a:lnTo>
                  <a:pt x="2965" y="785"/>
                </a:lnTo>
                <a:lnTo>
                  <a:pt x="2907" y="709"/>
                </a:lnTo>
                <a:lnTo>
                  <a:pt x="2845" y="636"/>
                </a:lnTo>
                <a:close/>
                <a:moveTo>
                  <a:pt x="515" y="636"/>
                </a:moveTo>
                <a:lnTo>
                  <a:pt x="453" y="709"/>
                </a:lnTo>
                <a:lnTo>
                  <a:pt x="395" y="785"/>
                </a:lnTo>
                <a:lnTo>
                  <a:pt x="342" y="866"/>
                </a:lnTo>
                <a:lnTo>
                  <a:pt x="295" y="950"/>
                </a:lnTo>
                <a:lnTo>
                  <a:pt x="253" y="1037"/>
                </a:lnTo>
                <a:lnTo>
                  <a:pt x="215" y="1127"/>
                </a:lnTo>
                <a:lnTo>
                  <a:pt x="183" y="1220"/>
                </a:lnTo>
                <a:lnTo>
                  <a:pt x="158" y="1314"/>
                </a:lnTo>
                <a:lnTo>
                  <a:pt x="138" y="1412"/>
                </a:lnTo>
                <a:lnTo>
                  <a:pt x="125" y="1511"/>
                </a:lnTo>
                <a:lnTo>
                  <a:pt x="118" y="1613"/>
                </a:lnTo>
                <a:lnTo>
                  <a:pt x="813" y="1613"/>
                </a:lnTo>
                <a:lnTo>
                  <a:pt x="819" y="1501"/>
                </a:lnTo>
                <a:lnTo>
                  <a:pt x="831" y="1390"/>
                </a:lnTo>
                <a:lnTo>
                  <a:pt x="848" y="1281"/>
                </a:lnTo>
                <a:lnTo>
                  <a:pt x="871" y="1172"/>
                </a:lnTo>
                <a:lnTo>
                  <a:pt x="899" y="1066"/>
                </a:lnTo>
                <a:lnTo>
                  <a:pt x="933" y="961"/>
                </a:lnTo>
                <a:lnTo>
                  <a:pt x="972" y="859"/>
                </a:lnTo>
                <a:lnTo>
                  <a:pt x="877" y="823"/>
                </a:lnTo>
                <a:lnTo>
                  <a:pt x="783" y="782"/>
                </a:lnTo>
                <a:lnTo>
                  <a:pt x="692" y="738"/>
                </a:lnTo>
                <a:lnTo>
                  <a:pt x="602" y="689"/>
                </a:lnTo>
                <a:lnTo>
                  <a:pt x="515" y="636"/>
                </a:lnTo>
                <a:close/>
                <a:moveTo>
                  <a:pt x="1737" y="153"/>
                </a:moveTo>
                <a:lnTo>
                  <a:pt x="1737" y="862"/>
                </a:lnTo>
                <a:lnTo>
                  <a:pt x="1837" y="857"/>
                </a:lnTo>
                <a:lnTo>
                  <a:pt x="1937" y="847"/>
                </a:lnTo>
                <a:lnTo>
                  <a:pt x="2035" y="831"/>
                </a:lnTo>
                <a:lnTo>
                  <a:pt x="2132" y="813"/>
                </a:lnTo>
                <a:lnTo>
                  <a:pt x="2228" y="789"/>
                </a:lnTo>
                <a:lnTo>
                  <a:pt x="2182" y="700"/>
                </a:lnTo>
                <a:lnTo>
                  <a:pt x="2131" y="613"/>
                </a:lnTo>
                <a:lnTo>
                  <a:pt x="2076" y="529"/>
                </a:lnTo>
                <a:lnTo>
                  <a:pt x="2016" y="448"/>
                </a:lnTo>
                <a:lnTo>
                  <a:pt x="1953" y="370"/>
                </a:lnTo>
                <a:lnTo>
                  <a:pt x="1886" y="294"/>
                </a:lnTo>
                <a:lnTo>
                  <a:pt x="1813" y="222"/>
                </a:lnTo>
                <a:lnTo>
                  <a:pt x="1737" y="153"/>
                </a:lnTo>
                <a:close/>
                <a:moveTo>
                  <a:pt x="1621" y="153"/>
                </a:moveTo>
                <a:lnTo>
                  <a:pt x="1546" y="222"/>
                </a:lnTo>
                <a:lnTo>
                  <a:pt x="1474" y="294"/>
                </a:lnTo>
                <a:lnTo>
                  <a:pt x="1407" y="370"/>
                </a:lnTo>
                <a:lnTo>
                  <a:pt x="1342" y="448"/>
                </a:lnTo>
                <a:lnTo>
                  <a:pt x="1283" y="529"/>
                </a:lnTo>
                <a:lnTo>
                  <a:pt x="1229" y="613"/>
                </a:lnTo>
                <a:lnTo>
                  <a:pt x="1178" y="700"/>
                </a:lnTo>
                <a:lnTo>
                  <a:pt x="1132" y="789"/>
                </a:lnTo>
                <a:lnTo>
                  <a:pt x="1228" y="813"/>
                </a:lnTo>
                <a:lnTo>
                  <a:pt x="1325" y="831"/>
                </a:lnTo>
                <a:lnTo>
                  <a:pt x="1422" y="847"/>
                </a:lnTo>
                <a:lnTo>
                  <a:pt x="1521" y="857"/>
                </a:lnTo>
                <a:lnTo>
                  <a:pt x="1621" y="862"/>
                </a:lnTo>
                <a:lnTo>
                  <a:pt x="1621" y="153"/>
                </a:lnTo>
                <a:close/>
                <a:moveTo>
                  <a:pt x="1884" y="129"/>
                </a:moveTo>
                <a:lnTo>
                  <a:pt x="1964" y="208"/>
                </a:lnTo>
                <a:lnTo>
                  <a:pt x="2038" y="291"/>
                </a:lnTo>
                <a:lnTo>
                  <a:pt x="2109" y="378"/>
                </a:lnTo>
                <a:lnTo>
                  <a:pt x="2174" y="467"/>
                </a:lnTo>
                <a:lnTo>
                  <a:pt x="2234" y="560"/>
                </a:lnTo>
                <a:lnTo>
                  <a:pt x="2290" y="656"/>
                </a:lnTo>
                <a:lnTo>
                  <a:pt x="2341" y="753"/>
                </a:lnTo>
                <a:lnTo>
                  <a:pt x="2428" y="720"/>
                </a:lnTo>
                <a:lnTo>
                  <a:pt x="2514" y="684"/>
                </a:lnTo>
                <a:lnTo>
                  <a:pt x="2599" y="644"/>
                </a:lnTo>
                <a:lnTo>
                  <a:pt x="2682" y="599"/>
                </a:lnTo>
                <a:lnTo>
                  <a:pt x="2763" y="551"/>
                </a:lnTo>
                <a:lnTo>
                  <a:pt x="2698" y="491"/>
                </a:lnTo>
                <a:lnTo>
                  <a:pt x="2628" y="436"/>
                </a:lnTo>
                <a:lnTo>
                  <a:pt x="2555" y="383"/>
                </a:lnTo>
                <a:lnTo>
                  <a:pt x="2481" y="336"/>
                </a:lnTo>
                <a:lnTo>
                  <a:pt x="2403" y="292"/>
                </a:lnTo>
                <a:lnTo>
                  <a:pt x="2322" y="253"/>
                </a:lnTo>
                <a:lnTo>
                  <a:pt x="2238" y="219"/>
                </a:lnTo>
                <a:lnTo>
                  <a:pt x="2153" y="188"/>
                </a:lnTo>
                <a:lnTo>
                  <a:pt x="2065" y="163"/>
                </a:lnTo>
                <a:lnTo>
                  <a:pt x="1975" y="143"/>
                </a:lnTo>
                <a:lnTo>
                  <a:pt x="1884" y="129"/>
                </a:lnTo>
                <a:close/>
                <a:moveTo>
                  <a:pt x="1476" y="129"/>
                </a:moveTo>
                <a:lnTo>
                  <a:pt x="1385" y="143"/>
                </a:lnTo>
                <a:lnTo>
                  <a:pt x="1294" y="163"/>
                </a:lnTo>
                <a:lnTo>
                  <a:pt x="1207" y="188"/>
                </a:lnTo>
                <a:lnTo>
                  <a:pt x="1121" y="219"/>
                </a:lnTo>
                <a:lnTo>
                  <a:pt x="1038" y="253"/>
                </a:lnTo>
                <a:lnTo>
                  <a:pt x="957" y="292"/>
                </a:lnTo>
                <a:lnTo>
                  <a:pt x="879" y="336"/>
                </a:lnTo>
                <a:lnTo>
                  <a:pt x="803" y="383"/>
                </a:lnTo>
                <a:lnTo>
                  <a:pt x="732" y="436"/>
                </a:lnTo>
                <a:lnTo>
                  <a:pt x="662" y="491"/>
                </a:lnTo>
                <a:lnTo>
                  <a:pt x="597" y="551"/>
                </a:lnTo>
                <a:lnTo>
                  <a:pt x="678" y="599"/>
                </a:lnTo>
                <a:lnTo>
                  <a:pt x="760" y="644"/>
                </a:lnTo>
                <a:lnTo>
                  <a:pt x="845" y="684"/>
                </a:lnTo>
                <a:lnTo>
                  <a:pt x="932" y="720"/>
                </a:lnTo>
                <a:lnTo>
                  <a:pt x="1019" y="753"/>
                </a:lnTo>
                <a:lnTo>
                  <a:pt x="1070" y="656"/>
                </a:lnTo>
                <a:lnTo>
                  <a:pt x="1124" y="560"/>
                </a:lnTo>
                <a:lnTo>
                  <a:pt x="1186" y="467"/>
                </a:lnTo>
                <a:lnTo>
                  <a:pt x="1251" y="378"/>
                </a:lnTo>
                <a:lnTo>
                  <a:pt x="1321" y="291"/>
                </a:lnTo>
                <a:lnTo>
                  <a:pt x="1396" y="208"/>
                </a:lnTo>
                <a:lnTo>
                  <a:pt x="1476" y="129"/>
                </a:lnTo>
                <a:close/>
                <a:moveTo>
                  <a:pt x="1679" y="0"/>
                </a:moveTo>
                <a:lnTo>
                  <a:pt x="1706" y="1"/>
                </a:lnTo>
                <a:lnTo>
                  <a:pt x="1738" y="2"/>
                </a:lnTo>
                <a:lnTo>
                  <a:pt x="1843" y="8"/>
                </a:lnTo>
                <a:lnTo>
                  <a:pt x="1946" y="22"/>
                </a:lnTo>
                <a:lnTo>
                  <a:pt x="2047" y="41"/>
                </a:lnTo>
                <a:lnTo>
                  <a:pt x="2146" y="66"/>
                </a:lnTo>
                <a:lnTo>
                  <a:pt x="2243" y="97"/>
                </a:lnTo>
                <a:lnTo>
                  <a:pt x="2336" y="134"/>
                </a:lnTo>
                <a:lnTo>
                  <a:pt x="2427" y="175"/>
                </a:lnTo>
                <a:lnTo>
                  <a:pt x="2515" y="222"/>
                </a:lnTo>
                <a:lnTo>
                  <a:pt x="2600" y="274"/>
                </a:lnTo>
                <a:lnTo>
                  <a:pt x="2681" y="331"/>
                </a:lnTo>
                <a:lnTo>
                  <a:pt x="2759" y="392"/>
                </a:lnTo>
                <a:lnTo>
                  <a:pt x="2832" y="458"/>
                </a:lnTo>
                <a:lnTo>
                  <a:pt x="2903" y="527"/>
                </a:lnTo>
                <a:lnTo>
                  <a:pt x="2903" y="528"/>
                </a:lnTo>
                <a:lnTo>
                  <a:pt x="2966" y="599"/>
                </a:lnTo>
                <a:lnTo>
                  <a:pt x="3026" y="673"/>
                </a:lnTo>
                <a:lnTo>
                  <a:pt x="3081" y="751"/>
                </a:lnTo>
                <a:lnTo>
                  <a:pt x="3131" y="831"/>
                </a:lnTo>
                <a:lnTo>
                  <a:pt x="3177" y="915"/>
                </a:lnTo>
                <a:lnTo>
                  <a:pt x="3219" y="1001"/>
                </a:lnTo>
                <a:lnTo>
                  <a:pt x="3255" y="1091"/>
                </a:lnTo>
                <a:lnTo>
                  <a:pt x="3286" y="1182"/>
                </a:lnTo>
                <a:lnTo>
                  <a:pt x="3311" y="1276"/>
                </a:lnTo>
                <a:lnTo>
                  <a:pt x="3332" y="1372"/>
                </a:lnTo>
                <a:lnTo>
                  <a:pt x="3347" y="1469"/>
                </a:lnTo>
                <a:lnTo>
                  <a:pt x="3356" y="1570"/>
                </a:lnTo>
                <a:lnTo>
                  <a:pt x="3359" y="1670"/>
                </a:lnTo>
                <a:lnTo>
                  <a:pt x="3356" y="1776"/>
                </a:lnTo>
                <a:lnTo>
                  <a:pt x="3346" y="1880"/>
                </a:lnTo>
                <a:lnTo>
                  <a:pt x="3330" y="1981"/>
                </a:lnTo>
                <a:lnTo>
                  <a:pt x="3308" y="2081"/>
                </a:lnTo>
                <a:lnTo>
                  <a:pt x="3280" y="2178"/>
                </a:lnTo>
                <a:lnTo>
                  <a:pt x="3246" y="2273"/>
                </a:lnTo>
                <a:lnTo>
                  <a:pt x="3207" y="2365"/>
                </a:lnTo>
                <a:lnTo>
                  <a:pt x="3163" y="2454"/>
                </a:lnTo>
                <a:lnTo>
                  <a:pt x="3113" y="2540"/>
                </a:lnTo>
                <a:lnTo>
                  <a:pt x="3059" y="2622"/>
                </a:lnTo>
                <a:lnTo>
                  <a:pt x="3000" y="2702"/>
                </a:lnTo>
                <a:lnTo>
                  <a:pt x="2936" y="2777"/>
                </a:lnTo>
                <a:lnTo>
                  <a:pt x="2936" y="2778"/>
                </a:lnTo>
                <a:lnTo>
                  <a:pt x="2934" y="2779"/>
                </a:lnTo>
                <a:lnTo>
                  <a:pt x="2934" y="2780"/>
                </a:lnTo>
                <a:lnTo>
                  <a:pt x="2933" y="2780"/>
                </a:lnTo>
                <a:lnTo>
                  <a:pt x="2932" y="2781"/>
                </a:lnTo>
                <a:lnTo>
                  <a:pt x="2867" y="2851"/>
                </a:lnTo>
                <a:lnTo>
                  <a:pt x="2798" y="2916"/>
                </a:lnTo>
                <a:lnTo>
                  <a:pt x="2725" y="2976"/>
                </a:lnTo>
                <a:lnTo>
                  <a:pt x="2649" y="3034"/>
                </a:lnTo>
                <a:lnTo>
                  <a:pt x="2570" y="3086"/>
                </a:lnTo>
                <a:lnTo>
                  <a:pt x="2487" y="3134"/>
                </a:lnTo>
                <a:lnTo>
                  <a:pt x="2402" y="3178"/>
                </a:lnTo>
                <a:lnTo>
                  <a:pt x="2314" y="3217"/>
                </a:lnTo>
                <a:lnTo>
                  <a:pt x="2224" y="3251"/>
                </a:lnTo>
                <a:lnTo>
                  <a:pt x="2130" y="3280"/>
                </a:lnTo>
                <a:lnTo>
                  <a:pt x="2035" y="3303"/>
                </a:lnTo>
                <a:lnTo>
                  <a:pt x="1937" y="3321"/>
                </a:lnTo>
                <a:lnTo>
                  <a:pt x="1838" y="3333"/>
                </a:lnTo>
                <a:lnTo>
                  <a:pt x="1738" y="3340"/>
                </a:lnTo>
                <a:lnTo>
                  <a:pt x="1737" y="3340"/>
                </a:lnTo>
                <a:lnTo>
                  <a:pt x="1706" y="3341"/>
                </a:lnTo>
                <a:lnTo>
                  <a:pt x="1679" y="3341"/>
                </a:lnTo>
                <a:lnTo>
                  <a:pt x="1654" y="3341"/>
                </a:lnTo>
                <a:lnTo>
                  <a:pt x="1621" y="3340"/>
                </a:lnTo>
                <a:lnTo>
                  <a:pt x="1521" y="3333"/>
                </a:lnTo>
                <a:lnTo>
                  <a:pt x="1422" y="3321"/>
                </a:lnTo>
                <a:lnTo>
                  <a:pt x="1325" y="3303"/>
                </a:lnTo>
                <a:lnTo>
                  <a:pt x="1230" y="3280"/>
                </a:lnTo>
                <a:lnTo>
                  <a:pt x="1137" y="3251"/>
                </a:lnTo>
                <a:lnTo>
                  <a:pt x="1047" y="3217"/>
                </a:lnTo>
                <a:lnTo>
                  <a:pt x="958" y="3178"/>
                </a:lnTo>
                <a:lnTo>
                  <a:pt x="873" y="3134"/>
                </a:lnTo>
                <a:lnTo>
                  <a:pt x="791" y="3087"/>
                </a:lnTo>
                <a:lnTo>
                  <a:pt x="712" y="3034"/>
                </a:lnTo>
                <a:lnTo>
                  <a:pt x="635" y="2977"/>
                </a:lnTo>
                <a:lnTo>
                  <a:pt x="562" y="2917"/>
                </a:lnTo>
                <a:lnTo>
                  <a:pt x="494" y="2852"/>
                </a:lnTo>
                <a:lnTo>
                  <a:pt x="428" y="2783"/>
                </a:lnTo>
                <a:lnTo>
                  <a:pt x="426" y="2781"/>
                </a:lnTo>
                <a:lnTo>
                  <a:pt x="424" y="2779"/>
                </a:lnTo>
                <a:lnTo>
                  <a:pt x="424" y="2778"/>
                </a:lnTo>
                <a:lnTo>
                  <a:pt x="423" y="2777"/>
                </a:lnTo>
                <a:lnTo>
                  <a:pt x="360" y="2702"/>
                </a:lnTo>
                <a:lnTo>
                  <a:pt x="301" y="2622"/>
                </a:lnTo>
                <a:lnTo>
                  <a:pt x="246" y="2540"/>
                </a:lnTo>
                <a:lnTo>
                  <a:pt x="197" y="2454"/>
                </a:lnTo>
                <a:lnTo>
                  <a:pt x="153" y="2365"/>
                </a:lnTo>
                <a:lnTo>
                  <a:pt x="114" y="2273"/>
                </a:lnTo>
                <a:lnTo>
                  <a:pt x="80" y="2178"/>
                </a:lnTo>
                <a:lnTo>
                  <a:pt x="52" y="2081"/>
                </a:lnTo>
                <a:lnTo>
                  <a:pt x="29" y="1981"/>
                </a:lnTo>
                <a:lnTo>
                  <a:pt x="14" y="1880"/>
                </a:lnTo>
                <a:lnTo>
                  <a:pt x="4" y="1776"/>
                </a:lnTo>
                <a:lnTo>
                  <a:pt x="0" y="1670"/>
                </a:lnTo>
                <a:lnTo>
                  <a:pt x="3" y="1570"/>
                </a:lnTo>
                <a:lnTo>
                  <a:pt x="13" y="1469"/>
                </a:lnTo>
                <a:lnTo>
                  <a:pt x="27" y="1372"/>
                </a:lnTo>
                <a:lnTo>
                  <a:pt x="47" y="1276"/>
                </a:lnTo>
                <a:lnTo>
                  <a:pt x="74" y="1182"/>
                </a:lnTo>
                <a:lnTo>
                  <a:pt x="105" y="1091"/>
                </a:lnTo>
                <a:lnTo>
                  <a:pt x="141" y="1001"/>
                </a:lnTo>
                <a:lnTo>
                  <a:pt x="182" y="915"/>
                </a:lnTo>
                <a:lnTo>
                  <a:pt x="228" y="831"/>
                </a:lnTo>
                <a:lnTo>
                  <a:pt x="279" y="751"/>
                </a:lnTo>
                <a:lnTo>
                  <a:pt x="334" y="673"/>
                </a:lnTo>
                <a:lnTo>
                  <a:pt x="393" y="599"/>
                </a:lnTo>
                <a:lnTo>
                  <a:pt x="456" y="528"/>
                </a:lnTo>
                <a:lnTo>
                  <a:pt x="457" y="528"/>
                </a:lnTo>
                <a:lnTo>
                  <a:pt x="457" y="527"/>
                </a:lnTo>
                <a:lnTo>
                  <a:pt x="527" y="458"/>
                </a:lnTo>
                <a:lnTo>
                  <a:pt x="601" y="392"/>
                </a:lnTo>
                <a:lnTo>
                  <a:pt x="679" y="331"/>
                </a:lnTo>
                <a:lnTo>
                  <a:pt x="760" y="274"/>
                </a:lnTo>
                <a:lnTo>
                  <a:pt x="844" y="222"/>
                </a:lnTo>
                <a:lnTo>
                  <a:pt x="933" y="175"/>
                </a:lnTo>
                <a:lnTo>
                  <a:pt x="1023" y="134"/>
                </a:lnTo>
                <a:lnTo>
                  <a:pt x="1117" y="97"/>
                </a:lnTo>
                <a:lnTo>
                  <a:pt x="1214" y="66"/>
                </a:lnTo>
                <a:lnTo>
                  <a:pt x="1313" y="41"/>
                </a:lnTo>
                <a:lnTo>
                  <a:pt x="1414" y="22"/>
                </a:lnTo>
                <a:lnTo>
                  <a:pt x="1517" y="8"/>
                </a:lnTo>
                <a:lnTo>
                  <a:pt x="1621" y="2"/>
                </a:lnTo>
                <a:lnTo>
                  <a:pt x="1654" y="1"/>
                </a:lnTo>
                <a:lnTo>
                  <a:pt x="16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E4DC94FF-71D6-4D7C-9119-6E7940F1D173}"/>
              </a:ext>
            </a:extLst>
          </p:cNvPr>
          <p:cNvSpPr/>
          <p:nvPr/>
        </p:nvSpPr>
        <p:spPr>
          <a:xfrm>
            <a:off x="6851129" y="4907611"/>
            <a:ext cx="1287660"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629750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531744" y="2498492"/>
            <a:ext cx="9163086"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THANK</a:t>
            </a:r>
            <a:r>
              <a:rPr lang="id-ID" sz="11500" b="1" spc="600" dirty="0" smtClean="0">
                <a:solidFill>
                  <a:schemeClr val="bg1"/>
                </a:solidFill>
                <a:latin typeface="Poppins" panose="00000500000000000000" pitchFamily="50" charset="0"/>
                <a:cs typeface="Poppins" panose="00000500000000000000" pitchFamily="50" charset="0"/>
              </a:rPr>
              <a:t>YOU</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1639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1061581" y="1128543"/>
            <a:ext cx="3502882" cy="940613"/>
            <a:chOff x="4293265" y="653713"/>
            <a:chExt cx="1785434"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78543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Pricelist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flipH="1">
            <a:off x="215283"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DC94FF-71D6-4D7C-9119-6E7940F1D173}"/>
              </a:ext>
            </a:extLst>
          </p:cNvPr>
          <p:cNvSpPr/>
          <p:nvPr/>
        </p:nvSpPr>
        <p:spPr>
          <a:xfrm>
            <a:off x="1061580" y="2490920"/>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F38E2144-E484-4622-AFAB-51D72E066CDF}"/>
              </a:ext>
            </a:extLst>
          </p:cNvPr>
          <p:cNvSpPr txBox="1"/>
          <p:nvPr/>
        </p:nvSpPr>
        <p:spPr>
          <a:xfrm>
            <a:off x="1061580" y="2837831"/>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3</a:t>
            </a:r>
            <a:r>
              <a:rPr lang="en-US" sz="1400" b="1" dirty="0" smtClean="0">
                <a:solidFill>
                  <a:schemeClr val="accent4"/>
                </a:solidFill>
                <a:latin typeface="Segoe UI" panose="020B0502040204020203" pitchFamily="34" charset="0"/>
              </a:rPr>
              <a:t>5</a:t>
            </a:r>
            <a:r>
              <a:rPr lang="id-ID" sz="1400" b="1" dirty="0" smtClean="0">
                <a:solidFill>
                  <a:schemeClr val="accent4"/>
                </a:solidFill>
                <a:latin typeface="Segoe UI" panose="020B0502040204020203" pitchFamily="34" charset="0"/>
              </a:rPr>
              <a:t> </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3" name="Rectangle 12">
            <a:extLst>
              <a:ext uri="{FF2B5EF4-FFF2-40B4-BE49-F238E27FC236}">
                <a16:creationId xmlns:a16="http://schemas.microsoft.com/office/drawing/2014/main" id="{E4DC94FF-71D6-4D7C-9119-6E7940F1D173}"/>
              </a:ext>
            </a:extLst>
          </p:cNvPr>
          <p:cNvSpPr/>
          <p:nvPr/>
        </p:nvSpPr>
        <p:spPr>
          <a:xfrm>
            <a:off x="1061580" y="3132442"/>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4" name="Rectangle 13">
            <a:extLst>
              <a:ext uri="{FF2B5EF4-FFF2-40B4-BE49-F238E27FC236}">
                <a16:creationId xmlns:a16="http://schemas.microsoft.com/office/drawing/2014/main" id="{E4DC94FF-71D6-4D7C-9119-6E7940F1D173}"/>
              </a:ext>
            </a:extLst>
          </p:cNvPr>
          <p:cNvSpPr/>
          <p:nvPr/>
        </p:nvSpPr>
        <p:spPr>
          <a:xfrm>
            <a:off x="1061580" y="4270333"/>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1061580" y="4617244"/>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90</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61580" y="4911855"/>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8268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700000">
            <a:off x="3995538" y="2355464"/>
            <a:ext cx="2133600" cy="213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FC114540-2540-4507-8B87-F7C19EF694E5}"/>
              </a:ext>
            </a:extLst>
          </p:cNvPr>
          <p:cNvGrpSpPr/>
          <p:nvPr/>
        </p:nvGrpSpPr>
        <p:grpSpPr>
          <a:xfrm>
            <a:off x="7209695" y="1217218"/>
            <a:ext cx="3557384" cy="940613"/>
            <a:chOff x="4293265" y="653713"/>
            <a:chExt cx="1813214" cy="940613"/>
          </a:xfrm>
        </p:grpSpPr>
        <p:sp>
          <p:nvSpPr>
            <p:cNvPr id="28" name="TextBox 27">
              <a:extLst>
                <a:ext uri="{FF2B5EF4-FFF2-40B4-BE49-F238E27FC236}">
                  <a16:creationId xmlns:a16="http://schemas.microsoft.com/office/drawing/2014/main" id="{01CDDBC3-3445-4B93-B250-9A23EB09C816}"/>
                </a:ext>
              </a:extLst>
            </p:cNvPr>
            <p:cNvSpPr txBox="1"/>
            <p:nvPr/>
          </p:nvSpPr>
          <p:spPr>
            <a:xfrm>
              <a:off x="4293265" y="653713"/>
              <a:ext cx="181321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Services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9" name="TextBox 2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3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2" name="Right Triangle 3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DC94FF-71D6-4D7C-9119-6E7940F1D173}"/>
              </a:ext>
            </a:extLst>
          </p:cNvPr>
          <p:cNvSpPr/>
          <p:nvPr/>
        </p:nvSpPr>
        <p:spPr>
          <a:xfrm>
            <a:off x="7209694"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4" name="TextBox 13">
            <a:extLst>
              <a:ext uri="{FF2B5EF4-FFF2-40B4-BE49-F238E27FC236}">
                <a16:creationId xmlns:a16="http://schemas.microsoft.com/office/drawing/2014/main" id="{FBF183E9-7B4B-499A-9C33-D59A74FA41B0}"/>
              </a:ext>
            </a:extLst>
          </p:cNvPr>
          <p:cNvSpPr txBox="1"/>
          <p:nvPr/>
        </p:nvSpPr>
        <p:spPr>
          <a:xfrm>
            <a:off x="7209694"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Company</a:t>
            </a:r>
            <a:endParaRPr lang="en-US" sz="1100" b="1"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209694"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492059"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BF183E9-7B4B-499A-9C33-D59A74FA41B0}"/>
              </a:ext>
            </a:extLst>
          </p:cNvPr>
          <p:cNvSpPr txBox="1"/>
          <p:nvPr/>
        </p:nvSpPr>
        <p:spPr>
          <a:xfrm>
            <a:off x="9492059"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Picture</a:t>
            </a:r>
            <a:endParaRPr lang="en-US" sz="1100" b="1"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9492059"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209694"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20" name="TextBox 19">
            <a:extLst>
              <a:ext uri="{FF2B5EF4-FFF2-40B4-BE49-F238E27FC236}">
                <a16:creationId xmlns:a16="http://schemas.microsoft.com/office/drawing/2014/main" id="{FBF183E9-7B4B-499A-9C33-D59A74FA41B0}"/>
              </a:ext>
            </a:extLst>
          </p:cNvPr>
          <p:cNvSpPr txBox="1"/>
          <p:nvPr/>
        </p:nvSpPr>
        <p:spPr>
          <a:xfrm>
            <a:off x="7209694"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Porfolio</a:t>
            </a:r>
            <a:endParaRPr lang="en-US" sz="11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7209694"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E4DC94FF-71D6-4D7C-9119-6E7940F1D173}"/>
              </a:ext>
            </a:extLst>
          </p:cNvPr>
          <p:cNvSpPr/>
          <p:nvPr/>
        </p:nvSpPr>
        <p:spPr>
          <a:xfrm>
            <a:off x="9492059"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34" name="TextBox 33">
            <a:extLst>
              <a:ext uri="{FF2B5EF4-FFF2-40B4-BE49-F238E27FC236}">
                <a16:creationId xmlns:a16="http://schemas.microsoft.com/office/drawing/2014/main" id="{FBF183E9-7B4B-499A-9C33-D59A74FA41B0}"/>
              </a:ext>
            </a:extLst>
          </p:cNvPr>
          <p:cNvSpPr txBox="1"/>
          <p:nvPr/>
        </p:nvSpPr>
        <p:spPr>
          <a:xfrm>
            <a:off x="9492059"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Collection</a:t>
            </a:r>
            <a:endParaRPr lang="en-US" sz="1100" b="1" dirty="0">
              <a:latin typeface="Poppins SemiBold" panose="00000700000000000000" pitchFamily="50" charset="0"/>
              <a:cs typeface="Poppins SemiBold" panose="00000700000000000000" pitchFamily="50"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9492059"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grpSp>
        <p:nvGrpSpPr>
          <p:cNvPr id="37" name="Group 1083"/>
          <p:cNvGrpSpPr>
            <a:grpSpLocks noChangeAspect="1"/>
          </p:cNvGrpSpPr>
          <p:nvPr/>
        </p:nvGrpSpPr>
        <p:grpSpPr bwMode="auto">
          <a:xfrm>
            <a:off x="4830907" y="2737809"/>
            <a:ext cx="462862" cy="374290"/>
            <a:chOff x="1126" y="1314"/>
            <a:chExt cx="324" cy="262"/>
          </a:xfrm>
          <a:solidFill>
            <a:schemeClr val="bg1"/>
          </a:solidFill>
        </p:grpSpPr>
        <p:sp>
          <p:nvSpPr>
            <p:cNvPr id="38" name="Freeform 1085"/>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86"/>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4208131" y="3276681"/>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40947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591138" y="-2"/>
            <a:ext cx="6600863" cy="6858001"/>
          </a:xfrm>
          <a:custGeom>
            <a:avLst/>
            <a:gdLst>
              <a:gd name="connsiteX0" fmla="*/ 3429002 w 6600863"/>
              <a:gd name="connsiteY0" fmla="*/ 0 h 6858001"/>
              <a:gd name="connsiteX1" fmla="*/ 4358146 w 6600863"/>
              <a:gd name="connsiteY1" fmla="*/ 0 h 6858001"/>
              <a:gd name="connsiteX2" fmla="*/ 6600863 w 6600863"/>
              <a:gd name="connsiteY2" fmla="*/ 2242717 h 6858001"/>
              <a:gd name="connsiteX3" fmla="*/ 6600863 w 6600863"/>
              <a:gd name="connsiteY3" fmla="*/ 4615287 h 6858001"/>
              <a:gd name="connsiteX4" fmla="*/ 4358149 w 6600863"/>
              <a:gd name="connsiteY4" fmla="*/ 6858001 h 6858001"/>
              <a:gd name="connsiteX5" fmla="*/ 3428999 w 6600863"/>
              <a:gd name="connsiteY5" fmla="*/ 6858001 h 6858001"/>
              <a:gd name="connsiteX6" fmla="*/ 0 w 6600863"/>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0863" h="6858001">
                <a:moveTo>
                  <a:pt x="3429002" y="0"/>
                </a:moveTo>
                <a:lnTo>
                  <a:pt x="4358146" y="0"/>
                </a:lnTo>
                <a:lnTo>
                  <a:pt x="6600863" y="2242717"/>
                </a:lnTo>
                <a:lnTo>
                  <a:pt x="6600863" y="4615287"/>
                </a:lnTo>
                <a:lnTo>
                  <a:pt x="4358149" y="6858001"/>
                </a:lnTo>
                <a:lnTo>
                  <a:pt x="3428999" y="6858001"/>
                </a:lnTo>
                <a:lnTo>
                  <a:pt x="0" y="34290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grpSp>
        <p:nvGrpSpPr>
          <p:cNvPr id="5" name="Group 4">
            <a:extLst>
              <a:ext uri="{FF2B5EF4-FFF2-40B4-BE49-F238E27FC236}">
                <a16:creationId xmlns:a16="http://schemas.microsoft.com/office/drawing/2014/main" id="{FC114540-2540-4507-8B87-F7C19EF694E5}"/>
              </a:ext>
            </a:extLst>
          </p:cNvPr>
          <p:cNvGrpSpPr/>
          <p:nvPr/>
        </p:nvGrpSpPr>
        <p:grpSpPr>
          <a:xfrm>
            <a:off x="700313" y="1161866"/>
            <a:ext cx="3910045" cy="940613"/>
            <a:chOff x="4293265" y="653713"/>
            <a:chExt cx="1992967"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9296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Company</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0803" y="264108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1999757"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1405280"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700313" y="2684978"/>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1281550"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862787"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2586283" y="2727652"/>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12</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54102" y="3495362"/>
            <a:ext cx="4248206"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57839" y="3190546"/>
            <a:ext cx="3500232" cy="346249"/>
          </a:xfrm>
          <a:prstGeom prst="rect">
            <a:avLst/>
          </a:prstGeom>
        </p:spPr>
        <p:txBody>
          <a:bodyPr wrap="square">
            <a:spAutoFit/>
          </a:bodyPr>
          <a:lstStyle/>
          <a:p>
            <a:pPr>
              <a:lnSpc>
                <a:spcPct val="150000"/>
              </a:lnSpc>
            </a:pPr>
            <a:r>
              <a:rPr lang="id-ID" sz="1200" b="1" dirty="0" smtClean="0">
                <a:solidFill>
                  <a:schemeClr val="accent4"/>
                </a:solidFill>
                <a:latin typeface="Poppins SemiBold" panose="00000700000000000000" pitchFamily="50" charset="0"/>
                <a:cs typeface="Poppins SemiBold" panose="00000700000000000000" pitchFamily="50" charset="0"/>
              </a:rPr>
              <a:t>Select Your </a:t>
            </a:r>
            <a:r>
              <a:rPr lang="id-ID" sz="1200" b="1" dirty="0" smtClean="0">
                <a:latin typeface="Poppins SemiBold" panose="00000700000000000000" pitchFamily="50" charset="0"/>
                <a:cs typeface="Poppins SemiBold" panose="00000700000000000000" pitchFamily="50" charset="0"/>
              </a:rPr>
              <a:t>Interest</a:t>
            </a:r>
            <a:endParaRPr lang="en-US" sz="1200" b="1" dirty="0">
              <a:latin typeface="Poppins SemiBold" panose="00000700000000000000" pitchFamily="50" charset="0"/>
              <a:cs typeface="Poppins SemiBold" panose="00000700000000000000" pitchFamily="50" charset="0"/>
            </a:endParaRPr>
          </a:p>
        </p:txBody>
      </p:sp>
      <p:sp>
        <p:nvSpPr>
          <p:cNvPr id="20" name="Oval 19"/>
          <p:cNvSpPr/>
          <p:nvPr/>
        </p:nvSpPr>
        <p:spPr>
          <a:xfrm>
            <a:off x="810803"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1999757" y="4639884"/>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405280"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700313"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1281550"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02</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1862787" y="4683774"/>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6" name="TextBox 25">
            <a:extLst>
              <a:ext uri="{FF2B5EF4-FFF2-40B4-BE49-F238E27FC236}">
                <a16:creationId xmlns:a16="http://schemas.microsoft.com/office/drawing/2014/main" id="{F38E2144-E484-4622-AFAB-51D72E066CDF}"/>
              </a:ext>
            </a:extLst>
          </p:cNvPr>
          <p:cNvSpPr txBox="1"/>
          <p:nvPr/>
        </p:nvSpPr>
        <p:spPr>
          <a:xfrm>
            <a:off x="2586283" y="4726448"/>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17</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754102" y="5292546"/>
            <a:ext cx="4248206" cy="600164"/>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100" dirty="0" smtClean="0">
                <a:latin typeface="Segoe UI" panose="020B0502040204020203" pitchFamily="34" charset="0"/>
                <a:cs typeface="Segoe UI Light" panose="020B0502040204020203" pitchFamily="34" charset="0"/>
              </a:rPr>
              <a:t>enjoy</a:t>
            </a:r>
            <a:endParaRPr lang="en-US" sz="1100" dirty="0">
              <a:latin typeface="Segoe UI" panose="020B0502040204020203" pitchFamily="34" charset="0"/>
              <a:cs typeface="Segoe UI Light" panose="020B0502040204020203" pitchFamily="34" charset="0"/>
            </a:endParaRPr>
          </a:p>
        </p:txBody>
      </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3471D1B7-766F-4135-A3B9-C102ADF4437C}"/>
              </a:ext>
            </a:extLst>
          </p:cNvPr>
          <p:cNvSpPr txBox="1"/>
          <p:nvPr/>
        </p:nvSpPr>
        <p:spPr>
          <a:xfrm>
            <a:off x="642257" y="178598"/>
            <a:ext cx="2632076" cy="353907"/>
          </a:xfrm>
          <a:prstGeom prst="rect">
            <a:avLst/>
          </a:prstGeom>
          <a:noFill/>
        </p:spPr>
        <p:txBody>
          <a:bodyPr wrap="square" lIns="182843" tIns="91422" rIns="182843" bIns="91422" rtlCol="0">
            <a:spAutoFit/>
          </a:bodyPr>
          <a:lstStyle/>
          <a:p>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Tree>
    <p:extLst>
      <p:ext uri="{BB962C8B-B14F-4D97-AF65-F5344CB8AC3E}">
        <p14:creationId xmlns:p14="http://schemas.microsoft.com/office/powerpoint/2010/main" val="135780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Diamond 2"/>
          <p:cNvSpPr/>
          <p:nvPr/>
        </p:nvSpPr>
        <p:spPr>
          <a:xfrm>
            <a:off x="3664156" y="3539614"/>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C114540-2540-4507-8B87-F7C19EF694E5}"/>
              </a:ext>
            </a:extLst>
          </p:cNvPr>
          <p:cNvGrpSpPr/>
          <p:nvPr/>
        </p:nvGrpSpPr>
        <p:grpSpPr>
          <a:xfrm>
            <a:off x="7121941" y="1324936"/>
            <a:ext cx="3433953" cy="940613"/>
            <a:chOff x="4293265" y="653713"/>
            <a:chExt cx="1750301"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75030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Reading</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ectangle 9">
            <a:extLst>
              <a:ext uri="{FF2B5EF4-FFF2-40B4-BE49-F238E27FC236}">
                <a16:creationId xmlns:a16="http://schemas.microsoft.com/office/drawing/2014/main" id="{E4DC94FF-71D6-4D7C-9119-6E7940F1D173}"/>
              </a:ext>
            </a:extLst>
          </p:cNvPr>
          <p:cNvSpPr/>
          <p:nvPr/>
        </p:nvSpPr>
        <p:spPr>
          <a:xfrm>
            <a:off x="7121941" y="3210383"/>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1" name="Rectangle 10">
            <a:extLst>
              <a:ext uri="{FF2B5EF4-FFF2-40B4-BE49-F238E27FC236}">
                <a16:creationId xmlns:a16="http://schemas.microsoft.com/office/drawing/2014/main" id="{E4DC94FF-71D6-4D7C-9119-6E7940F1D173}"/>
              </a:ext>
            </a:extLst>
          </p:cNvPr>
          <p:cNvSpPr/>
          <p:nvPr/>
        </p:nvSpPr>
        <p:spPr>
          <a:xfrm>
            <a:off x="7121942" y="2847816"/>
            <a:ext cx="1630157" cy="334707"/>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Description</a:t>
            </a:r>
            <a:endParaRPr lang="en-US" sz="1050" b="1" dirty="0">
              <a:latin typeface="Segoe UI" panose="020B0502040204020203" pitchFamily="34" charset="0"/>
              <a:cs typeface="Segoe UI Light" panose="020B0502040204020203" pitchFamily="34" charset="0"/>
            </a:endParaRPr>
          </a:p>
        </p:txBody>
      </p:sp>
      <p:grpSp>
        <p:nvGrpSpPr>
          <p:cNvPr id="26" name="Group 25"/>
          <p:cNvGrpSpPr/>
          <p:nvPr/>
        </p:nvGrpSpPr>
        <p:grpSpPr>
          <a:xfrm>
            <a:off x="8275431" y="2951890"/>
            <a:ext cx="947784" cy="145514"/>
            <a:chOff x="8275431" y="2951890"/>
            <a:chExt cx="947784" cy="145514"/>
          </a:xfrm>
        </p:grpSpPr>
        <p:sp>
          <p:nvSpPr>
            <p:cNvPr id="13" name="Oval 12"/>
            <p:cNvSpPr/>
            <p:nvPr/>
          </p:nvSpPr>
          <p:spPr>
            <a:xfrm>
              <a:off x="8275431"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8475998"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8676566"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877133"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077700"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a:extLst>
              <a:ext uri="{FF2B5EF4-FFF2-40B4-BE49-F238E27FC236}">
                <a16:creationId xmlns:a16="http://schemas.microsoft.com/office/drawing/2014/main" id="{E4DC94FF-71D6-4D7C-9119-6E7940F1D173}"/>
              </a:ext>
            </a:extLst>
          </p:cNvPr>
          <p:cNvSpPr/>
          <p:nvPr/>
        </p:nvSpPr>
        <p:spPr>
          <a:xfrm>
            <a:off x="7121940" y="4713609"/>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121941" y="4351042"/>
            <a:ext cx="1630157" cy="304571"/>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Presentation</a:t>
            </a:r>
            <a:endParaRPr lang="en-US" sz="1050" b="1" dirty="0">
              <a:latin typeface="Segoe UI" panose="020B0502040204020203" pitchFamily="34" charset="0"/>
              <a:cs typeface="Segoe UI Light" panose="020B0502040204020203" pitchFamily="34" charset="0"/>
            </a:endParaRPr>
          </a:p>
        </p:txBody>
      </p:sp>
      <p:grpSp>
        <p:nvGrpSpPr>
          <p:cNvPr id="27" name="Group 26"/>
          <p:cNvGrpSpPr/>
          <p:nvPr/>
        </p:nvGrpSpPr>
        <p:grpSpPr>
          <a:xfrm>
            <a:off x="8275430" y="4455116"/>
            <a:ext cx="947784" cy="145514"/>
            <a:chOff x="8275430" y="4455116"/>
            <a:chExt cx="947784" cy="145514"/>
          </a:xfrm>
        </p:grpSpPr>
        <p:sp>
          <p:nvSpPr>
            <p:cNvPr id="20" name="Oval 19"/>
            <p:cNvSpPr/>
            <p:nvPr/>
          </p:nvSpPr>
          <p:spPr>
            <a:xfrm>
              <a:off x="8275430"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75997"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676565"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8877132"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9077699" y="4455116"/>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0" name="Freeform 116"/>
          <p:cNvSpPr>
            <a:spLocks/>
          </p:cNvSpPr>
          <p:nvPr/>
        </p:nvSpPr>
        <p:spPr bwMode="auto">
          <a:xfrm>
            <a:off x="4717027" y="4252081"/>
            <a:ext cx="489974" cy="431470"/>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E4DC94FF-71D6-4D7C-9119-6E7940F1D173}"/>
              </a:ext>
            </a:extLst>
          </p:cNvPr>
          <p:cNvSpPr/>
          <p:nvPr/>
        </p:nvSpPr>
        <p:spPr>
          <a:xfrm>
            <a:off x="4107016" y="4760934"/>
            <a:ext cx="1708414" cy="553998"/>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3633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flipH="1">
            <a:off x="5657850" y="4554882"/>
            <a:ext cx="2133600" cy="1917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id="{FC114540-2540-4507-8B87-F7C19EF694E5}"/>
              </a:ext>
            </a:extLst>
          </p:cNvPr>
          <p:cNvGrpSpPr/>
          <p:nvPr/>
        </p:nvGrpSpPr>
        <p:grpSpPr>
          <a:xfrm>
            <a:off x="707668" y="1173939"/>
            <a:ext cx="3308918" cy="940613"/>
            <a:chOff x="4293265" y="653713"/>
            <a:chExt cx="1686570"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68657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Product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DC94FF-71D6-4D7C-9119-6E7940F1D173}"/>
              </a:ext>
            </a:extLst>
          </p:cNvPr>
          <p:cNvSpPr/>
          <p:nvPr/>
        </p:nvSpPr>
        <p:spPr>
          <a:xfrm>
            <a:off x="707669" y="2695516"/>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178+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707669" y="3395407"/>
            <a:ext cx="410971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sweet mornings taken possession </a:t>
            </a:r>
          </a:p>
        </p:txBody>
      </p:sp>
      <p:sp>
        <p:nvSpPr>
          <p:cNvPr id="13" name="Rectangle 12">
            <a:extLst>
              <a:ext uri="{FF2B5EF4-FFF2-40B4-BE49-F238E27FC236}">
                <a16:creationId xmlns:a16="http://schemas.microsoft.com/office/drawing/2014/main" id="{E4DC94FF-71D6-4D7C-9119-6E7940F1D173}"/>
              </a:ext>
            </a:extLst>
          </p:cNvPr>
          <p:cNvSpPr/>
          <p:nvPr/>
        </p:nvSpPr>
        <p:spPr>
          <a:xfrm>
            <a:off x="707669" y="4615404"/>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214+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707669" y="5315295"/>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050" dirty="0" smtClean="0">
                <a:latin typeface="Segoe UI" panose="020B0502040204020203" pitchFamily="34" charset="0"/>
                <a:cs typeface="Segoe UI Light" panose="020B0502040204020203" pitchFamily="34" charset="0"/>
              </a:rPr>
              <a:t>enjoy</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5870443" y="5315295"/>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grpSp>
        <p:nvGrpSpPr>
          <p:cNvPr id="17" name="Group 853"/>
          <p:cNvGrpSpPr>
            <a:grpSpLocks noChangeAspect="1"/>
          </p:cNvGrpSpPr>
          <p:nvPr/>
        </p:nvGrpSpPr>
        <p:grpSpPr bwMode="auto">
          <a:xfrm>
            <a:off x="6528428" y="4905154"/>
            <a:ext cx="392444" cy="333347"/>
            <a:chOff x="518" y="2848"/>
            <a:chExt cx="1109" cy="942"/>
          </a:xfrm>
          <a:solidFill>
            <a:schemeClr val="bg1"/>
          </a:solidFill>
        </p:grpSpPr>
        <p:sp>
          <p:nvSpPr>
            <p:cNvPr id="18" name="Freeform 855"/>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56"/>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857"/>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858"/>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59"/>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51678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10800000">
            <a:off x="3695620" y="1101575"/>
            <a:ext cx="1932601" cy="166603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67830" y="1226130"/>
            <a:ext cx="3651962" cy="940613"/>
            <a:chOff x="4293265" y="653713"/>
            <a:chExt cx="1861421"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86142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Features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F38E2144-E484-4622-AFAB-51D72E066CDF}"/>
              </a:ext>
            </a:extLst>
          </p:cNvPr>
          <p:cNvSpPr txBox="1"/>
          <p:nvPr/>
        </p:nvSpPr>
        <p:spPr>
          <a:xfrm>
            <a:off x="6982206" y="282022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15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6992489" y="317114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9228352" y="2823535"/>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a:solidFill>
                  <a:schemeClr val="accent4"/>
                </a:solidFill>
                <a:latin typeface="Poppins SemiBold" panose="00000700000000000000" pitchFamily="50" charset="0"/>
                <a:cs typeface="Poppins SemiBold" panose="00000700000000000000" pitchFamily="50" charset="0"/>
              </a:rPr>
              <a:t>9</a:t>
            </a:r>
            <a:r>
              <a:rPr lang="id-ID" sz="2000" dirty="0" smtClean="0">
                <a:solidFill>
                  <a:schemeClr val="accent4"/>
                </a:solidFill>
                <a:latin typeface="Poppins SemiBold" panose="00000700000000000000" pitchFamily="50" charset="0"/>
                <a:cs typeface="Poppins SemiBold" panose="00000700000000000000" pitchFamily="50" charset="0"/>
              </a:rPr>
              <a:t>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238635" y="3174453"/>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6982206" y="4458189"/>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24</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992489" y="4809107"/>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F38E2144-E484-4622-AFAB-51D72E066CDF}"/>
              </a:ext>
            </a:extLst>
          </p:cNvPr>
          <p:cNvSpPr txBox="1"/>
          <p:nvPr/>
        </p:nvSpPr>
        <p:spPr>
          <a:xfrm>
            <a:off x="9228352" y="446149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30</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238635" y="481241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grpSp>
        <p:nvGrpSpPr>
          <p:cNvPr id="24" name="Group 1225"/>
          <p:cNvGrpSpPr>
            <a:grpSpLocks noChangeAspect="1"/>
          </p:cNvGrpSpPr>
          <p:nvPr/>
        </p:nvGrpSpPr>
        <p:grpSpPr bwMode="auto">
          <a:xfrm>
            <a:off x="4501236" y="1490257"/>
            <a:ext cx="321368" cy="297152"/>
            <a:chOff x="6375" y="3168"/>
            <a:chExt cx="637" cy="589"/>
          </a:xfrm>
          <a:solidFill>
            <a:schemeClr val="bg1"/>
          </a:solidFill>
        </p:grpSpPr>
        <p:sp>
          <p:nvSpPr>
            <p:cNvPr id="25" name="Freeform 1227"/>
            <p:cNvSpPr>
              <a:spLocks/>
            </p:cNvSpPr>
            <p:nvPr/>
          </p:nvSpPr>
          <p:spPr bwMode="auto">
            <a:xfrm>
              <a:off x="6539" y="3693"/>
              <a:ext cx="308" cy="64"/>
            </a:xfrm>
            <a:custGeom>
              <a:avLst/>
              <a:gdLst>
                <a:gd name="T0" fmla="*/ 437 w 1847"/>
                <a:gd name="T1" fmla="*/ 0 h 389"/>
                <a:gd name="T2" fmla="*/ 1415 w 1847"/>
                <a:gd name="T3" fmla="*/ 0 h 389"/>
                <a:gd name="T4" fmla="*/ 1433 w 1847"/>
                <a:gd name="T5" fmla="*/ 23 h 389"/>
                <a:gd name="T6" fmla="*/ 1453 w 1847"/>
                <a:gd name="T7" fmla="*/ 45 h 389"/>
                <a:gd name="T8" fmla="*/ 1477 w 1847"/>
                <a:gd name="T9" fmla="*/ 67 h 389"/>
                <a:gd name="T10" fmla="*/ 1505 w 1847"/>
                <a:gd name="T11" fmla="*/ 88 h 389"/>
                <a:gd name="T12" fmla="*/ 1536 w 1847"/>
                <a:gd name="T13" fmla="*/ 108 h 389"/>
                <a:gd name="T14" fmla="*/ 1572 w 1847"/>
                <a:gd name="T15" fmla="*/ 125 h 389"/>
                <a:gd name="T16" fmla="*/ 1611 w 1847"/>
                <a:gd name="T17" fmla="*/ 142 h 389"/>
                <a:gd name="T18" fmla="*/ 1655 w 1847"/>
                <a:gd name="T19" fmla="*/ 156 h 389"/>
                <a:gd name="T20" fmla="*/ 1704 w 1847"/>
                <a:gd name="T21" fmla="*/ 167 h 389"/>
                <a:gd name="T22" fmla="*/ 1759 w 1847"/>
                <a:gd name="T23" fmla="*/ 176 h 389"/>
                <a:gd name="T24" fmla="*/ 1740 w 1847"/>
                <a:gd name="T25" fmla="*/ 176 h 389"/>
                <a:gd name="T26" fmla="*/ 1764 w 1847"/>
                <a:gd name="T27" fmla="*/ 179 h 389"/>
                <a:gd name="T28" fmla="*/ 1788 w 1847"/>
                <a:gd name="T29" fmla="*/ 187 h 389"/>
                <a:gd name="T30" fmla="*/ 1807 w 1847"/>
                <a:gd name="T31" fmla="*/ 200 h 389"/>
                <a:gd name="T32" fmla="*/ 1824 w 1847"/>
                <a:gd name="T33" fmla="*/ 216 h 389"/>
                <a:gd name="T34" fmla="*/ 1836 w 1847"/>
                <a:gd name="T35" fmla="*/ 236 h 389"/>
                <a:gd name="T36" fmla="*/ 1844 w 1847"/>
                <a:gd name="T37" fmla="*/ 258 h 389"/>
                <a:gd name="T38" fmla="*/ 1847 w 1847"/>
                <a:gd name="T39" fmla="*/ 282 h 389"/>
                <a:gd name="T40" fmla="*/ 1843 w 1847"/>
                <a:gd name="T41" fmla="*/ 306 h 389"/>
                <a:gd name="T42" fmla="*/ 1836 w 1847"/>
                <a:gd name="T43" fmla="*/ 328 h 389"/>
                <a:gd name="T44" fmla="*/ 1824 w 1847"/>
                <a:gd name="T45" fmla="*/ 348 h 389"/>
                <a:gd name="T46" fmla="*/ 1807 w 1847"/>
                <a:gd name="T47" fmla="*/ 366 h 389"/>
                <a:gd name="T48" fmla="*/ 1788 w 1847"/>
                <a:gd name="T49" fmla="*/ 377 h 389"/>
                <a:gd name="T50" fmla="*/ 1764 w 1847"/>
                <a:gd name="T51" fmla="*/ 385 h 389"/>
                <a:gd name="T52" fmla="*/ 1740 w 1847"/>
                <a:gd name="T53" fmla="*/ 389 h 389"/>
                <a:gd name="T54" fmla="*/ 106 w 1847"/>
                <a:gd name="T55" fmla="*/ 389 h 389"/>
                <a:gd name="T56" fmla="*/ 81 w 1847"/>
                <a:gd name="T57" fmla="*/ 385 h 389"/>
                <a:gd name="T58" fmla="*/ 59 w 1847"/>
                <a:gd name="T59" fmla="*/ 377 h 389"/>
                <a:gd name="T60" fmla="*/ 39 w 1847"/>
                <a:gd name="T61" fmla="*/ 366 h 389"/>
                <a:gd name="T62" fmla="*/ 23 w 1847"/>
                <a:gd name="T63" fmla="*/ 349 h 389"/>
                <a:gd name="T64" fmla="*/ 10 w 1847"/>
                <a:gd name="T65" fmla="*/ 330 h 389"/>
                <a:gd name="T66" fmla="*/ 2 w 1847"/>
                <a:gd name="T67" fmla="*/ 306 h 389"/>
                <a:gd name="T68" fmla="*/ 0 w 1847"/>
                <a:gd name="T69" fmla="*/ 282 h 389"/>
                <a:gd name="T70" fmla="*/ 2 w 1847"/>
                <a:gd name="T71" fmla="*/ 258 h 389"/>
                <a:gd name="T72" fmla="*/ 10 w 1847"/>
                <a:gd name="T73" fmla="*/ 236 h 389"/>
                <a:gd name="T74" fmla="*/ 23 w 1847"/>
                <a:gd name="T75" fmla="*/ 216 h 389"/>
                <a:gd name="T76" fmla="*/ 39 w 1847"/>
                <a:gd name="T77" fmla="*/ 200 h 389"/>
                <a:gd name="T78" fmla="*/ 59 w 1847"/>
                <a:gd name="T79" fmla="*/ 187 h 389"/>
                <a:gd name="T80" fmla="*/ 81 w 1847"/>
                <a:gd name="T81" fmla="*/ 179 h 389"/>
                <a:gd name="T82" fmla="*/ 106 w 1847"/>
                <a:gd name="T83" fmla="*/ 176 h 389"/>
                <a:gd name="T84" fmla="*/ 94 w 1847"/>
                <a:gd name="T85" fmla="*/ 176 h 389"/>
                <a:gd name="T86" fmla="*/ 148 w 1847"/>
                <a:gd name="T87" fmla="*/ 167 h 389"/>
                <a:gd name="T88" fmla="*/ 197 w 1847"/>
                <a:gd name="T89" fmla="*/ 156 h 389"/>
                <a:gd name="T90" fmla="*/ 241 w 1847"/>
                <a:gd name="T91" fmla="*/ 142 h 389"/>
                <a:gd name="T92" fmla="*/ 281 w 1847"/>
                <a:gd name="T93" fmla="*/ 125 h 389"/>
                <a:gd name="T94" fmla="*/ 317 w 1847"/>
                <a:gd name="T95" fmla="*/ 108 h 389"/>
                <a:gd name="T96" fmla="*/ 348 w 1847"/>
                <a:gd name="T97" fmla="*/ 88 h 389"/>
                <a:gd name="T98" fmla="*/ 376 w 1847"/>
                <a:gd name="T99" fmla="*/ 67 h 389"/>
                <a:gd name="T100" fmla="*/ 399 w 1847"/>
                <a:gd name="T101" fmla="*/ 45 h 389"/>
                <a:gd name="T102" fmla="*/ 420 w 1847"/>
                <a:gd name="T103" fmla="*/ 23 h 389"/>
                <a:gd name="T104" fmla="*/ 437 w 1847"/>
                <a:gd name="T10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7" h="389">
                  <a:moveTo>
                    <a:pt x="437" y="0"/>
                  </a:moveTo>
                  <a:lnTo>
                    <a:pt x="1415" y="0"/>
                  </a:lnTo>
                  <a:lnTo>
                    <a:pt x="1433" y="23"/>
                  </a:lnTo>
                  <a:lnTo>
                    <a:pt x="1453" y="45"/>
                  </a:lnTo>
                  <a:lnTo>
                    <a:pt x="1477" y="67"/>
                  </a:lnTo>
                  <a:lnTo>
                    <a:pt x="1505" y="88"/>
                  </a:lnTo>
                  <a:lnTo>
                    <a:pt x="1536" y="108"/>
                  </a:lnTo>
                  <a:lnTo>
                    <a:pt x="1572" y="125"/>
                  </a:lnTo>
                  <a:lnTo>
                    <a:pt x="1611" y="142"/>
                  </a:lnTo>
                  <a:lnTo>
                    <a:pt x="1655" y="156"/>
                  </a:lnTo>
                  <a:lnTo>
                    <a:pt x="1704" y="167"/>
                  </a:lnTo>
                  <a:lnTo>
                    <a:pt x="1759" y="176"/>
                  </a:lnTo>
                  <a:lnTo>
                    <a:pt x="1740" y="176"/>
                  </a:lnTo>
                  <a:lnTo>
                    <a:pt x="1764" y="179"/>
                  </a:lnTo>
                  <a:lnTo>
                    <a:pt x="1788" y="187"/>
                  </a:lnTo>
                  <a:lnTo>
                    <a:pt x="1807" y="200"/>
                  </a:lnTo>
                  <a:lnTo>
                    <a:pt x="1824" y="216"/>
                  </a:lnTo>
                  <a:lnTo>
                    <a:pt x="1836" y="236"/>
                  </a:lnTo>
                  <a:lnTo>
                    <a:pt x="1844" y="258"/>
                  </a:lnTo>
                  <a:lnTo>
                    <a:pt x="1847" y="282"/>
                  </a:lnTo>
                  <a:lnTo>
                    <a:pt x="1843" y="306"/>
                  </a:lnTo>
                  <a:lnTo>
                    <a:pt x="1836" y="328"/>
                  </a:lnTo>
                  <a:lnTo>
                    <a:pt x="1824" y="348"/>
                  </a:lnTo>
                  <a:lnTo>
                    <a:pt x="1807" y="366"/>
                  </a:lnTo>
                  <a:lnTo>
                    <a:pt x="1788" y="377"/>
                  </a:lnTo>
                  <a:lnTo>
                    <a:pt x="1764" y="385"/>
                  </a:lnTo>
                  <a:lnTo>
                    <a:pt x="1740" y="389"/>
                  </a:lnTo>
                  <a:lnTo>
                    <a:pt x="106" y="389"/>
                  </a:lnTo>
                  <a:lnTo>
                    <a:pt x="81" y="385"/>
                  </a:lnTo>
                  <a:lnTo>
                    <a:pt x="59" y="377"/>
                  </a:lnTo>
                  <a:lnTo>
                    <a:pt x="39" y="366"/>
                  </a:lnTo>
                  <a:lnTo>
                    <a:pt x="23" y="349"/>
                  </a:lnTo>
                  <a:lnTo>
                    <a:pt x="10" y="330"/>
                  </a:lnTo>
                  <a:lnTo>
                    <a:pt x="2" y="306"/>
                  </a:lnTo>
                  <a:lnTo>
                    <a:pt x="0" y="282"/>
                  </a:lnTo>
                  <a:lnTo>
                    <a:pt x="2" y="258"/>
                  </a:lnTo>
                  <a:lnTo>
                    <a:pt x="10" y="236"/>
                  </a:lnTo>
                  <a:lnTo>
                    <a:pt x="23" y="216"/>
                  </a:lnTo>
                  <a:lnTo>
                    <a:pt x="39" y="200"/>
                  </a:lnTo>
                  <a:lnTo>
                    <a:pt x="59" y="187"/>
                  </a:lnTo>
                  <a:lnTo>
                    <a:pt x="81" y="179"/>
                  </a:lnTo>
                  <a:lnTo>
                    <a:pt x="106" y="176"/>
                  </a:lnTo>
                  <a:lnTo>
                    <a:pt x="94" y="176"/>
                  </a:lnTo>
                  <a:lnTo>
                    <a:pt x="148" y="167"/>
                  </a:lnTo>
                  <a:lnTo>
                    <a:pt x="197" y="156"/>
                  </a:lnTo>
                  <a:lnTo>
                    <a:pt x="241" y="142"/>
                  </a:lnTo>
                  <a:lnTo>
                    <a:pt x="281" y="125"/>
                  </a:lnTo>
                  <a:lnTo>
                    <a:pt x="317" y="108"/>
                  </a:lnTo>
                  <a:lnTo>
                    <a:pt x="348" y="88"/>
                  </a:lnTo>
                  <a:lnTo>
                    <a:pt x="376" y="67"/>
                  </a:lnTo>
                  <a:lnTo>
                    <a:pt x="399" y="45"/>
                  </a:lnTo>
                  <a:lnTo>
                    <a:pt x="420" y="23"/>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228"/>
            <p:cNvSpPr>
              <a:spLocks noEditPoints="1"/>
            </p:cNvSpPr>
            <p:nvPr/>
          </p:nvSpPr>
          <p:spPr bwMode="auto">
            <a:xfrm>
              <a:off x="6375" y="3168"/>
              <a:ext cx="637" cy="495"/>
            </a:xfrm>
            <a:custGeom>
              <a:avLst/>
              <a:gdLst>
                <a:gd name="T0" fmla="*/ 1732 w 3825"/>
                <a:gd name="T1" fmla="*/ 2606 h 2974"/>
                <a:gd name="T2" fmla="*/ 1702 w 3825"/>
                <a:gd name="T3" fmla="*/ 2628 h 2974"/>
                <a:gd name="T4" fmla="*/ 1689 w 3825"/>
                <a:gd name="T5" fmla="*/ 2664 h 2974"/>
                <a:gd name="T6" fmla="*/ 1692 w 3825"/>
                <a:gd name="T7" fmla="*/ 2726 h 2974"/>
                <a:gd name="T8" fmla="*/ 1714 w 3825"/>
                <a:gd name="T9" fmla="*/ 2756 h 2974"/>
                <a:gd name="T10" fmla="*/ 1750 w 3825"/>
                <a:gd name="T11" fmla="*/ 2769 h 2974"/>
                <a:gd name="T12" fmla="*/ 2093 w 3825"/>
                <a:gd name="T13" fmla="*/ 2765 h 2974"/>
                <a:gd name="T14" fmla="*/ 2123 w 3825"/>
                <a:gd name="T15" fmla="*/ 2743 h 2974"/>
                <a:gd name="T16" fmla="*/ 2134 w 3825"/>
                <a:gd name="T17" fmla="*/ 2707 h 2974"/>
                <a:gd name="T18" fmla="*/ 2131 w 3825"/>
                <a:gd name="T19" fmla="*/ 2644 h 2974"/>
                <a:gd name="T20" fmla="*/ 2109 w 3825"/>
                <a:gd name="T21" fmla="*/ 2614 h 2974"/>
                <a:gd name="T22" fmla="*/ 2073 w 3825"/>
                <a:gd name="T23" fmla="*/ 2603 h 2974"/>
                <a:gd name="T24" fmla="*/ 278 w 3825"/>
                <a:gd name="T25" fmla="*/ 228 h 2974"/>
                <a:gd name="T26" fmla="*/ 249 w 3825"/>
                <a:gd name="T27" fmla="*/ 237 h 2974"/>
                <a:gd name="T28" fmla="*/ 232 w 3825"/>
                <a:gd name="T29" fmla="*/ 262 h 2974"/>
                <a:gd name="T30" fmla="*/ 229 w 3825"/>
                <a:gd name="T31" fmla="*/ 2328 h 2974"/>
                <a:gd name="T32" fmla="*/ 239 w 3825"/>
                <a:gd name="T33" fmla="*/ 2357 h 2974"/>
                <a:gd name="T34" fmla="*/ 262 w 3825"/>
                <a:gd name="T35" fmla="*/ 2374 h 2974"/>
                <a:gd name="T36" fmla="*/ 3546 w 3825"/>
                <a:gd name="T37" fmla="*/ 2377 h 2974"/>
                <a:gd name="T38" fmla="*/ 3575 w 3825"/>
                <a:gd name="T39" fmla="*/ 2367 h 2974"/>
                <a:gd name="T40" fmla="*/ 3593 w 3825"/>
                <a:gd name="T41" fmla="*/ 2344 h 2974"/>
                <a:gd name="T42" fmla="*/ 3595 w 3825"/>
                <a:gd name="T43" fmla="*/ 277 h 2974"/>
                <a:gd name="T44" fmla="*/ 3586 w 3825"/>
                <a:gd name="T45" fmla="*/ 249 h 2974"/>
                <a:gd name="T46" fmla="*/ 3561 w 3825"/>
                <a:gd name="T47" fmla="*/ 230 h 2974"/>
                <a:gd name="T48" fmla="*/ 278 w 3825"/>
                <a:gd name="T49" fmla="*/ 228 h 2974"/>
                <a:gd name="T50" fmla="*/ 3546 w 3825"/>
                <a:gd name="T51" fmla="*/ 0 h 2974"/>
                <a:gd name="T52" fmla="*/ 3634 w 3825"/>
                <a:gd name="T53" fmla="*/ 14 h 2974"/>
                <a:gd name="T54" fmla="*/ 3711 w 3825"/>
                <a:gd name="T55" fmla="*/ 53 h 2974"/>
                <a:gd name="T56" fmla="*/ 3771 w 3825"/>
                <a:gd name="T57" fmla="*/ 113 h 2974"/>
                <a:gd name="T58" fmla="*/ 3811 w 3825"/>
                <a:gd name="T59" fmla="*/ 190 h 2974"/>
                <a:gd name="T60" fmla="*/ 3825 w 3825"/>
                <a:gd name="T61" fmla="*/ 277 h 2974"/>
                <a:gd name="T62" fmla="*/ 3823 w 3825"/>
                <a:gd name="T63" fmla="*/ 2738 h 2974"/>
                <a:gd name="T64" fmla="*/ 3808 w 3825"/>
                <a:gd name="T65" fmla="*/ 2813 h 2974"/>
                <a:gd name="T66" fmla="*/ 3773 w 3825"/>
                <a:gd name="T67" fmla="*/ 2878 h 2974"/>
                <a:gd name="T68" fmla="*/ 3720 w 3825"/>
                <a:gd name="T69" fmla="*/ 2929 h 2974"/>
                <a:gd name="T70" fmla="*/ 3654 w 3825"/>
                <a:gd name="T71" fmla="*/ 2962 h 2974"/>
                <a:gd name="T72" fmla="*/ 3579 w 3825"/>
                <a:gd name="T73" fmla="*/ 2974 h 2974"/>
                <a:gd name="T74" fmla="*/ 206 w 3825"/>
                <a:gd name="T75" fmla="*/ 2970 h 2974"/>
                <a:gd name="T76" fmla="*/ 135 w 3825"/>
                <a:gd name="T77" fmla="*/ 2947 h 2974"/>
                <a:gd name="T78" fmla="*/ 74 w 3825"/>
                <a:gd name="T79" fmla="*/ 2906 h 2974"/>
                <a:gd name="T80" fmla="*/ 30 w 3825"/>
                <a:gd name="T81" fmla="*/ 2846 h 2974"/>
                <a:gd name="T82" fmla="*/ 5 w 3825"/>
                <a:gd name="T83" fmla="*/ 2777 h 2974"/>
                <a:gd name="T84" fmla="*/ 0 w 3825"/>
                <a:gd name="T85" fmla="*/ 277 h 2974"/>
                <a:gd name="T86" fmla="*/ 14 w 3825"/>
                <a:gd name="T87" fmla="*/ 190 h 2974"/>
                <a:gd name="T88" fmla="*/ 53 w 3825"/>
                <a:gd name="T89" fmla="*/ 113 h 2974"/>
                <a:gd name="T90" fmla="*/ 114 w 3825"/>
                <a:gd name="T91" fmla="*/ 53 h 2974"/>
                <a:gd name="T92" fmla="*/ 190 w 3825"/>
                <a:gd name="T93" fmla="*/ 14 h 2974"/>
                <a:gd name="T94" fmla="*/ 278 w 3825"/>
                <a:gd name="T95"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25" h="2974">
                  <a:moveTo>
                    <a:pt x="1750" y="2603"/>
                  </a:moveTo>
                  <a:lnTo>
                    <a:pt x="1732" y="2606"/>
                  </a:lnTo>
                  <a:lnTo>
                    <a:pt x="1714" y="2614"/>
                  </a:lnTo>
                  <a:lnTo>
                    <a:pt x="1702" y="2628"/>
                  </a:lnTo>
                  <a:lnTo>
                    <a:pt x="1692" y="2644"/>
                  </a:lnTo>
                  <a:lnTo>
                    <a:pt x="1689" y="2664"/>
                  </a:lnTo>
                  <a:lnTo>
                    <a:pt x="1689" y="2707"/>
                  </a:lnTo>
                  <a:lnTo>
                    <a:pt x="1692" y="2726"/>
                  </a:lnTo>
                  <a:lnTo>
                    <a:pt x="1702" y="2743"/>
                  </a:lnTo>
                  <a:lnTo>
                    <a:pt x="1714" y="2756"/>
                  </a:lnTo>
                  <a:lnTo>
                    <a:pt x="1732" y="2765"/>
                  </a:lnTo>
                  <a:lnTo>
                    <a:pt x="1750" y="2769"/>
                  </a:lnTo>
                  <a:lnTo>
                    <a:pt x="2073" y="2769"/>
                  </a:lnTo>
                  <a:lnTo>
                    <a:pt x="2093" y="2765"/>
                  </a:lnTo>
                  <a:lnTo>
                    <a:pt x="2109" y="2756"/>
                  </a:lnTo>
                  <a:lnTo>
                    <a:pt x="2123" y="2743"/>
                  </a:lnTo>
                  <a:lnTo>
                    <a:pt x="2131" y="2726"/>
                  </a:lnTo>
                  <a:lnTo>
                    <a:pt x="2134" y="2707"/>
                  </a:lnTo>
                  <a:lnTo>
                    <a:pt x="2134" y="2664"/>
                  </a:lnTo>
                  <a:lnTo>
                    <a:pt x="2131" y="2644"/>
                  </a:lnTo>
                  <a:lnTo>
                    <a:pt x="2123" y="2628"/>
                  </a:lnTo>
                  <a:lnTo>
                    <a:pt x="2109" y="2614"/>
                  </a:lnTo>
                  <a:lnTo>
                    <a:pt x="2093" y="2606"/>
                  </a:lnTo>
                  <a:lnTo>
                    <a:pt x="2073" y="2603"/>
                  </a:lnTo>
                  <a:lnTo>
                    <a:pt x="1750" y="2603"/>
                  </a:lnTo>
                  <a:close/>
                  <a:moveTo>
                    <a:pt x="278" y="228"/>
                  </a:moveTo>
                  <a:lnTo>
                    <a:pt x="262" y="230"/>
                  </a:lnTo>
                  <a:lnTo>
                    <a:pt x="249" y="237"/>
                  </a:lnTo>
                  <a:lnTo>
                    <a:pt x="239" y="249"/>
                  </a:lnTo>
                  <a:lnTo>
                    <a:pt x="232" y="262"/>
                  </a:lnTo>
                  <a:lnTo>
                    <a:pt x="229" y="277"/>
                  </a:lnTo>
                  <a:lnTo>
                    <a:pt x="229" y="2328"/>
                  </a:lnTo>
                  <a:lnTo>
                    <a:pt x="232" y="2344"/>
                  </a:lnTo>
                  <a:lnTo>
                    <a:pt x="239" y="2357"/>
                  </a:lnTo>
                  <a:lnTo>
                    <a:pt x="249" y="2367"/>
                  </a:lnTo>
                  <a:lnTo>
                    <a:pt x="262" y="2374"/>
                  </a:lnTo>
                  <a:lnTo>
                    <a:pt x="278" y="2377"/>
                  </a:lnTo>
                  <a:lnTo>
                    <a:pt x="3546" y="2377"/>
                  </a:lnTo>
                  <a:lnTo>
                    <a:pt x="3562" y="2374"/>
                  </a:lnTo>
                  <a:lnTo>
                    <a:pt x="3575" y="2367"/>
                  </a:lnTo>
                  <a:lnTo>
                    <a:pt x="3586" y="2357"/>
                  </a:lnTo>
                  <a:lnTo>
                    <a:pt x="3593" y="2344"/>
                  </a:lnTo>
                  <a:lnTo>
                    <a:pt x="3595" y="2328"/>
                  </a:lnTo>
                  <a:lnTo>
                    <a:pt x="3595" y="277"/>
                  </a:lnTo>
                  <a:lnTo>
                    <a:pt x="3593" y="262"/>
                  </a:lnTo>
                  <a:lnTo>
                    <a:pt x="3586" y="249"/>
                  </a:lnTo>
                  <a:lnTo>
                    <a:pt x="3574" y="237"/>
                  </a:lnTo>
                  <a:lnTo>
                    <a:pt x="3561" y="230"/>
                  </a:lnTo>
                  <a:lnTo>
                    <a:pt x="3546" y="228"/>
                  </a:lnTo>
                  <a:lnTo>
                    <a:pt x="278" y="228"/>
                  </a:lnTo>
                  <a:close/>
                  <a:moveTo>
                    <a:pt x="278" y="0"/>
                  </a:moveTo>
                  <a:lnTo>
                    <a:pt x="3546" y="0"/>
                  </a:lnTo>
                  <a:lnTo>
                    <a:pt x="3591" y="3"/>
                  </a:lnTo>
                  <a:lnTo>
                    <a:pt x="3634" y="14"/>
                  </a:lnTo>
                  <a:lnTo>
                    <a:pt x="3674" y="31"/>
                  </a:lnTo>
                  <a:lnTo>
                    <a:pt x="3711" y="53"/>
                  </a:lnTo>
                  <a:lnTo>
                    <a:pt x="3743" y="81"/>
                  </a:lnTo>
                  <a:lnTo>
                    <a:pt x="3771" y="113"/>
                  </a:lnTo>
                  <a:lnTo>
                    <a:pt x="3793" y="149"/>
                  </a:lnTo>
                  <a:lnTo>
                    <a:pt x="3811" y="190"/>
                  </a:lnTo>
                  <a:lnTo>
                    <a:pt x="3821" y="233"/>
                  </a:lnTo>
                  <a:lnTo>
                    <a:pt x="3825" y="277"/>
                  </a:lnTo>
                  <a:lnTo>
                    <a:pt x="3825" y="2279"/>
                  </a:lnTo>
                  <a:lnTo>
                    <a:pt x="3823" y="2738"/>
                  </a:lnTo>
                  <a:lnTo>
                    <a:pt x="3819" y="2777"/>
                  </a:lnTo>
                  <a:lnTo>
                    <a:pt x="3808" y="2813"/>
                  </a:lnTo>
                  <a:lnTo>
                    <a:pt x="3793" y="2846"/>
                  </a:lnTo>
                  <a:lnTo>
                    <a:pt x="3773" y="2878"/>
                  </a:lnTo>
                  <a:lnTo>
                    <a:pt x="3749" y="2906"/>
                  </a:lnTo>
                  <a:lnTo>
                    <a:pt x="3720" y="2929"/>
                  </a:lnTo>
                  <a:lnTo>
                    <a:pt x="3689" y="2947"/>
                  </a:lnTo>
                  <a:lnTo>
                    <a:pt x="3654" y="2962"/>
                  </a:lnTo>
                  <a:lnTo>
                    <a:pt x="3618" y="2970"/>
                  </a:lnTo>
                  <a:lnTo>
                    <a:pt x="3579" y="2974"/>
                  </a:lnTo>
                  <a:lnTo>
                    <a:pt x="245" y="2974"/>
                  </a:lnTo>
                  <a:lnTo>
                    <a:pt x="206" y="2970"/>
                  </a:lnTo>
                  <a:lnTo>
                    <a:pt x="169" y="2962"/>
                  </a:lnTo>
                  <a:lnTo>
                    <a:pt x="135" y="2947"/>
                  </a:lnTo>
                  <a:lnTo>
                    <a:pt x="103" y="2929"/>
                  </a:lnTo>
                  <a:lnTo>
                    <a:pt x="74" y="2906"/>
                  </a:lnTo>
                  <a:lnTo>
                    <a:pt x="50" y="2878"/>
                  </a:lnTo>
                  <a:lnTo>
                    <a:pt x="30" y="2846"/>
                  </a:lnTo>
                  <a:lnTo>
                    <a:pt x="15" y="2813"/>
                  </a:lnTo>
                  <a:lnTo>
                    <a:pt x="5" y="2777"/>
                  </a:lnTo>
                  <a:lnTo>
                    <a:pt x="0" y="2738"/>
                  </a:lnTo>
                  <a:lnTo>
                    <a:pt x="0" y="277"/>
                  </a:lnTo>
                  <a:lnTo>
                    <a:pt x="3" y="233"/>
                  </a:lnTo>
                  <a:lnTo>
                    <a:pt x="14" y="190"/>
                  </a:lnTo>
                  <a:lnTo>
                    <a:pt x="31" y="149"/>
                  </a:lnTo>
                  <a:lnTo>
                    <a:pt x="53" y="113"/>
                  </a:lnTo>
                  <a:lnTo>
                    <a:pt x="81" y="81"/>
                  </a:lnTo>
                  <a:lnTo>
                    <a:pt x="114" y="53"/>
                  </a:lnTo>
                  <a:lnTo>
                    <a:pt x="150" y="31"/>
                  </a:lnTo>
                  <a:lnTo>
                    <a:pt x="190" y="14"/>
                  </a:lnTo>
                  <a:lnTo>
                    <a:pt x="233" y="3"/>
                  </a:lnTo>
                  <a:lnTo>
                    <a:pt x="2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229"/>
            <p:cNvSpPr>
              <a:spLocks/>
            </p:cNvSpPr>
            <p:nvPr/>
          </p:nvSpPr>
          <p:spPr bwMode="auto">
            <a:xfrm>
              <a:off x="6827" y="3352"/>
              <a:ext cx="21" cy="19"/>
            </a:xfrm>
            <a:custGeom>
              <a:avLst/>
              <a:gdLst>
                <a:gd name="T0" fmla="*/ 118 w 126"/>
                <a:gd name="T1" fmla="*/ 0 h 117"/>
                <a:gd name="T2" fmla="*/ 124 w 126"/>
                <a:gd name="T3" fmla="*/ 57 h 117"/>
                <a:gd name="T4" fmla="*/ 126 w 126"/>
                <a:gd name="T5" fmla="*/ 114 h 117"/>
                <a:gd name="T6" fmla="*/ 123 w 126"/>
                <a:gd name="T7" fmla="*/ 117 h 117"/>
                <a:gd name="T8" fmla="*/ 0 w 126"/>
                <a:gd name="T9" fmla="*/ 117 h 117"/>
                <a:gd name="T10" fmla="*/ 118 w 126"/>
                <a:gd name="T11" fmla="*/ 0 h 117"/>
              </a:gdLst>
              <a:ahLst/>
              <a:cxnLst>
                <a:cxn ang="0">
                  <a:pos x="T0" y="T1"/>
                </a:cxn>
                <a:cxn ang="0">
                  <a:pos x="T2" y="T3"/>
                </a:cxn>
                <a:cxn ang="0">
                  <a:pos x="T4" y="T5"/>
                </a:cxn>
                <a:cxn ang="0">
                  <a:pos x="T6" y="T7"/>
                </a:cxn>
                <a:cxn ang="0">
                  <a:pos x="T8" y="T9"/>
                </a:cxn>
                <a:cxn ang="0">
                  <a:pos x="T10" y="T11"/>
                </a:cxn>
              </a:cxnLst>
              <a:rect l="0" t="0" r="r" b="b"/>
              <a:pathLst>
                <a:path w="126" h="117">
                  <a:moveTo>
                    <a:pt x="118" y="0"/>
                  </a:moveTo>
                  <a:lnTo>
                    <a:pt x="124" y="57"/>
                  </a:lnTo>
                  <a:lnTo>
                    <a:pt x="126" y="114"/>
                  </a:lnTo>
                  <a:lnTo>
                    <a:pt x="123" y="117"/>
                  </a:lnTo>
                  <a:lnTo>
                    <a:pt x="0" y="11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230"/>
            <p:cNvSpPr>
              <a:spLocks/>
            </p:cNvSpPr>
            <p:nvPr/>
          </p:nvSpPr>
          <p:spPr bwMode="auto">
            <a:xfrm>
              <a:off x="6715" y="3255"/>
              <a:ext cx="77" cy="85"/>
            </a:xfrm>
            <a:custGeom>
              <a:avLst/>
              <a:gdLst>
                <a:gd name="T0" fmla="*/ 390 w 464"/>
                <a:gd name="T1" fmla="*/ 0 h 513"/>
                <a:gd name="T2" fmla="*/ 427 w 464"/>
                <a:gd name="T3" fmla="*/ 23 h 513"/>
                <a:gd name="T4" fmla="*/ 464 w 464"/>
                <a:gd name="T5" fmla="*/ 49 h 513"/>
                <a:gd name="T6" fmla="*/ 0 w 464"/>
                <a:gd name="T7" fmla="*/ 513 h 513"/>
                <a:gd name="T8" fmla="*/ 0 w 464"/>
                <a:gd name="T9" fmla="*/ 390 h 513"/>
                <a:gd name="T10" fmla="*/ 390 w 464"/>
                <a:gd name="T11" fmla="*/ 0 h 513"/>
              </a:gdLst>
              <a:ahLst/>
              <a:cxnLst>
                <a:cxn ang="0">
                  <a:pos x="T0" y="T1"/>
                </a:cxn>
                <a:cxn ang="0">
                  <a:pos x="T2" y="T3"/>
                </a:cxn>
                <a:cxn ang="0">
                  <a:pos x="T4" y="T5"/>
                </a:cxn>
                <a:cxn ang="0">
                  <a:pos x="T6" y="T7"/>
                </a:cxn>
                <a:cxn ang="0">
                  <a:pos x="T8" y="T9"/>
                </a:cxn>
                <a:cxn ang="0">
                  <a:pos x="T10" y="T11"/>
                </a:cxn>
              </a:cxnLst>
              <a:rect l="0" t="0" r="r" b="b"/>
              <a:pathLst>
                <a:path w="464" h="513">
                  <a:moveTo>
                    <a:pt x="390" y="0"/>
                  </a:moveTo>
                  <a:lnTo>
                    <a:pt x="427" y="23"/>
                  </a:lnTo>
                  <a:lnTo>
                    <a:pt x="464" y="49"/>
                  </a:lnTo>
                  <a:lnTo>
                    <a:pt x="0" y="513"/>
                  </a:lnTo>
                  <a:lnTo>
                    <a:pt x="0" y="390"/>
                  </a:lnTo>
                  <a:lnTo>
                    <a:pt x="3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31"/>
            <p:cNvSpPr>
              <a:spLocks/>
            </p:cNvSpPr>
            <p:nvPr/>
          </p:nvSpPr>
          <p:spPr bwMode="auto">
            <a:xfrm>
              <a:off x="6715" y="3243"/>
              <a:ext cx="51" cy="57"/>
            </a:xfrm>
            <a:custGeom>
              <a:avLst/>
              <a:gdLst>
                <a:gd name="T0" fmla="*/ 217 w 308"/>
                <a:gd name="T1" fmla="*/ 0 h 340"/>
                <a:gd name="T2" fmla="*/ 262 w 308"/>
                <a:gd name="T3" fmla="*/ 15 h 340"/>
                <a:gd name="T4" fmla="*/ 308 w 308"/>
                <a:gd name="T5" fmla="*/ 32 h 340"/>
                <a:gd name="T6" fmla="*/ 0 w 308"/>
                <a:gd name="T7" fmla="*/ 340 h 340"/>
                <a:gd name="T8" fmla="*/ 0 w 308"/>
                <a:gd name="T9" fmla="*/ 217 h 340"/>
                <a:gd name="T10" fmla="*/ 217 w 308"/>
                <a:gd name="T11" fmla="*/ 0 h 340"/>
              </a:gdLst>
              <a:ahLst/>
              <a:cxnLst>
                <a:cxn ang="0">
                  <a:pos x="T0" y="T1"/>
                </a:cxn>
                <a:cxn ang="0">
                  <a:pos x="T2" y="T3"/>
                </a:cxn>
                <a:cxn ang="0">
                  <a:pos x="T4" y="T5"/>
                </a:cxn>
                <a:cxn ang="0">
                  <a:pos x="T6" y="T7"/>
                </a:cxn>
                <a:cxn ang="0">
                  <a:pos x="T8" y="T9"/>
                </a:cxn>
                <a:cxn ang="0">
                  <a:pos x="T10" y="T11"/>
                </a:cxn>
              </a:cxnLst>
              <a:rect l="0" t="0" r="r" b="b"/>
              <a:pathLst>
                <a:path w="308" h="340">
                  <a:moveTo>
                    <a:pt x="217" y="0"/>
                  </a:moveTo>
                  <a:lnTo>
                    <a:pt x="262" y="15"/>
                  </a:lnTo>
                  <a:lnTo>
                    <a:pt x="308" y="32"/>
                  </a:lnTo>
                  <a:lnTo>
                    <a:pt x="0" y="340"/>
                  </a:lnTo>
                  <a:lnTo>
                    <a:pt x="0" y="21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232"/>
            <p:cNvSpPr>
              <a:spLocks/>
            </p:cNvSpPr>
            <p:nvPr/>
          </p:nvSpPr>
          <p:spPr bwMode="auto">
            <a:xfrm>
              <a:off x="6715" y="3238"/>
              <a:ext cx="19" cy="21"/>
            </a:xfrm>
            <a:custGeom>
              <a:avLst/>
              <a:gdLst>
                <a:gd name="T0" fmla="*/ 1 w 116"/>
                <a:gd name="T1" fmla="*/ 0 h 124"/>
                <a:gd name="T2" fmla="*/ 59 w 116"/>
                <a:gd name="T3" fmla="*/ 2 h 124"/>
                <a:gd name="T4" fmla="*/ 116 w 116"/>
                <a:gd name="T5" fmla="*/ 8 h 124"/>
                <a:gd name="T6" fmla="*/ 0 w 116"/>
                <a:gd name="T7" fmla="*/ 124 h 124"/>
                <a:gd name="T8" fmla="*/ 0 w 116"/>
                <a:gd name="T9" fmla="*/ 1 h 124"/>
                <a:gd name="T10" fmla="*/ 1 w 116"/>
                <a:gd name="T11" fmla="*/ 0 h 124"/>
              </a:gdLst>
              <a:ahLst/>
              <a:cxnLst>
                <a:cxn ang="0">
                  <a:pos x="T0" y="T1"/>
                </a:cxn>
                <a:cxn ang="0">
                  <a:pos x="T2" y="T3"/>
                </a:cxn>
                <a:cxn ang="0">
                  <a:pos x="T4" y="T5"/>
                </a:cxn>
                <a:cxn ang="0">
                  <a:pos x="T6" y="T7"/>
                </a:cxn>
                <a:cxn ang="0">
                  <a:pos x="T8" y="T9"/>
                </a:cxn>
                <a:cxn ang="0">
                  <a:pos x="T10" y="T11"/>
                </a:cxn>
              </a:cxnLst>
              <a:rect l="0" t="0" r="r" b="b"/>
              <a:pathLst>
                <a:path w="116" h="124">
                  <a:moveTo>
                    <a:pt x="1" y="0"/>
                  </a:moveTo>
                  <a:lnTo>
                    <a:pt x="59" y="2"/>
                  </a:lnTo>
                  <a:lnTo>
                    <a:pt x="116" y="8"/>
                  </a:lnTo>
                  <a:lnTo>
                    <a:pt x="0" y="124"/>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233"/>
            <p:cNvSpPr>
              <a:spLocks/>
            </p:cNvSpPr>
            <p:nvPr/>
          </p:nvSpPr>
          <p:spPr bwMode="auto">
            <a:xfrm>
              <a:off x="6745" y="3294"/>
              <a:ext cx="86" cy="77"/>
            </a:xfrm>
            <a:custGeom>
              <a:avLst/>
              <a:gdLst>
                <a:gd name="T0" fmla="*/ 467 w 514"/>
                <a:gd name="T1" fmla="*/ 0 h 465"/>
                <a:gd name="T2" fmla="*/ 492 w 514"/>
                <a:gd name="T3" fmla="*/ 37 h 465"/>
                <a:gd name="T4" fmla="*/ 514 w 514"/>
                <a:gd name="T5" fmla="*/ 74 h 465"/>
                <a:gd name="T6" fmla="*/ 123 w 514"/>
                <a:gd name="T7" fmla="*/ 465 h 465"/>
                <a:gd name="T8" fmla="*/ 0 w 514"/>
                <a:gd name="T9" fmla="*/ 465 h 465"/>
                <a:gd name="T10" fmla="*/ 467 w 514"/>
                <a:gd name="T11" fmla="*/ 0 h 465"/>
              </a:gdLst>
              <a:ahLst/>
              <a:cxnLst>
                <a:cxn ang="0">
                  <a:pos x="T0" y="T1"/>
                </a:cxn>
                <a:cxn ang="0">
                  <a:pos x="T2" y="T3"/>
                </a:cxn>
                <a:cxn ang="0">
                  <a:pos x="T4" y="T5"/>
                </a:cxn>
                <a:cxn ang="0">
                  <a:pos x="T6" y="T7"/>
                </a:cxn>
                <a:cxn ang="0">
                  <a:pos x="T8" y="T9"/>
                </a:cxn>
                <a:cxn ang="0">
                  <a:pos x="T10" y="T11"/>
                </a:cxn>
              </a:cxnLst>
              <a:rect l="0" t="0" r="r" b="b"/>
              <a:pathLst>
                <a:path w="514" h="465">
                  <a:moveTo>
                    <a:pt x="467" y="0"/>
                  </a:moveTo>
                  <a:lnTo>
                    <a:pt x="492" y="37"/>
                  </a:lnTo>
                  <a:lnTo>
                    <a:pt x="514" y="74"/>
                  </a:lnTo>
                  <a:lnTo>
                    <a:pt x="123" y="465"/>
                  </a:lnTo>
                  <a:lnTo>
                    <a:pt x="0" y="465"/>
                  </a:lnTo>
                  <a:lnTo>
                    <a:pt x="4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234"/>
            <p:cNvSpPr>
              <a:spLocks/>
            </p:cNvSpPr>
            <p:nvPr/>
          </p:nvSpPr>
          <p:spPr bwMode="auto">
            <a:xfrm>
              <a:off x="6715" y="3272"/>
              <a:ext cx="99" cy="99"/>
            </a:xfrm>
            <a:custGeom>
              <a:avLst/>
              <a:gdLst>
                <a:gd name="T0" fmla="*/ 533 w 594"/>
                <a:gd name="T1" fmla="*/ 0 h 595"/>
                <a:gd name="T2" fmla="*/ 565 w 594"/>
                <a:gd name="T3" fmla="*/ 30 h 595"/>
                <a:gd name="T4" fmla="*/ 594 w 594"/>
                <a:gd name="T5" fmla="*/ 61 h 595"/>
                <a:gd name="T6" fmla="*/ 60 w 594"/>
                <a:gd name="T7" fmla="*/ 595 h 595"/>
                <a:gd name="T8" fmla="*/ 0 w 594"/>
                <a:gd name="T9" fmla="*/ 595 h 595"/>
                <a:gd name="T10" fmla="*/ 0 w 594"/>
                <a:gd name="T11" fmla="*/ 532 h 595"/>
                <a:gd name="T12" fmla="*/ 533 w 594"/>
                <a:gd name="T13" fmla="*/ 0 h 595"/>
              </a:gdLst>
              <a:ahLst/>
              <a:cxnLst>
                <a:cxn ang="0">
                  <a:pos x="T0" y="T1"/>
                </a:cxn>
                <a:cxn ang="0">
                  <a:pos x="T2" y="T3"/>
                </a:cxn>
                <a:cxn ang="0">
                  <a:pos x="T4" y="T5"/>
                </a:cxn>
                <a:cxn ang="0">
                  <a:pos x="T6" y="T7"/>
                </a:cxn>
                <a:cxn ang="0">
                  <a:pos x="T8" y="T9"/>
                </a:cxn>
                <a:cxn ang="0">
                  <a:pos x="T10" y="T11"/>
                </a:cxn>
                <a:cxn ang="0">
                  <a:pos x="T12" y="T13"/>
                </a:cxn>
              </a:cxnLst>
              <a:rect l="0" t="0" r="r" b="b"/>
              <a:pathLst>
                <a:path w="594" h="595">
                  <a:moveTo>
                    <a:pt x="533" y="0"/>
                  </a:moveTo>
                  <a:lnTo>
                    <a:pt x="565" y="30"/>
                  </a:lnTo>
                  <a:lnTo>
                    <a:pt x="594" y="61"/>
                  </a:lnTo>
                  <a:lnTo>
                    <a:pt x="60" y="595"/>
                  </a:lnTo>
                  <a:lnTo>
                    <a:pt x="0" y="595"/>
                  </a:lnTo>
                  <a:lnTo>
                    <a:pt x="0" y="532"/>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35"/>
            <p:cNvSpPr>
              <a:spLocks/>
            </p:cNvSpPr>
            <p:nvPr/>
          </p:nvSpPr>
          <p:spPr bwMode="auto">
            <a:xfrm>
              <a:off x="6786" y="3320"/>
              <a:ext cx="57" cy="51"/>
            </a:xfrm>
            <a:custGeom>
              <a:avLst/>
              <a:gdLst>
                <a:gd name="T0" fmla="*/ 309 w 340"/>
                <a:gd name="T1" fmla="*/ 0 h 309"/>
                <a:gd name="T2" fmla="*/ 326 w 340"/>
                <a:gd name="T3" fmla="*/ 45 h 309"/>
                <a:gd name="T4" fmla="*/ 340 w 340"/>
                <a:gd name="T5" fmla="*/ 91 h 309"/>
                <a:gd name="T6" fmla="*/ 122 w 340"/>
                <a:gd name="T7" fmla="*/ 309 h 309"/>
                <a:gd name="T8" fmla="*/ 0 w 340"/>
                <a:gd name="T9" fmla="*/ 309 h 309"/>
                <a:gd name="T10" fmla="*/ 309 w 340"/>
                <a:gd name="T11" fmla="*/ 0 h 309"/>
              </a:gdLst>
              <a:ahLst/>
              <a:cxnLst>
                <a:cxn ang="0">
                  <a:pos x="T0" y="T1"/>
                </a:cxn>
                <a:cxn ang="0">
                  <a:pos x="T2" y="T3"/>
                </a:cxn>
                <a:cxn ang="0">
                  <a:pos x="T4" y="T5"/>
                </a:cxn>
                <a:cxn ang="0">
                  <a:pos x="T6" y="T7"/>
                </a:cxn>
                <a:cxn ang="0">
                  <a:pos x="T8" y="T9"/>
                </a:cxn>
                <a:cxn ang="0">
                  <a:pos x="T10" y="T11"/>
                </a:cxn>
              </a:cxnLst>
              <a:rect l="0" t="0" r="r" b="b"/>
              <a:pathLst>
                <a:path w="340" h="309">
                  <a:moveTo>
                    <a:pt x="309" y="0"/>
                  </a:moveTo>
                  <a:lnTo>
                    <a:pt x="326" y="45"/>
                  </a:lnTo>
                  <a:lnTo>
                    <a:pt x="340" y="91"/>
                  </a:lnTo>
                  <a:lnTo>
                    <a:pt x="122" y="309"/>
                  </a:lnTo>
                  <a:lnTo>
                    <a:pt x="0" y="309"/>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236"/>
            <p:cNvSpPr>
              <a:spLocks/>
            </p:cNvSpPr>
            <p:nvPr/>
          </p:nvSpPr>
          <p:spPr bwMode="auto">
            <a:xfrm>
              <a:off x="6558" y="3261"/>
              <a:ext cx="267" cy="267"/>
            </a:xfrm>
            <a:custGeom>
              <a:avLst/>
              <a:gdLst>
                <a:gd name="T0" fmla="*/ 802 w 1603"/>
                <a:gd name="T1" fmla="*/ 0 h 1603"/>
                <a:gd name="T2" fmla="*/ 802 w 1603"/>
                <a:gd name="T3" fmla="*/ 801 h 1603"/>
                <a:gd name="T4" fmla="*/ 1603 w 1603"/>
                <a:gd name="T5" fmla="*/ 801 h 1603"/>
                <a:gd name="T6" fmla="*/ 1600 w 1603"/>
                <a:gd name="T7" fmla="*/ 879 h 1603"/>
                <a:gd name="T8" fmla="*/ 1588 w 1603"/>
                <a:gd name="T9" fmla="*/ 953 h 1603"/>
                <a:gd name="T10" fmla="*/ 1571 w 1603"/>
                <a:gd name="T11" fmla="*/ 1026 h 1603"/>
                <a:gd name="T12" fmla="*/ 1547 w 1603"/>
                <a:gd name="T13" fmla="*/ 1096 h 1603"/>
                <a:gd name="T14" fmla="*/ 1518 w 1603"/>
                <a:gd name="T15" fmla="*/ 1163 h 1603"/>
                <a:gd name="T16" fmla="*/ 1482 w 1603"/>
                <a:gd name="T17" fmla="*/ 1227 h 1603"/>
                <a:gd name="T18" fmla="*/ 1440 w 1603"/>
                <a:gd name="T19" fmla="*/ 1286 h 1603"/>
                <a:gd name="T20" fmla="*/ 1394 w 1603"/>
                <a:gd name="T21" fmla="*/ 1342 h 1603"/>
                <a:gd name="T22" fmla="*/ 1342 w 1603"/>
                <a:gd name="T23" fmla="*/ 1393 h 1603"/>
                <a:gd name="T24" fmla="*/ 1287 w 1603"/>
                <a:gd name="T25" fmla="*/ 1439 h 1603"/>
                <a:gd name="T26" fmla="*/ 1226 w 1603"/>
                <a:gd name="T27" fmla="*/ 1481 h 1603"/>
                <a:gd name="T28" fmla="*/ 1164 w 1603"/>
                <a:gd name="T29" fmla="*/ 1517 h 1603"/>
                <a:gd name="T30" fmla="*/ 1097 w 1603"/>
                <a:gd name="T31" fmla="*/ 1547 h 1603"/>
                <a:gd name="T32" fmla="*/ 1027 w 1603"/>
                <a:gd name="T33" fmla="*/ 1572 h 1603"/>
                <a:gd name="T34" fmla="*/ 954 w 1603"/>
                <a:gd name="T35" fmla="*/ 1589 h 1603"/>
                <a:gd name="T36" fmla="*/ 878 w 1603"/>
                <a:gd name="T37" fmla="*/ 1599 h 1603"/>
                <a:gd name="T38" fmla="*/ 802 w 1603"/>
                <a:gd name="T39" fmla="*/ 1603 h 1603"/>
                <a:gd name="T40" fmla="*/ 724 w 1603"/>
                <a:gd name="T41" fmla="*/ 1599 h 1603"/>
                <a:gd name="T42" fmla="*/ 650 w 1603"/>
                <a:gd name="T43" fmla="*/ 1589 h 1603"/>
                <a:gd name="T44" fmla="*/ 577 w 1603"/>
                <a:gd name="T45" fmla="*/ 1572 h 1603"/>
                <a:gd name="T46" fmla="*/ 507 w 1603"/>
                <a:gd name="T47" fmla="*/ 1547 h 1603"/>
                <a:gd name="T48" fmla="*/ 440 w 1603"/>
                <a:gd name="T49" fmla="*/ 1517 h 1603"/>
                <a:gd name="T50" fmla="*/ 376 w 1603"/>
                <a:gd name="T51" fmla="*/ 1481 h 1603"/>
                <a:gd name="T52" fmla="*/ 317 w 1603"/>
                <a:gd name="T53" fmla="*/ 1439 h 1603"/>
                <a:gd name="T54" fmla="*/ 261 w 1603"/>
                <a:gd name="T55" fmla="*/ 1393 h 1603"/>
                <a:gd name="T56" fmla="*/ 210 w 1603"/>
                <a:gd name="T57" fmla="*/ 1342 h 1603"/>
                <a:gd name="T58" fmla="*/ 164 w 1603"/>
                <a:gd name="T59" fmla="*/ 1286 h 1603"/>
                <a:gd name="T60" fmla="*/ 122 w 1603"/>
                <a:gd name="T61" fmla="*/ 1227 h 1603"/>
                <a:gd name="T62" fmla="*/ 86 w 1603"/>
                <a:gd name="T63" fmla="*/ 1163 h 1603"/>
                <a:gd name="T64" fmla="*/ 56 w 1603"/>
                <a:gd name="T65" fmla="*/ 1096 h 1603"/>
                <a:gd name="T66" fmla="*/ 33 w 1603"/>
                <a:gd name="T67" fmla="*/ 1026 h 1603"/>
                <a:gd name="T68" fmla="*/ 15 w 1603"/>
                <a:gd name="T69" fmla="*/ 953 h 1603"/>
                <a:gd name="T70" fmla="*/ 4 w 1603"/>
                <a:gd name="T71" fmla="*/ 879 h 1603"/>
                <a:gd name="T72" fmla="*/ 0 w 1603"/>
                <a:gd name="T73" fmla="*/ 801 h 1603"/>
                <a:gd name="T74" fmla="*/ 4 w 1603"/>
                <a:gd name="T75" fmla="*/ 725 h 1603"/>
                <a:gd name="T76" fmla="*/ 15 w 1603"/>
                <a:gd name="T77" fmla="*/ 649 h 1603"/>
                <a:gd name="T78" fmla="*/ 33 w 1603"/>
                <a:gd name="T79" fmla="*/ 576 h 1603"/>
                <a:gd name="T80" fmla="*/ 56 w 1603"/>
                <a:gd name="T81" fmla="*/ 507 h 1603"/>
                <a:gd name="T82" fmla="*/ 86 w 1603"/>
                <a:gd name="T83" fmla="*/ 439 h 1603"/>
                <a:gd name="T84" fmla="*/ 122 w 1603"/>
                <a:gd name="T85" fmla="*/ 377 h 1603"/>
                <a:gd name="T86" fmla="*/ 164 w 1603"/>
                <a:gd name="T87" fmla="*/ 316 h 1603"/>
                <a:gd name="T88" fmla="*/ 210 w 1603"/>
                <a:gd name="T89" fmla="*/ 261 h 1603"/>
                <a:gd name="T90" fmla="*/ 261 w 1603"/>
                <a:gd name="T91" fmla="*/ 210 h 1603"/>
                <a:gd name="T92" fmla="*/ 317 w 1603"/>
                <a:gd name="T93" fmla="*/ 163 h 1603"/>
                <a:gd name="T94" fmla="*/ 376 w 1603"/>
                <a:gd name="T95" fmla="*/ 123 h 1603"/>
                <a:gd name="T96" fmla="*/ 440 w 1603"/>
                <a:gd name="T97" fmla="*/ 87 h 1603"/>
                <a:gd name="T98" fmla="*/ 507 w 1603"/>
                <a:gd name="T99" fmla="*/ 57 h 1603"/>
                <a:gd name="T100" fmla="*/ 577 w 1603"/>
                <a:gd name="T101" fmla="*/ 32 h 1603"/>
                <a:gd name="T102" fmla="*/ 650 w 1603"/>
                <a:gd name="T103" fmla="*/ 15 h 1603"/>
                <a:gd name="T104" fmla="*/ 724 w 1603"/>
                <a:gd name="T105" fmla="*/ 4 h 1603"/>
                <a:gd name="T106" fmla="*/ 802 w 1603"/>
                <a:gd name="T107"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3" h="1603">
                  <a:moveTo>
                    <a:pt x="802" y="0"/>
                  </a:moveTo>
                  <a:lnTo>
                    <a:pt x="802" y="801"/>
                  </a:lnTo>
                  <a:lnTo>
                    <a:pt x="1603" y="801"/>
                  </a:lnTo>
                  <a:lnTo>
                    <a:pt x="1600" y="879"/>
                  </a:lnTo>
                  <a:lnTo>
                    <a:pt x="1588" y="953"/>
                  </a:lnTo>
                  <a:lnTo>
                    <a:pt x="1571" y="1026"/>
                  </a:lnTo>
                  <a:lnTo>
                    <a:pt x="1547" y="1096"/>
                  </a:lnTo>
                  <a:lnTo>
                    <a:pt x="1518" y="1163"/>
                  </a:lnTo>
                  <a:lnTo>
                    <a:pt x="1482" y="1227"/>
                  </a:lnTo>
                  <a:lnTo>
                    <a:pt x="1440" y="1286"/>
                  </a:lnTo>
                  <a:lnTo>
                    <a:pt x="1394" y="1342"/>
                  </a:lnTo>
                  <a:lnTo>
                    <a:pt x="1342" y="1393"/>
                  </a:lnTo>
                  <a:lnTo>
                    <a:pt x="1287" y="1439"/>
                  </a:lnTo>
                  <a:lnTo>
                    <a:pt x="1226" y="1481"/>
                  </a:lnTo>
                  <a:lnTo>
                    <a:pt x="1164" y="1517"/>
                  </a:lnTo>
                  <a:lnTo>
                    <a:pt x="1097" y="1547"/>
                  </a:lnTo>
                  <a:lnTo>
                    <a:pt x="1027" y="1572"/>
                  </a:lnTo>
                  <a:lnTo>
                    <a:pt x="954" y="1589"/>
                  </a:lnTo>
                  <a:lnTo>
                    <a:pt x="878" y="1599"/>
                  </a:lnTo>
                  <a:lnTo>
                    <a:pt x="802" y="1603"/>
                  </a:lnTo>
                  <a:lnTo>
                    <a:pt x="724" y="1599"/>
                  </a:lnTo>
                  <a:lnTo>
                    <a:pt x="650" y="1589"/>
                  </a:lnTo>
                  <a:lnTo>
                    <a:pt x="577" y="1572"/>
                  </a:lnTo>
                  <a:lnTo>
                    <a:pt x="507" y="1547"/>
                  </a:lnTo>
                  <a:lnTo>
                    <a:pt x="440" y="1517"/>
                  </a:lnTo>
                  <a:lnTo>
                    <a:pt x="376" y="1481"/>
                  </a:lnTo>
                  <a:lnTo>
                    <a:pt x="317" y="1439"/>
                  </a:lnTo>
                  <a:lnTo>
                    <a:pt x="261" y="1393"/>
                  </a:lnTo>
                  <a:lnTo>
                    <a:pt x="210" y="1342"/>
                  </a:lnTo>
                  <a:lnTo>
                    <a:pt x="164" y="1286"/>
                  </a:lnTo>
                  <a:lnTo>
                    <a:pt x="122" y="1227"/>
                  </a:lnTo>
                  <a:lnTo>
                    <a:pt x="86" y="1163"/>
                  </a:lnTo>
                  <a:lnTo>
                    <a:pt x="56" y="1096"/>
                  </a:lnTo>
                  <a:lnTo>
                    <a:pt x="33" y="1026"/>
                  </a:lnTo>
                  <a:lnTo>
                    <a:pt x="15" y="953"/>
                  </a:lnTo>
                  <a:lnTo>
                    <a:pt x="4" y="879"/>
                  </a:lnTo>
                  <a:lnTo>
                    <a:pt x="0" y="801"/>
                  </a:lnTo>
                  <a:lnTo>
                    <a:pt x="4" y="725"/>
                  </a:lnTo>
                  <a:lnTo>
                    <a:pt x="15" y="649"/>
                  </a:lnTo>
                  <a:lnTo>
                    <a:pt x="33" y="576"/>
                  </a:lnTo>
                  <a:lnTo>
                    <a:pt x="56" y="507"/>
                  </a:lnTo>
                  <a:lnTo>
                    <a:pt x="86" y="439"/>
                  </a:lnTo>
                  <a:lnTo>
                    <a:pt x="122" y="377"/>
                  </a:lnTo>
                  <a:lnTo>
                    <a:pt x="164" y="316"/>
                  </a:lnTo>
                  <a:lnTo>
                    <a:pt x="210" y="261"/>
                  </a:lnTo>
                  <a:lnTo>
                    <a:pt x="261" y="210"/>
                  </a:lnTo>
                  <a:lnTo>
                    <a:pt x="317" y="163"/>
                  </a:lnTo>
                  <a:lnTo>
                    <a:pt x="376" y="123"/>
                  </a:lnTo>
                  <a:lnTo>
                    <a:pt x="440" y="87"/>
                  </a:lnTo>
                  <a:lnTo>
                    <a:pt x="507" y="57"/>
                  </a:lnTo>
                  <a:lnTo>
                    <a:pt x="577" y="32"/>
                  </a:lnTo>
                  <a:lnTo>
                    <a:pt x="650" y="15"/>
                  </a:lnTo>
                  <a:lnTo>
                    <a:pt x="724" y="4"/>
                  </a:lnTo>
                  <a:lnTo>
                    <a:pt x="8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00930586"/>
      </p:ext>
    </p:extLst>
  </p:cSld>
  <p:clrMapOvr>
    <a:masterClrMapping/>
  </p:clrMapOvr>
</p:sld>
</file>

<file path=ppt/theme/theme1.xml><?xml version="1.0" encoding="utf-8"?>
<a:theme xmlns:a="http://schemas.openxmlformats.org/drawingml/2006/main" name="Office Theme">
  <a:themeElements>
    <a:clrScheme name="Orange 01">
      <a:dk1>
        <a:sysClr val="windowText" lastClr="000000"/>
      </a:dk1>
      <a:lt1>
        <a:sysClr val="window" lastClr="FFFFFF"/>
      </a:lt1>
      <a:dk2>
        <a:srgbClr val="44546A"/>
      </a:dk2>
      <a:lt2>
        <a:srgbClr val="E7E6E6"/>
      </a:lt2>
      <a:accent1>
        <a:srgbClr val="FF9933"/>
      </a:accent1>
      <a:accent2>
        <a:srgbClr val="FFC000"/>
      </a:accent2>
      <a:accent3>
        <a:srgbClr val="FF9933"/>
      </a:accent3>
      <a:accent4>
        <a:srgbClr val="FFC000"/>
      </a:accent4>
      <a:accent5>
        <a:srgbClr val="FF9933"/>
      </a:accent5>
      <a:accent6>
        <a:srgbClr val="FFC00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2615</Words>
  <Application>Microsoft Office PowerPoint</Application>
  <PresentationFormat>Widescreen</PresentationFormat>
  <Paragraphs>301</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Adobe Fan Heiti Std B</vt:lpstr>
      <vt:lpstr>Arial</vt:lpstr>
      <vt:lpstr>Calibri</vt:lpstr>
      <vt:lpstr>Calibri Light</vt:lpstr>
      <vt:lpstr>Gill Sans</vt:lpstr>
      <vt:lpstr>Lato</vt:lpstr>
      <vt:lpstr>Lato Light</vt:lpstr>
      <vt:lpstr>Montserrat</vt:lpstr>
      <vt:lpstr>Poppins</vt:lpstr>
      <vt:lpstr>Poppins ExtraLight</vt:lpstr>
      <vt:lpstr>Poppins SemiBold</vt:lpstr>
      <vt:lpstr>Segoe UI</vt:lpstr>
      <vt:lpstr>Segoe UI 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BISMILLAH NAWWAITU</cp:lastModifiedBy>
  <cp:revision>31</cp:revision>
  <dcterms:created xsi:type="dcterms:W3CDTF">2020-02-02T04:37:50Z</dcterms:created>
  <dcterms:modified xsi:type="dcterms:W3CDTF">2020-02-06T10:21:51Z</dcterms:modified>
</cp:coreProperties>
</file>