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0" r:id="rId2"/>
    <p:sldId id="311" r:id="rId3"/>
    <p:sldId id="312" r:id="rId4"/>
    <p:sldId id="320" r:id="rId5"/>
    <p:sldId id="321" r:id="rId6"/>
    <p:sldId id="313" r:id="rId7"/>
    <p:sldId id="314" r:id="rId8"/>
    <p:sldId id="316" r:id="rId9"/>
    <p:sldId id="315" r:id="rId10"/>
    <p:sldId id="319" r:id="rId11"/>
    <p:sldId id="318" r:id="rId12"/>
    <p:sldId id="317"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20"/>
            <p14:sldId id="321"/>
            <p14:sldId id="313"/>
            <p14:sldId id="314"/>
            <p14:sldId id="316"/>
            <p14:sldId id="315"/>
            <p14:sldId id="319"/>
            <p14:sldId id="318"/>
            <p14:sldId id="317"/>
            <p14:sldId id="322"/>
            <p14:sldId id="323"/>
            <p14:sldId id="324"/>
          </p14:sldIdLst>
        </p14:section>
        <p14:section name="infographic" id="{E056A892-9213-4DC4-B05C-EEA7800C2A1F}">
          <p14:sldIdLst>
            <p14:sldId id="325"/>
            <p14:sldId id="326"/>
            <p14:sldId id="327"/>
            <p14:sldId id="328"/>
            <p14:sldId id="329"/>
            <p14:sldId id="330"/>
            <p14:sldId id="331"/>
            <p14:sldId id="332"/>
            <p14:sldId id="333"/>
            <p14:sldId id="334"/>
            <p14:sldId id="335"/>
            <p14:sldId id="336"/>
            <p14:sldId id="337"/>
            <p14:sldId id="338"/>
          </p14:sldIdLst>
        </p14:section>
        <p14:section name="Closing Section" id="{F9018635-FA30-4337-8773-261AA56F254A}">
          <p14:sldIdLst>
            <p14:sldId id="3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660"/>
  </p:normalViewPr>
  <p:slideViewPr>
    <p:cSldViewPr snapToGrid="0">
      <p:cViewPr varScale="1">
        <p:scale>
          <a:sx n="73" d="100"/>
          <a:sy n="73" d="100"/>
        </p:scale>
        <p:origin x="66" y="78"/>
      </p:cViewPr>
      <p:guideLst>
        <p:guide orient="horz" pos="2160"/>
        <p:guide pos="3840"/>
      </p:guideLst>
    </p:cSldViewPr>
  </p:slideViewPr>
  <p:notesTextViewPr>
    <p:cViewPr>
      <p:scale>
        <a:sx n="1" d="1"/>
        <a:sy n="1" d="1"/>
      </p:scale>
      <p:origin x="0" y="0"/>
    </p:cViewPr>
  </p:notesTextViewPr>
  <p:sorterViewPr>
    <p:cViewPr>
      <p:scale>
        <a:sx n="80" d="100"/>
        <a:sy n="80" d="100"/>
      </p:scale>
      <p:origin x="0" y="-783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93939"/>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0-93DA-488E-AD25-2C24FCECAE98}"/>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2-93DA-488E-AD25-2C24FCECAE98}"/>
              </c:ext>
            </c:extLst>
          </c:dPt>
          <c:dPt>
            <c:idx val="2"/>
            <c:bubble3D val="0"/>
            <c:spPr>
              <a:solidFill>
                <a:schemeClr val="bg1">
                  <a:lumMod val="75000"/>
                </a:schemeClr>
              </a:solidFill>
              <a:ln w="12700" cap="flat">
                <a:noFill/>
                <a:miter lim="400000"/>
              </a:ln>
              <a:effectLst/>
            </c:spPr>
            <c:extLst>
              <c:ext xmlns:c16="http://schemas.microsoft.com/office/drawing/2014/chart" uri="{C3380CC4-5D6E-409C-BE32-E72D297353CC}">
                <c16:uniqueId val="{00000004-93DA-488E-AD25-2C24FCECAE98}"/>
              </c:ext>
            </c:extLst>
          </c:dPt>
          <c:dPt>
            <c:idx val="3"/>
            <c:bubble3D val="0"/>
            <c:spPr>
              <a:solidFill>
                <a:schemeClr val="accent4"/>
              </a:solidFill>
              <a:ln w="12700" cap="flat">
                <a:noFill/>
                <a:miter lim="400000"/>
              </a:ln>
              <a:effectLst/>
            </c:spPr>
            <c:extLst>
              <c:ext xmlns:c16="http://schemas.microsoft.com/office/drawing/2014/chart" uri="{C3380CC4-5D6E-409C-BE32-E72D297353CC}">
                <c16:uniqueId val="{00000006-93DA-488E-AD25-2C24FCECAE98}"/>
              </c:ext>
            </c:extLst>
          </c:dPt>
          <c:dPt>
            <c:idx val="4"/>
            <c:bubble3D val="0"/>
            <c:spPr>
              <a:solidFill>
                <a:schemeClr val="accent3"/>
              </a:solidFill>
              <a:ln w="12700" cap="flat">
                <a:noFill/>
                <a:miter lim="400000"/>
              </a:ln>
              <a:effectLst/>
            </c:spPr>
            <c:extLst>
              <c:ext xmlns:c16="http://schemas.microsoft.com/office/drawing/2014/chart" uri="{C3380CC4-5D6E-409C-BE32-E72D297353CC}">
                <c16:uniqueId val="{00000008-93DA-488E-AD25-2C24FCECAE98}"/>
              </c:ext>
            </c:extLst>
          </c:dPt>
          <c:dLbls>
            <c:dLbl>
              <c:idx val="0"/>
              <c:layout>
                <c:manualLayout>
                  <c:x val="-7.38154643854855E-3"/>
                  <c:y val="0.20918526593147538"/>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93DA-488E-AD25-2C24FCECAE98}"/>
                </c:ext>
              </c:extLst>
            </c:dLbl>
            <c:dLbl>
              <c:idx val="1"/>
              <c:layout>
                <c:manualLayout>
                  <c:x val="0.10267447776244398"/>
                  <c:y val="-5.359313452205781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93DA-488E-AD25-2C24FCECAE98}"/>
                </c:ext>
              </c:extLst>
            </c:dLbl>
            <c:dLbl>
              <c:idx val="2"/>
              <c:layout>
                <c:manualLayout>
                  <c:x val="6.9921548393815031E-3"/>
                  <c:y val="8.1254339459188151E-3"/>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4-93DA-488E-AD25-2C24FCECAE98}"/>
                </c:ext>
              </c:extLst>
            </c:dLbl>
            <c:dLbl>
              <c:idx val="3"/>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extLst>
                <c:ext xmlns:c16="http://schemas.microsoft.com/office/drawing/2014/chart" uri="{C3380CC4-5D6E-409C-BE32-E72D297353CC}">
                  <c16:uniqueId val="{00000006-93DA-488E-AD25-2C24FCECAE98}"/>
                </c:ext>
              </c:extLst>
            </c:dLbl>
            <c:dLbl>
              <c:idx val="4"/>
              <c:layout>
                <c:manualLayout>
                  <c:x val="9.8491426045645231E-2"/>
                  <c:y val="6.194954470816540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8-93DA-488E-AD25-2C24FCECAE98}"/>
                </c:ext>
              </c:extLst>
            </c:dLbl>
            <c:numFmt formatCode="#,##0%" sourceLinked="0"/>
            <c:spPr>
              <a:noFill/>
              <a:ln>
                <a:noFill/>
              </a:ln>
              <a:effectLst/>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91</c:v>
                </c:pt>
                <c:pt idx="1">
                  <c:v>76</c:v>
                </c:pt>
                <c:pt idx="2">
                  <c:v>28</c:v>
                </c:pt>
                <c:pt idx="3">
                  <c:v>26</c:v>
                </c:pt>
                <c:pt idx="4">
                  <c:v>21</c:v>
                </c:pt>
              </c:numCache>
            </c:numRef>
          </c:val>
          <c:extLst>
            <c:ext xmlns:c16="http://schemas.microsoft.com/office/drawing/2014/chart" uri="{C3380CC4-5D6E-409C-BE32-E72D297353CC}">
              <c16:uniqueId val="{00000009-93DA-488E-AD25-2C24FCECAE9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724500000000001E-2"/>
          <c:y val="7.8248799999999993E-2"/>
          <c:w val="0.98127500000000001"/>
          <c:h val="0.79642900000000005"/>
        </c:manualLayout>
      </c:layout>
      <c:areaChart>
        <c:grouping val="standard"/>
        <c:varyColors val="0"/>
        <c:ser>
          <c:idx val="1"/>
          <c:order val="0"/>
          <c:tx>
            <c:strRef>
              <c:f>Sheet1!$A$3</c:f>
              <c:strCache>
                <c:ptCount val="1"/>
                <c:pt idx="0">
                  <c:v>Region 2</c:v>
                </c:pt>
              </c:strCache>
            </c:strRef>
          </c:tx>
          <c:spPr>
            <a:solidFill>
              <a:schemeClr val="accent2"/>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Sheet1!$B$3:$J$3</c:f>
              <c:numCache>
                <c:formatCode>General</c:formatCode>
                <c:ptCount val="8"/>
                <c:pt idx="0">
                  <c:v>0</c:v>
                </c:pt>
                <c:pt idx="1">
                  <c:v>25</c:v>
                </c:pt>
                <c:pt idx="2">
                  <c:v>60</c:v>
                </c:pt>
                <c:pt idx="3">
                  <c:v>20</c:v>
                </c:pt>
                <c:pt idx="4">
                  <c:v>52</c:v>
                </c:pt>
                <c:pt idx="5">
                  <c:v>24</c:v>
                </c:pt>
                <c:pt idx="6">
                  <c:v>10</c:v>
                </c:pt>
                <c:pt idx="7">
                  <c:v>36</c:v>
                </c:pt>
              </c:numCache>
            </c:numRef>
          </c:val>
          <c:extLst>
            <c:ext xmlns:c16="http://schemas.microsoft.com/office/drawing/2014/chart" uri="{C3380CC4-5D6E-409C-BE32-E72D297353CC}">
              <c16:uniqueId val="{00000000-0E37-4AB5-A6C7-28E2D265F8EC}"/>
            </c:ext>
          </c:extLst>
        </c:ser>
        <c:ser>
          <c:idx val="0"/>
          <c:order val="1"/>
          <c:tx>
            <c:strRef>
              <c:f>Sheet1!$A$2</c:f>
              <c:strCache>
                <c:ptCount val="1"/>
                <c:pt idx="0">
                  <c:v>Region 1</c:v>
                </c:pt>
              </c:strCache>
            </c:strRef>
          </c:tx>
          <c:spPr>
            <a:solidFill>
              <a:schemeClr val="accent1"/>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Sheet1!$B$2:$J$2</c:f>
              <c:numCache>
                <c:formatCode>General</c:formatCode>
                <c:ptCount val="8"/>
                <c:pt idx="0">
                  <c:v>0</c:v>
                </c:pt>
                <c:pt idx="1">
                  <c:v>40</c:v>
                </c:pt>
                <c:pt idx="2">
                  <c:v>25</c:v>
                </c:pt>
                <c:pt idx="3">
                  <c:v>64</c:v>
                </c:pt>
                <c:pt idx="4">
                  <c:v>30</c:v>
                </c:pt>
                <c:pt idx="5">
                  <c:v>15</c:v>
                </c:pt>
                <c:pt idx="6">
                  <c:v>34</c:v>
                </c:pt>
                <c:pt idx="7">
                  <c:v>10</c:v>
                </c:pt>
              </c:numCache>
            </c:numRef>
          </c:val>
          <c:extLst>
            <c:ext xmlns:c16="http://schemas.microsoft.com/office/drawing/2014/chart" uri="{C3380CC4-5D6E-409C-BE32-E72D297353CC}">
              <c16:uniqueId val="{00000001-0E37-4AB5-A6C7-28E2D265F8EC}"/>
            </c:ext>
          </c:extLst>
        </c:ser>
        <c:dLbls>
          <c:showLegendKey val="0"/>
          <c:showVal val="0"/>
          <c:showCatName val="0"/>
          <c:showSerName val="0"/>
          <c:showPercent val="0"/>
          <c:showBubbleSize val="0"/>
        </c:dLbls>
        <c:axId val="345273024"/>
        <c:axId val="345273808"/>
      </c:areaChart>
      <c:catAx>
        <c:axId val="345273024"/>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500" b="0" i="0" u="none" strike="noStrike">
                <a:solidFill>
                  <a:schemeClr val="tx1"/>
                </a:solidFill>
                <a:latin typeface="Open Sans Semibold"/>
              </a:defRPr>
            </a:pPr>
            <a:endParaRPr lang="id-ID"/>
          </a:p>
        </c:txPr>
        <c:crossAx val="345273808"/>
        <c:crosses val="autoZero"/>
        <c:auto val="1"/>
        <c:lblAlgn val="ctr"/>
        <c:lblOffset val="100"/>
        <c:noMultiLvlLbl val="1"/>
      </c:catAx>
      <c:valAx>
        <c:axId val="345273808"/>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00" b="0" i="0" u="none" strike="noStrike">
                <a:solidFill>
                  <a:srgbClr val="909192"/>
                </a:solidFill>
                <a:latin typeface="Open Sans"/>
              </a:defRPr>
            </a:pPr>
            <a:endParaRPr lang="id-ID"/>
          </a:p>
        </c:txPr>
        <c:crossAx val="3452730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29/03/2019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3/29/2019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334889-1B74-4700-9642-F5E981A255F7}"/>
              </a:ext>
            </a:extLst>
          </p:cNvPr>
          <p:cNvSpPr>
            <a:spLocks noGrp="1"/>
          </p:cNvSpPr>
          <p:nvPr>
            <p:ph type="pic" sz="quarter" idx="11"/>
          </p:nvPr>
        </p:nvSpPr>
        <p:spPr>
          <a:xfrm>
            <a:off x="4064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4" name="Picture Placeholder 4">
            <a:extLst>
              <a:ext uri="{FF2B5EF4-FFF2-40B4-BE49-F238E27FC236}">
                <a16:creationId xmlns:a16="http://schemas.microsoft.com/office/drawing/2014/main" id="{08EA249E-FB8D-4313-AAAA-6074BA1B72AB}"/>
              </a:ext>
            </a:extLst>
          </p:cNvPr>
          <p:cNvSpPr>
            <a:spLocks noGrp="1"/>
          </p:cNvSpPr>
          <p:nvPr>
            <p:ph type="pic" sz="quarter" idx="12"/>
          </p:nvPr>
        </p:nvSpPr>
        <p:spPr>
          <a:xfrm>
            <a:off x="8128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5" name="Picture Placeholder 6">
            <a:extLst>
              <a:ext uri="{FF2B5EF4-FFF2-40B4-BE49-F238E27FC236}">
                <a16:creationId xmlns:a16="http://schemas.microsoft.com/office/drawing/2014/main" id="{A53C25FF-7B5C-4939-86D2-37F98BFA1A6E}"/>
              </a:ext>
            </a:extLst>
          </p:cNvPr>
          <p:cNvSpPr>
            <a:spLocks noGrp="1"/>
          </p:cNvSpPr>
          <p:nvPr>
            <p:ph type="pic" sz="quarter" idx="10"/>
          </p:nvPr>
        </p:nvSpPr>
        <p:spPr>
          <a:xfrm>
            <a:off x="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Tree>
    <p:extLst>
      <p:ext uri="{BB962C8B-B14F-4D97-AF65-F5344CB8AC3E}">
        <p14:creationId xmlns:p14="http://schemas.microsoft.com/office/powerpoint/2010/main" val="219399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871405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Rectangle 4"/>
          <p:cNvSpPr/>
          <p:nvPr userDrawn="1"/>
        </p:nvSpPr>
        <p:spPr>
          <a:xfrm rot="16200000">
            <a:off x="10408932" y="4944566"/>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rot="16200000">
            <a:off x="971899" y="-14258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8">
            <a:extLst>
              <a:ext uri="{FF2B5EF4-FFF2-40B4-BE49-F238E27FC236}">
                <a16:creationId xmlns:a16="http://schemas.microsoft.com/office/drawing/2014/main" id="{8EB08A8B-B367-4A26-B313-AB82E47AFB48}"/>
              </a:ext>
            </a:extLst>
          </p:cNvPr>
          <p:cNvSpPr>
            <a:spLocks noGrp="1"/>
          </p:cNvSpPr>
          <p:nvPr>
            <p:ph type="pic" sz="quarter" idx="10"/>
          </p:nvPr>
        </p:nvSpPr>
        <p:spPr>
          <a:xfrm>
            <a:off x="853556" y="837126"/>
            <a:ext cx="10325306" cy="5087155"/>
          </a:xfrm>
          <a:prstGeom prst="rect">
            <a:avLst/>
          </a:prstGeom>
        </p:spPr>
      </p:sp>
    </p:spTree>
    <p:extLst>
      <p:ext uri="{BB962C8B-B14F-4D97-AF65-F5344CB8AC3E}">
        <p14:creationId xmlns:p14="http://schemas.microsoft.com/office/powerpoint/2010/main" val="2556238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Rectangle 2"/>
          <p:cNvSpPr/>
          <p:nvPr userDrawn="1"/>
        </p:nvSpPr>
        <p:spPr>
          <a:xfrm>
            <a:off x="0" y="0"/>
            <a:ext cx="4391696"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Picture 3"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1861457" y="88900"/>
            <a:ext cx="4101971" cy="6527800"/>
          </a:xfrm>
          <a:prstGeom prst="rect">
            <a:avLst/>
          </a:prstGeom>
        </p:spPr>
      </p:pic>
      <p:sp>
        <p:nvSpPr>
          <p:cNvPr id="5" name="Picture Placeholder 1"/>
          <p:cNvSpPr>
            <a:spLocks noGrp="1"/>
          </p:cNvSpPr>
          <p:nvPr>
            <p:ph type="pic" sz="quarter" idx="10"/>
          </p:nvPr>
        </p:nvSpPr>
        <p:spPr>
          <a:xfrm>
            <a:off x="1683592" y="2095500"/>
            <a:ext cx="4495800" cy="2476500"/>
          </a:xfrm>
          <a:prstGeom prst="rect">
            <a:avLst/>
          </a:prstGeom>
          <a:solidFill>
            <a:schemeClr val="bg1"/>
          </a:solidFill>
        </p:spPr>
      </p:sp>
    </p:spTree>
    <p:extLst>
      <p:ext uri="{BB962C8B-B14F-4D97-AF65-F5344CB8AC3E}">
        <p14:creationId xmlns:p14="http://schemas.microsoft.com/office/powerpoint/2010/main" val="4021469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p:cNvSpPr/>
          <p:nvPr userDrawn="1"/>
        </p:nvSpPr>
        <p:spPr>
          <a:xfrm>
            <a:off x="9276734" y="0"/>
            <a:ext cx="2915265"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image2.png"/>
          <p:cNvPicPr>
            <a:picLocks noChangeAspect="1"/>
          </p:cNvPicPr>
          <p:nvPr userDrawn="1"/>
        </p:nvPicPr>
        <p:blipFill>
          <a:blip r:embed="rId2">
            <a:extLst/>
          </a:blip>
          <a:stretch>
            <a:fillRect/>
          </a:stretch>
        </p:blipFill>
        <p:spPr>
          <a:xfrm>
            <a:off x="4866068" y="1726059"/>
            <a:ext cx="9025964" cy="5049789"/>
          </a:xfrm>
          <a:prstGeom prst="rect">
            <a:avLst/>
          </a:prstGeom>
          <a:ln w="12700">
            <a:miter lim="400000"/>
          </a:ln>
        </p:spPr>
      </p:pic>
      <p:sp>
        <p:nvSpPr>
          <p:cNvPr id="5" name="Picture Placeholder 1"/>
          <p:cNvSpPr>
            <a:spLocks noGrp="1"/>
          </p:cNvSpPr>
          <p:nvPr>
            <p:ph type="pic" sz="half" idx="14"/>
          </p:nvPr>
        </p:nvSpPr>
        <p:spPr>
          <a:xfrm>
            <a:off x="6550025" y="1897899"/>
            <a:ext cx="5762096" cy="3715147"/>
          </a:xfrm>
          <a:prstGeom prst="rect">
            <a:avLst/>
          </a:prstGeom>
          <a:solidFill>
            <a:schemeClr val="bg1"/>
          </a:solidFill>
        </p:spPr>
      </p:sp>
    </p:spTree>
    <p:extLst>
      <p:ext uri="{BB962C8B-B14F-4D97-AF65-F5344CB8AC3E}">
        <p14:creationId xmlns:p14="http://schemas.microsoft.com/office/powerpoint/2010/main" val="1648947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rot="16200000">
            <a:off x="4610283" y="-705051"/>
            <a:ext cx="2915265" cy="12248167"/>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3" name="tablet-02.png" descr="tablet-02.png"/>
          <p:cNvPicPr>
            <a:picLocks noChangeAspect="1"/>
          </p:cNvPicPr>
          <p:nvPr userDrawn="1"/>
        </p:nvPicPr>
        <p:blipFill>
          <a:blip r:embed="rId2">
            <a:extLst/>
          </a:blip>
          <a:stretch>
            <a:fillRect/>
          </a:stretch>
        </p:blipFill>
        <p:spPr>
          <a:xfrm>
            <a:off x="3372833" y="1116916"/>
            <a:ext cx="5765801" cy="4439561"/>
          </a:xfrm>
          <a:prstGeom prst="rect">
            <a:avLst/>
          </a:prstGeom>
          <a:ln w="12700">
            <a:miter lim="400000"/>
          </a:ln>
          <a:effectLst>
            <a:outerShdw blurRad="1016000" dist="381000" dir="5400000" rotWithShape="0">
              <a:srgbClr val="000000">
                <a:alpha val="10000"/>
              </a:srgbClr>
            </a:outerShdw>
          </a:effectLst>
        </p:spPr>
      </p:pic>
      <p:sp>
        <p:nvSpPr>
          <p:cNvPr id="4" name="Picture Placeholder 5"/>
          <p:cNvSpPr>
            <a:spLocks noGrp="1"/>
          </p:cNvSpPr>
          <p:nvPr>
            <p:ph type="pic" sz="quarter" idx="12"/>
          </p:nvPr>
        </p:nvSpPr>
        <p:spPr>
          <a:xfrm>
            <a:off x="3870811" y="1568807"/>
            <a:ext cx="4703796" cy="352608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800" baseline="0">
                <a:solidFill>
                  <a:schemeClr val="accent3"/>
                </a:solidFill>
              </a:defRPr>
            </a:lvl1pPr>
          </a:lstStyle>
          <a:p>
            <a:r>
              <a:rPr lang="en-US" dirty="0" smtClean="0"/>
              <a:t>Drag picture to placeholder</a:t>
            </a:r>
            <a:endParaRPr lang="en-US" dirty="0"/>
          </a:p>
        </p:txBody>
      </p:sp>
    </p:spTree>
    <p:extLst>
      <p:ext uri="{BB962C8B-B14F-4D97-AF65-F5344CB8AC3E}">
        <p14:creationId xmlns:p14="http://schemas.microsoft.com/office/powerpoint/2010/main" val="3505397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6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4352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327355" y="2949677"/>
            <a:ext cx="10864645" cy="29561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1686232" y="775519"/>
            <a:ext cx="4409769" cy="4748981"/>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
        <p:nvSpPr>
          <p:cNvPr id="5" name="Rectangle 4"/>
          <p:cNvSpPr/>
          <p:nvPr userDrawn="1"/>
        </p:nvSpPr>
        <p:spPr>
          <a:xfrm>
            <a:off x="1327355" y="2949677"/>
            <a:ext cx="358877" cy="2956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43520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p:cNvSpPr/>
          <p:nvPr userDrawn="1"/>
        </p:nvSpPr>
        <p:spPr>
          <a:xfrm>
            <a:off x="6048364" y="113489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02C84376-BF9A-4384-B1A7-8FEBBFA94A58}"/>
              </a:ext>
            </a:extLst>
          </p:cNvPr>
          <p:cNvSpPr/>
          <p:nvPr userDrawn="1"/>
        </p:nvSpPr>
        <p:spPr>
          <a:xfrm>
            <a:off x="6227804" y="1447879"/>
            <a:ext cx="5964195" cy="3799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0" y="1134895"/>
            <a:ext cx="6227805" cy="4425646"/>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Tree>
    <p:extLst>
      <p:ext uri="{BB962C8B-B14F-4D97-AF65-F5344CB8AC3E}">
        <p14:creationId xmlns:p14="http://schemas.microsoft.com/office/powerpoint/2010/main" val="107271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p:cNvSpPr/>
          <p:nvPr userDrawn="1"/>
        </p:nvSpPr>
        <p:spPr>
          <a:xfrm>
            <a:off x="0" y="63058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4877086" y="1"/>
            <a:ext cx="7314914" cy="68580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17"/>
              <a:gd name="connsiteY0" fmla="*/ 12 h 10000"/>
              <a:gd name="connsiteX1" fmla="*/ 10017 w 10017"/>
              <a:gd name="connsiteY1" fmla="*/ 0 h 10000"/>
              <a:gd name="connsiteX2" fmla="*/ 10017 w 10017"/>
              <a:gd name="connsiteY2" fmla="*/ 10000 h 10000"/>
              <a:gd name="connsiteX3" fmla="*/ 17 w 10017"/>
              <a:gd name="connsiteY3" fmla="*/ 10000 h 10000"/>
              <a:gd name="connsiteX4" fmla="*/ 0 w 10017"/>
              <a:gd name="connsiteY4" fmla="*/ 12 h 1000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7" h="10020">
                <a:moveTo>
                  <a:pt x="0" y="12"/>
                </a:moveTo>
                <a:lnTo>
                  <a:pt x="10017" y="0"/>
                </a:lnTo>
                <a:lnTo>
                  <a:pt x="10017" y="10000"/>
                </a:lnTo>
                <a:lnTo>
                  <a:pt x="1845" y="10020"/>
                </a:lnTo>
                <a:cubicBezTo>
                  <a:pt x="7906" y="2913"/>
                  <a:pt x="6" y="3341"/>
                  <a:pt x="0" y="12"/>
                </a:cubicBezTo>
                <a:close/>
              </a:path>
            </a:pathLst>
          </a:custGeom>
          <a:effectLst>
            <a:outerShdw sx="1000" sy="1000" algn="ctr" rotWithShape="0">
              <a:srgbClr val="000000"/>
            </a:outerShdw>
          </a:effectLst>
        </p:spPr>
        <p:txBody>
          <a:bodyPr/>
          <a:lstStyle/>
          <a:p>
            <a:endParaRPr lang="id-ID"/>
          </a:p>
        </p:txBody>
      </p:sp>
      <p:sp>
        <p:nvSpPr>
          <p:cNvPr id="6" name="Rectangle 5">
            <a:extLst>
              <a:ext uri="{FF2B5EF4-FFF2-40B4-BE49-F238E27FC236}">
                <a16:creationId xmlns:a16="http://schemas.microsoft.com/office/drawing/2014/main" id="{02C84376-BF9A-4384-B1A7-8FEBBFA94A58}"/>
              </a:ext>
            </a:extLst>
          </p:cNvPr>
          <p:cNvSpPr/>
          <p:nvPr userDrawn="1"/>
        </p:nvSpPr>
        <p:spPr>
          <a:xfrm>
            <a:off x="280034"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2303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a:xfrm>
            <a:off x="4246905" y="0"/>
            <a:ext cx="7945095" cy="5610268"/>
          </a:xfrm>
          <a:custGeom>
            <a:avLst/>
            <a:gdLst>
              <a:gd name="connsiteX0" fmla="*/ 0 w 7932738"/>
              <a:gd name="connsiteY0" fmla="*/ 0 h 3868738"/>
              <a:gd name="connsiteX1" fmla="*/ 7932738 w 7932738"/>
              <a:gd name="connsiteY1" fmla="*/ 0 h 3868738"/>
              <a:gd name="connsiteX2" fmla="*/ 7932738 w 7932738"/>
              <a:gd name="connsiteY2" fmla="*/ 3868738 h 3868738"/>
              <a:gd name="connsiteX3" fmla="*/ 0 w 7932738"/>
              <a:gd name="connsiteY3" fmla="*/ 3868738 h 3868738"/>
              <a:gd name="connsiteX4" fmla="*/ 0 w 7932738"/>
              <a:gd name="connsiteY4" fmla="*/ 0 h 3868738"/>
              <a:gd name="connsiteX0" fmla="*/ 0 w 7932738"/>
              <a:gd name="connsiteY0" fmla="*/ 0 h 3868738"/>
              <a:gd name="connsiteX1" fmla="*/ 7932738 w 7932738"/>
              <a:gd name="connsiteY1" fmla="*/ 0 h 3868738"/>
              <a:gd name="connsiteX2" fmla="*/ 7932738 w 7932738"/>
              <a:gd name="connsiteY2" fmla="*/ 3868738 h 3868738"/>
              <a:gd name="connsiteX3" fmla="*/ 1964725 w 7932738"/>
              <a:gd name="connsiteY3" fmla="*/ 3102619 h 3868738"/>
              <a:gd name="connsiteX4" fmla="*/ 0 w 7932738"/>
              <a:gd name="connsiteY4" fmla="*/ 0 h 3868738"/>
              <a:gd name="connsiteX0" fmla="*/ 0 w 7945095"/>
              <a:gd name="connsiteY0" fmla="*/ 0 h 4201911"/>
              <a:gd name="connsiteX1" fmla="*/ 7932738 w 7945095"/>
              <a:gd name="connsiteY1" fmla="*/ 0 h 4201911"/>
              <a:gd name="connsiteX2" fmla="*/ 7945095 w 7945095"/>
              <a:gd name="connsiteY2" fmla="*/ 4201911 h 4201911"/>
              <a:gd name="connsiteX3" fmla="*/ 1964725 w 7945095"/>
              <a:gd name="connsiteY3" fmla="*/ 3102619 h 4201911"/>
              <a:gd name="connsiteX4" fmla="*/ 0 w 7945095"/>
              <a:gd name="connsiteY4" fmla="*/ 0 h 4201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5095" h="4201911">
                <a:moveTo>
                  <a:pt x="0" y="0"/>
                </a:moveTo>
                <a:lnTo>
                  <a:pt x="7932738" y="0"/>
                </a:lnTo>
                <a:lnTo>
                  <a:pt x="7945095" y="4201911"/>
                </a:lnTo>
                <a:lnTo>
                  <a:pt x="1964725" y="3102619"/>
                </a:lnTo>
                <a:lnTo>
                  <a:pt x="0" y="0"/>
                </a:lnTo>
                <a:close/>
              </a:path>
            </a:pathLst>
          </a:custGeom>
          <a:effectLst>
            <a:outerShdw sx="1000" sy="1000" algn="ctr" rotWithShape="0">
              <a:srgbClr val="000000"/>
            </a:outerShdw>
          </a:effectLst>
        </p:spPr>
        <p:txBody>
          <a:bodyPr/>
          <a:lstStyle/>
          <a:p>
            <a:endParaRPr lang="id-ID"/>
          </a:p>
        </p:txBody>
      </p:sp>
    </p:spTree>
    <p:extLst>
      <p:ext uri="{BB962C8B-B14F-4D97-AF65-F5344CB8AC3E}">
        <p14:creationId xmlns:p14="http://schemas.microsoft.com/office/powerpoint/2010/main" val="2282511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 y="4263081"/>
            <a:ext cx="6536801" cy="2594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
          <p:cNvSpPr>
            <a:spLocks noGrp="1"/>
          </p:cNvSpPr>
          <p:nvPr>
            <p:ph type="pic" sz="quarter" idx="10"/>
          </p:nvPr>
        </p:nvSpPr>
        <p:spPr>
          <a:xfrm>
            <a:off x="0" y="1"/>
            <a:ext cx="6536801" cy="4263080"/>
          </a:xfrm>
          <a:custGeom>
            <a:avLst/>
            <a:gdLst/>
            <a:ahLst/>
            <a:cxnLst/>
            <a:rect l="l" t="t" r="r" b="b"/>
            <a:pathLst>
              <a:path w="12188825" h="13716000">
                <a:moveTo>
                  <a:pt x="0" y="0"/>
                </a:moveTo>
                <a:lnTo>
                  <a:pt x="12188825" y="0"/>
                </a:lnTo>
                <a:lnTo>
                  <a:pt x="12188825" y="13716000"/>
                </a:lnTo>
                <a:lnTo>
                  <a:pt x="0" y="13716000"/>
                </a:lnTo>
                <a:close/>
              </a:path>
            </a:pathLst>
          </a:custGeom>
        </p:spPr>
      </p:sp>
    </p:spTree>
    <p:extLst>
      <p:ext uri="{BB962C8B-B14F-4D97-AF65-F5344CB8AC3E}">
        <p14:creationId xmlns:p14="http://schemas.microsoft.com/office/powerpoint/2010/main" val="4160249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3916363"/>
            <a:ext cx="12192000" cy="29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userDrawn="1"/>
        </p:nvSpPr>
        <p:spPr>
          <a:xfrm>
            <a:off x="0" y="3916363"/>
            <a:ext cx="103632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0"/>
            <a:ext cx="12192000" cy="3916363"/>
          </a:xfrm>
          <a:prstGeom prst="rect">
            <a:avLst/>
          </a:prstGeom>
        </p:spPr>
        <p:txBody>
          <a:bodyPr/>
          <a:lstStyle/>
          <a:p>
            <a:endParaRPr lang="id-ID"/>
          </a:p>
        </p:txBody>
      </p:sp>
    </p:spTree>
    <p:extLst>
      <p:ext uri="{BB962C8B-B14F-4D97-AF65-F5344CB8AC3E}">
        <p14:creationId xmlns:p14="http://schemas.microsoft.com/office/powerpoint/2010/main" val="350658987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Rectangle 2"/>
          <p:cNvSpPr/>
          <p:nvPr userDrawn="1"/>
        </p:nvSpPr>
        <p:spPr>
          <a:xfrm>
            <a:off x="2052977" y="0"/>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1"/>
          <p:cNvSpPr>
            <a:spLocks noGrp="1"/>
          </p:cNvSpPr>
          <p:nvPr>
            <p:ph type="pic" sz="quarter" idx="10"/>
          </p:nvPr>
        </p:nvSpPr>
        <p:spPr>
          <a:xfrm>
            <a:off x="2498500" y="0"/>
            <a:ext cx="3419699" cy="6858000"/>
          </a:xfrm>
          <a:prstGeom prst="rect">
            <a:avLst/>
          </a:prstGeom>
        </p:spPr>
      </p:sp>
    </p:spTree>
    <p:extLst>
      <p:ext uri="{BB962C8B-B14F-4D97-AF65-F5344CB8AC3E}">
        <p14:creationId xmlns:p14="http://schemas.microsoft.com/office/powerpoint/2010/main" val="259512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rot="16200000">
            <a:off x="653922" y="533399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userDrawn="1"/>
        </p:nvSpPr>
        <p:spPr>
          <a:xfrm>
            <a:off x="5748435" y="500742"/>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B125BAA6-AFB6-4DAA-B3A6-50D63A611618}"/>
              </a:ext>
            </a:extLst>
          </p:cNvPr>
          <p:cNvSpPr>
            <a:spLocks noGrp="1"/>
          </p:cNvSpPr>
          <p:nvPr>
            <p:ph type="pic" sz="quarter" idx="10"/>
          </p:nvPr>
        </p:nvSpPr>
        <p:spPr>
          <a:xfrm>
            <a:off x="6074228" y="500742"/>
            <a:ext cx="6117772" cy="2906486"/>
          </a:xfrm>
          <a:custGeom>
            <a:avLst/>
            <a:gdLst>
              <a:gd name="connsiteX0" fmla="*/ 0 w 6117772"/>
              <a:gd name="connsiteY0" fmla="*/ 0 h 2906486"/>
              <a:gd name="connsiteX1" fmla="*/ 6117772 w 6117772"/>
              <a:gd name="connsiteY1" fmla="*/ 0 h 2906486"/>
              <a:gd name="connsiteX2" fmla="*/ 6117772 w 6117772"/>
              <a:gd name="connsiteY2" fmla="*/ 2906486 h 2906486"/>
              <a:gd name="connsiteX3" fmla="*/ 0 w 6117772"/>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117772" h="2906486">
                <a:moveTo>
                  <a:pt x="0" y="0"/>
                </a:moveTo>
                <a:lnTo>
                  <a:pt x="6117772" y="0"/>
                </a:lnTo>
                <a:lnTo>
                  <a:pt x="6117772" y="2906486"/>
                </a:lnTo>
                <a:lnTo>
                  <a:pt x="0" y="2906486"/>
                </a:lnTo>
                <a:close/>
              </a:path>
            </a:pathLst>
          </a:custGeom>
        </p:spPr>
      </p:sp>
      <p:sp>
        <p:nvSpPr>
          <p:cNvPr id="4" name="Picture Placeholder 4">
            <a:extLst>
              <a:ext uri="{FF2B5EF4-FFF2-40B4-BE49-F238E27FC236}">
                <a16:creationId xmlns:a16="http://schemas.microsoft.com/office/drawing/2014/main" id="{EADDCBE9-65C1-40E0-BB89-FBB208D3E696}"/>
              </a:ext>
            </a:extLst>
          </p:cNvPr>
          <p:cNvSpPr>
            <a:spLocks noGrp="1"/>
          </p:cNvSpPr>
          <p:nvPr>
            <p:ph type="pic" sz="quarter" idx="11"/>
          </p:nvPr>
        </p:nvSpPr>
        <p:spPr>
          <a:xfrm>
            <a:off x="-1" y="3407228"/>
            <a:ext cx="6074229" cy="2906486"/>
          </a:xfrm>
          <a:custGeom>
            <a:avLst/>
            <a:gdLst>
              <a:gd name="connsiteX0" fmla="*/ 0 w 6074229"/>
              <a:gd name="connsiteY0" fmla="*/ 0 h 2906486"/>
              <a:gd name="connsiteX1" fmla="*/ 6074229 w 6074229"/>
              <a:gd name="connsiteY1" fmla="*/ 0 h 2906486"/>
              <a:gd name="connsiteX2" fmla="*/ 6074229 w 6074229"/>
              <a:gd name="connsiteY2" fmla="*/ 2906486 h 2906486"/>
              <a:gd name="connsiteX3" fmla="*/ 0 w 6074229"/>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074229" h="2906486">
                <a:moveTo>
                  <a:pt x="0" y="0"/>
                </a:moveTo>
                <a:lnTo>
                  <a:pt x="6074229" y="0"/>
                </a:lnTo>
                <a:lnTo>
                  <a:pt x="6074229" y="2906486"/>
                </a:lnTo>
                <a:lnTo>
                  <a:pt x="0" y="2906486"/>
                </a:lnTo>
                <a:close/>
              </a:path>
            </a:pathLst>
          </a:custGeom>
        </p:spPr>
      </p:sp>
    </p:spTree>
    <p:extLst>
      <p:ext uri="{BB962C8B-B14F-4D97-AF65-F5344CB8AC3E}">
        <p14:creationId xmlns:p14="http://schemas.microsoft.com/office/powerpoint/2010/main" val="35938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9" r:id="rId8"/>
    <p:sldLayoutId id="2147483658" r:id="rId9"/>
    <p:sldLayoutId id="2147483657" r:id="rId10"/>
    <p:sldLayoutId id="2147483660" r:id="rId11"/>
    <p:sldLayoutId id="2147483661" r:id="rId12"/>
    <p:sldLayoutId id="2147483663" r:id="rId13"/>
    <p:sldLayoutId id="2147483662" r:id="rId14"/>
    <p:sldLayoutId id="2147483664" r:id="rId15"/>
    <p:sldLayoutId id="2147483665" r:id="rId16"/>
    <p:sldLayoutId id="214748366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180114"/>
            <a:ext cx="12192000" cy="26778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237957" y="4922201"/>
            <a:ext cx="3716082"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MAGAZINE</a:t>
            </a:r>
            <a:endParaRPr lang="en-ID" sz="4800" b="1" dirty="0">
              <a:solidFill>
                <a:schemeClr val="bg1"/>
              </a:solidFill>
              <a:latin typeface="Montserrat" panose="00000500000000000000" pitchFamily="50" charset="0"/>
            </a:endParaRPr>
          </a:p>
        </p:txBody>
      </p:sp>
      <p:sp>
        <p:nvSpPr>
          <p:cNvPr id="13" name="TextBox 12">
            <a:extLst>
              <a:ext uri="{FF2B5EF4-FFF2-40B4-BE49-F238E27FC236}">
                <a16:creationId xmlns:a16="http://schemas.microsoft.com/office/drawing/2014/main" id="{EE756D3C-21D2-4040-9810-01F1EB04FA08}"/>
              </a:ext>
            </a:extLst>
          </p:cNvPr>
          <p:cNvSpPr txBox="1"/>
          <p:nvPr/>
        </p:nvSpPr>
        <p:spPr>
          <a:xfrm>
            <a:off x="4758131" y="567581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Freeform 83"/>
          <p:cNvSpPr>
            <a:spLocks/>
          </p:cNvSpPr>
          <p:nvPr/>
        </p:nvSpPr>
        <p:spPr bwMode="auto">
          <a:xfrm>
            <a:off x="10248101" y="530907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0" name="Freeform 117"/>
          <p:cNvSpPr>
            <a:spLocks noEditPoints="1"/>
          </p:cNvSpPr>
          <p:nvPr/>
        </p:nvSpPr>
        <p:spPr bwMode="auto">
          <a:xfrm>
            <a:off x="9541803" y="530907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1" name="Freeform 154"/>
          <p:cNvSpPr>
            <a:spLocks/>
          </p:cNvSpPr>
          <p:nvPr/>
        </p:nvSpPr>
        <p:spPr bwMode="auto">
          <a:xfrm>
            <a:off x="10954398" y="532812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103A97-FC21-4767-A6FB-2DF89065FD67}"/>
              </a:ext>
            </a:extLst>
          </p:cNvPr>
          <p:cNvSpPr txBox="1"/>
          <p:nvPr/>
        </p:nvSpPr>
        <p:spPr>
          <a:xfrm rot="16200000">
            <a:off x="-384195" y="3690258"/>
            <a:ext cx="3284874" cy="646331"/>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549500" y="1170657"/>
            <a:ext cx="4730183" cy="1200329"/>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Creative </a:t>
            </a:r>
            <a:r>
              <a:rPr lang="id-ID" sz="3600" b="1" dirty="0" smtClean="0">
                <a:ln w="0">
                  <a:noFill/>
                </a:ln>
                <a:solidFill>
                  <a:schemeClr val="accent1"/>
                </a:solidFill>
                <a:latin typeface="Montserrat" panose="00000500000000000000" pitchFamily="50" charset="0"/>
                <a:ea typeface="Lato" panose="020F0502020204030203" pitchFamily="34" charset="0"/>
                <a:cs typeface="Lato" panose="020F0502020204030203" pitchFamily="34" charset="0"/>
              </a:rPr>
              <a:t>Magazine</a:t>
            </a: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
            </a:r>
            <a:b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b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Slide Presentation</a:t>
            </a:r>
            <a:endParaRPr kumimoji="0" lang="en-US" sz="3600" b="1" i="0" u="none" strike="noStrike" kern="1200" cap="none" spc="0" normalizeH="0" baseline="0" noProof="0" dirty="0">
              <a:ln w="0">
                <a:noFill/>
              </a:ln>
              <a:solidFill>
                <a:schemeClr val="tx1">
                  <a:lumMod val="65000"/>
                  <a:lumOff val="35000"/>
                </a:schemeClr>
              </a:solidFill>
              <a:effectLst/>
              <a:uLnTx/>
              <a:uFillTx/>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6549500" y="2814625"/>
            <a:ext cx="4945269" cy="1107996"/>
          </a:xfrm>
          <a:prstGeom prst="rect">
            <a:avLst/>
          </a:prstGeom>
        </p:spPr>
        <p:txBody>
          <a:bodyPr wrap="square">
            <a:spAutoFit/>
          </a:bodyPr>
          <a:lstStyle/>
          <a:p>
            <a:pPr algn="just">
              <a:lnSpc>
                <a:spcPct val="150000"/>
              </a:lnSpc>
            </a:pP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a:t>
            </a: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nulla ac netus nibh </a:t>
            </a:r>
            <a:r>
              <a:rPr lang="id-ID" sz="11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aliquet</a:t>
            </a:r>
            <a:endPar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6549500" y="5390362"/>
            <a:ext cx="800100" cy="759833"/>
            <a:chOff x="8395658" y="2804051"/>
            <a:chExt cx="800100" cy="759833"/>
          </a:xfrm>
        </p:grpSpPr>
        <p:sp>
          <p:nvSpPr>
            <p:cNvPr id="10" name="Rectangle 9"/>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1"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2" name="Group 11"/>
          <p:cNvGrpSpPr/>
          <p:nvPr/>
        </p:nvGrpSpPr>
        <p:grpSpPr>
          <a:xfrm>
            <a:off x="6549500" y="4366260"/>
            <a:ext cx="800100" cy="759833"/>
            <a:chOff x="8395658" y="1779949"/>
            <a:chExt cx="800100" cy="759833"/>
          </a:xfrm>
        </p:grpSpPr>
        <p:sp>
          <p:nvSpPr>
            <p:cNvPr id="13" name="Rectangle 12"/>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4"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5" name="Group 14"/>
          <p:cNvGrpSpPr/>
          <p:nvPr/>
        </p:nvGrpSpPr>
        <p:grpSpPr>
          <a:xfrm>
            <a:off x="7434008" y="4375966"/>
            <a:ext cx="2367883" cy="733338"/>
            <a:chOff x="9280166" y="1789655"/>
            <a:chExt cx="2367883" cy="733338"/>
          </a:xfrm>
        </p:grpSpPr>
        <p:sp>
          <p:nvSpPr>
            <p:cNvPr id="16" name="Rectangle 15"/>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p:cNvGrpSpPr/>
          <p:nvPr/>
        </p:nvGrpSpPr>
        <p:grpSpPr>
          <a:xfrm>
            <a:off x="7434008" y="5380351"/>
            <a:ext cx="2367883" cy="733338"/>
            <a:chOff x="9280166" y="2794040"/>
            <a:chExt cx="2367883" cy="733338"/>
          </a:xfrm>
        </p:grpSpPr>
        <p:sp>
          <p:nvSpPr>
            <p:cNvPr id="19" name="Rectangle 18"/>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5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840481" y="4754881"/>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Box 13">
            <a:extLst>
              <a:ext uri="{FF2B5EF4-FFF2-40B4-BE49-F238E27FC236}">
                <a16:creationId xmlns:a16="http://schemas.microsoft.com/office/drawing/2014/main" id="{CB103A97-FC21-4767-A6FB-2DF89065FD67}"/>
              </a:ext>
            </a:extLst>
          </p:cNvPr>
          <p:cNvSpPr txBox="1"/>
          <p:nvPr/>
        </p:nvSpPr>
        <p:spPr>
          <a:xfrm>
            <a:off x="1188265" y="766168"/>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id="{678A7655-5B3F-4897-AF1D-9837583C48E8}"/>
              </a:ext>
            </a:extLst>
          </p:cNvPr>
          <p:cNvSpPr/>
          <p:nvPr/>
        </p:nvSpPr>
        <p:spPr>
          <a:xfrm>
            <a:off x="1221957" y="1449031"/>
            <a:ext cx="2912037" cy="400110"/>
          </a:xfrm>
          <a:prstGeom prst="rect">
            <a:avLst/>
          </a:prstGeom>
        </p:spPr>
        <p:txBody>
          <a:bodyPr wrap="square">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55607" y="2082579"/>
            <a:ext cx="3649149" cy="820674"/>
          </a:xfrm>
          <a:prstGeom prst="rect">
            <a:avLst/>
          </a:prstGeom>
        </p:spPr>
        <p:txBody>
          <a:bodyPr wrap="square">
            <a:spAutoFit/>
          </a:bodyPr>
          <a:lstStyle/>
          <a:p>
            <a:pPr algn="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17" name="Rectangle 16"/>
          <p:cNvSpPr/>
          <p:nvPr/>
        </p:nvSpPr>
        <p:spPr>
          <a:xfrm>
            <a:off x="8848481" y="2882540"/>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190"/>
          <p:cNvSpPr/>
          <p:nvPr/>
        </p:nvSpPr>
        <p:spPr>
          <a:xfrm>
            <a:off x="8983400" y="3335521"/>
            <a:ext cx="400276" cy="343589"/>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3" name="Rectangle 22"/>
          <p:cNvSpPr/>
          <p:nvPr/>
        </p:nvSpPr>
        <p:spPr>
          <a:xfrm>
            <a:off x="9479884" y="3245128"/>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ONE</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9383676" y="3670717"/>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Shape 5081"/>
          <p:cNvSpPr/>
          <p:nvPr/>
        </p:nvSpPr>
        <p:spPr>
          <a:xfrm>
            <a:off x="3952164" y="5129292"/>
            <a:ext cx="400276" cy="31931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6" name="Rectangle 25"/>
          <p:cNvSpPr/>
          <p:nvPr/>
        </p:nvSpPr>
        <p:spPr>
          <a:xfrm>
            <a:off x="4473139" y="4986372"/>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TWO</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4250254" y="5493040"/>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1486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15892" y="483758"/>
            <a:ext cx="3360215" cy="646331"/>
          </a:xfrm>
          <a:prstGeom prst="rect">
            <a:avLst/>
          </a:prstGeom>
          <a:noFill/>
        </p:spPr>
        <p:txBody>
          <a:bodyPr wrap="none" rtlCol="0">
            <a:spAutoFit/>
          </a:bodyPr>
          <a:lstStyle/>
          <a:p>
            <a:pPr algn="ctr"/>
            <a:r>
              <a:rPr lang="id-ID" sz="3600" b="1" dirty="0" smtClean="0">
                <a:solidFill>
                  <a:schemeClr val="accent1"/>
                </a:solidFill>
                <a:latin typeface="Montserrat" panose="00000500000000000000" pitchFamily="50" charset="0"/>
                <a:ea typeface="Lato Black" panose="020F0502020204030203" pitchFamily="34" charset="0"/>
                <a:cs typeface="Lato Black" panose="020F0502020204030203" pitchFamily="34" charset="0"/>
              </a:rPr>
              <a:t>OUR</a:t>
            </a:r>
            <a:r>
              <a:rPr lang="id-ID" sz="3600" b="1" dirty="0" smtClean="0">
                <a:solidFill>
                  <a:schemeClr val="bg2">
                    <a:lumMod val="10000"/>
                  </a:schemeClr>
                </a:solidFill>
                <a:latin typeface="Montserrat" panose="00000500000000000000" pitchFamily="50" charset="0"/>
                <a:ea typeface="Lato Black" panose="020F0502020204030203" pitchFamily="34" charset="0"/>
                <a:cs typeface="Lato Black" panose="020F0502020204030203" pitchFamily="34" charset="0"/>
              </a:rPr>
              <a:t> </a:t>
            </a:r>
            <a:r>
              <a:rPr lang="id-ID" sz="3600" b="1" dirty="0" smtClean="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rPr>
              <a:t>GALERY</a:t>
            </a:r>
            <a:endParaRPr lang="id-ID" sz="3600" b="1" dirty="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endParaRPr>
          </a:p>
        </p:txBody>
      </p:sp>
      <p:sp>
        <p:nvSpPr>
          <p:cNvPr id="12" name="TextBox 11"/>
          <p:cNvSpPr txBox="1"/>
          <p:nvPr/>
        </p:nvSpPr>
        <p:spPr>
          <a:xfrm>
            <a:off x="4891182" y="1068533"/>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grpSp>
        <p:nvGrpSpPr>
          <p:cNvPr id="23" name="Group 22"/>
          <p:cNvGrpSpPr/>
          <p:nvPr/>
        </p:nvGrpSpPr>
        <p:grpSpPr>
          <a:xfrm>
            <a:off x="0" y="5870713"/>
            <a:ext cx="12192000" cy="1002398"/>
            <a:chOff x="0" y="5870713"/>
            <a:chExt cx="12192000" cy="1002398"/>
          </a:xfrm>
        </p:grpSpPr>
        <p:sp>
          <p:nvSpPr>
            <p:cNvPr id="20" name="Rectangle 19"/>
            <p:cNvSpPr/>
            <p:nvPr/>
          </p:nvSpPr>
          <p:spPr>
            <a:xfrm>
              <a:off x="8128000" y="5870713"/>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1" name="Rectangle 20"/>
            <p:cNvSpPr/>
            <p:nvPr/>
          </p:nvSpPr>
          <p:spPr>
            <a:xfrm>
              <a:off x="4063999" y="5870713"/>
              <a:ext cx="4064000" cy="987287"/>
            </a:xfrm>
            <a:prstGeom prst="rect">
              <a:avLst/>
            </a:prstGeom>
            <a:gradFill>
              <a:gsLst>
                <a:gs pos="0">
                  <a:schemeClr val="accent1"/>
                </a:gs>
                <a:gs pos="100000">
                  <a:schemeClr val="accent2"/>
                </a:gs>
              </a:gsLst>
              <a:lin ang="5400000" scaled="1"/>
            </a:gradFill>
            <a:ln>
              <a:noFill/>
            </a:ln>
            <a:effectLst>
              <a:outerShdw blurRad="673100" dist="63500" dir="5400000" sx="1000" sy="1000" algn="ctr" rotWithShape="0">
                <a:srgbClr val="000000">
                  <a:alpha val="3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2" name="Rectangle 21"/>
            <p:cNvSpPr/>
            <p:nvPr/>
          </p:nvSpPr>
          <p:spPr>
            <a:xfrm>
              <a:off x="0" y="5885824"/>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cxnSp>
        <p:nvCxnSpPr>
          <p:cNvPr id="25" name="Straight Connector 24"/>
          <p:cNvCxnSpPr/>
          <p:nvPr/>
        </p:nvCxnSpPr>
        <p:spPr>
          <a:xfrm>
            <a:off x="4063999" y="5885824"/>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127999" y="5870712"/>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30932" y="5885824"/>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9" name="Rectangle 28"/>
          <p:cNvSpPr/>
          <p:nvPr/>
        </p:nvSpPr>
        <p:spPr>
          <a:xfrm>
            <a:off x="4194932"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0" name="Rectangle 29"/>
          <p:cNvSpPr/>
          <p:nvPr/>
        </p:nvSpPr>
        <p:spPr>
          <a:xfrm>
            <a:off x="8258931"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1" name="Rectangle 30">
            <a:extLst>
              <a:ext uri="{FF2B5EF4-FFF2-40B4-BE49-F238E27FC236}">
                <a16:creationId xmlns:a16="http://schemas.microsoft.com/office/drawing/2014/main" id="{566810D6-CDAA-4B0B-97CE-5AE32CC7C8AA}"/>
              </a:ext>
            </a:extLst>
          </p:cNvPr>
          <p:cNvSpPr/>
          <p:nvPr/>
        </p:nvSpPr>
        <p:spPr>
          <a:xfrm>
            <a:off x="-67130" y="6443859"/>
            <a:ext cx="4198258" cy="307777"/>
          </a:xfrm>
          <a:prstGeom prst="rect">
            <a:avLst/>
          </a:prstGeom>
        </p:spPr>
        <p:txBody>
          <a:bodyPr wrap="square">
            <a:spAutoFit/>
          </a:bodyPr>
          <a:lstStyle/>
          <a:p>
            <a:pPr algn="ctr"/>
            <a:r>
              <a:rPr lang="id-ID"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Musician</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566810D6-CDAA-4B0B-97CE-5AE32CC7C8AA}"/>
              </a:ext>
            </a:extLst>
          </p:cNvPr>
          <p:cNvSpPr/>
          <p:nvPr/>
        </p:nvSpPr>
        <p:spPr>
          <a:xfrm>
            <a:off x="4131128" y="6438666"/>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Artist</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66810D6-CDAA-4B0B-97CE-5AE32CC7C8AA}"/>
              </a:ext>
            </a:extLst>
          </p:cNvPr>
          <p:cNvSpPr/>
          <p:nvPr/>
        </p:nvSpPr>
        <p:spPr>
          <a:xfrm>
            <a:off x="8060870" y="6431819"/>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Modeling</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4" name="Rectangle 33"/>
          <p:cNvSpPr/>
          <p:nvPr/>
        </p:nvSpPr>
        <p:spPr>
          <a:xfrm>
            <a:off x="3543424" y="1540773"/>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340936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58060" y="2138702"/>
            <a:ext cx="3433665" cy="133882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734260" y="4792166"/>
            <a:ext cx="800100" cy="759833"/>
            <a:chOff x="8395658" y="2804051"/>
            <a:chExt cx="800100" cy="759833"/>
          </a:xfrm>
        </p:grpSpPr>
        <p:sp>
          <p:nvSpPr>
            <p:cNvPr id="8" name="Rectangle 7"/>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0" name="Group 9"/>
          <p:cNvGrpSpPr/>
          <p:nvPr/>
        </p:nvGrpSpPr>
        <p:grpSpPr>
          <a:xfrm>
            <a:off x="7734260" y="3768064"/>
            <a:ext cx="800100" cy="759833"/>
            <a:chOff x="8395658" y="1779949"/>
            <a:chExt cx="800100" cy="759833"/>
          </a:xfrm>
        </p:grpSpPr>
        <p:sp>
          <p:nvSpPr>
            <p:cNvPr id="11" name="Rectangle 10"/>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2"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3" name="Group 12"/>
          <p:cNvGrpSpPr/>
          <p:nvPr/>
        </p:nvGrpSpPr>
        <p:grpSpPr>
          <a:xfrm>
            <a:off x="8618768" y="3777770"/>
            <a:ext cx="2367883" cy="733338"/>
            <a:chOff x="9280166" y="1789655"/>
            <a:chExt cx="2367883" cy="733338"/>
          </a:xfrm>
        </p:grpSpPr>
        <p:sp>
          <p:nvSpPr>
            <p:cNvPr id="14" name="Rectangle 13"/>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8618768" y="4782155"/>
            <a:ext cx="2367883" cy="733338"/>
            <a:chOff x="9280166" y="2794040"/>
            <a:chExt cx="2367883" cy="733338"/>
          </a:xfrm>
        </p:grpSpPr>
        <p:sp>
          <p:nvSpPr>
            <p:cNvPr id="17" name="Rectangle 16"/>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9" name="TextBox 18"/>
          <p:cNvSpPr txBox="1"/>
          <p:nvPr/>
        </p:nvSpPr>
        <p:spPr>
          <a:xfrm>
            <a:off x="7658060" y="1289658"/>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85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826" y="2295456"/>
            <a:ext cx="3433665" cy="131144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1451026" y="4948920"/>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1451026" y="392481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2335534" y="3934524"/>
            <a:ext cx="2367883" cy="733338"/>
            <a:chOff x="9280166" y="1789655"/>
            <a:chExt cx="2367883" cy="733338"/>
          </a:xfrm>
        </p:grpSpPr>
        <p:sp>
          <p:nvSpPr>
            <p:cNvPr id="12" name="Rectangle 11"/>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2335534" y="4938909"/>
            <a:ext cx="2367883" cy="733338"/>
            <a:chOff x="9280166" y="2794040"/>
            <a:chExt cx="2367883" cy="733338"/>
          </a:xfrm>
        </p:grpSpPr>
        <p:sp>
          <p:nvSpPr>
            <p:cNvPr id="15" name="Rectangle 14"/>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1374826" y="1446412"/>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half" idx="14"/>
          </p:nvPr>
        </p:nvSpPr>
        <p:spPr/>
      </p:sp>
    </p:spTree>
    <p:extLst>
      <p:ext uri="{BB962C8B-B14F-4D97-AF65-F5344CB8AC3E}">
        <p14:creationId xmlns:p14="http://schemas.microsoft.com/office/powerpoint/2010/main" val="206871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997" y="1392916"/>
            <a:ext cx="2569769" cy="172694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9558526" y="2833701"/>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9558526" y="145154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10443034" y="1461254"/>
            <a:ext cx="1547945" cy="941087"/>
            <a:chOff x="9280166" y="1789655"/>
            <a:chExt cx="1547945" cy="941087"/>
          </a:xfrm>
        </p:grpSpPr>
        <p:sp>
          <p:nvSpPr>
            <p:cNvPr id="12" name="Rectangle 11"/>
            <p:cNvSpPr/>
            <p:nvPr/>
          </p:nvSpPr>
          <p:spPr>
            <a:xfrm>
              <a:off x="9280167" y="2042540"/>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10443034" y="2823690"/>
            <a:ext cx="1547945" cy="941087"/>
            <a:chOff x="9280166" y="2794040"/>
            <a:chExt cx="1547945" cy="941087"/>
          </a:xfrm>
        </p:grpSpPr>
        <p:sp>
          <p:nvSpPr>
            <p:cNvPr id="15" name="Rectangle 14"/>
            <p:cNvSpPr/>
            <p:nvPr/>
          </p:nvSpPr>
          <p:spPr>
            <a:xfrm>
              <a:off x="9280167" y="3046925"/>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4394324" y="250074"/>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24902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graphicFrame>
        <p:nvGraphicFramePr>
          <p:cNvPr id="6" name="Chart 785"/>
          <p:cNvGraphicFramePr/>
          <p:nvPr>
            <p:extLst>
              <p:ext uri="{D42A27DB-BD31-4B8C-83A1-F6EECF244321}">
                <p14:modId xmlns:p14="http://schemas.microsoft.com/office/powerpoint/2010/main" val="47056346"/>
              </p:ext>
            </p:extLst>
          </p:nvPr>
        </p:nvGraphicFramePr>
        <p:xfrm>
          <a:off x="4356482" y="2462777"/>
          <a:ext cx="3610761" cy="3610761"/>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786"/>
          <p:cNvSpPr/>
          <p:nvPr/>
        </p:nvSpPr>
        <p:spPr>
          <a:xfrm>
            <a:off x="5057384" y="3163679"/>
            <a:ext cx="2208957" cy="2208957"/>
          </a:xfrm>
          <a:prstGeom prst="ellipse">
            <a:avLst/>
          </a:prstGeom>
          <a:solidFill>
            <a:srgbClr val="FFFFFF"/>
          </a:solidFill>
          <a:ln w="12700">
            <a:miter lim="400000"/>
          </a:ln>
        </p:spPr>
        <p:txBody>
          <a:bodyPr lIns="25400" tIns="25400" rIns="25400" bIns="25400" anchor="ctr"/>
          <a:lstStyle/>
          <a:p>
            <a:pPr>
              <a:defRPr sz="3200">
                <a:solidFill>
                  <a:srgbClr val="FFFFFF"/>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8" name="Shape 787"/>
          <p:cNvSpPr/>
          <p:nvPr/>
        </p:nvSpPr>
        <p:spPr>
          <a:xfrm>
            <a:off x="5537576" y="3717637"/>
            <a:ext cx="1245534" cy="913070"/>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PIE</a:t>
            </a:r>
          </a:p>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CHART</a:t>
            </a:r>
          </a:p>
        </p:txBody>
      </p:sp>
      <p:sp>
        <p:nvSpPr>
          <p:cNvPr id="9" name="Shape 788"/>
          <p:cNvSpPr/>
          <p:nvPr/>
        </p:nvSpPr>
        <p:spPr>
          <a:xfrm>
            <a:off x="3849476" y="3104344"/>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0" name="Shape 789"/>
          <p:cNvSpPr/>
          <p:nvPr/>
        </p:nvSpPr>
        <p:spPr>
          <a:xfrm>
            <a:off x="2756435" y="2564594"/>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1" name="Shape 791"/>
          <p:cNvSpPr/>
          <p:nvPr/>
        </p:nvSpPr>
        <p:spPr>
          <a:xfrm>
            <a:off x="7530990" y="5436296"/>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2" name="Shape 792"/>
          <p:cNvSpPr/>
          <p:nvPr/>
        </p:nvSpPr>
        <p:spPr>
          <a:xfrm>
            <a:off x="8459971" y="4896546"/>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3" name="Shape 794"/>
          <p:cNvSpPr/>
          <p:nvPr/>
        </p:nvSpPr>
        <p:spPr>
          <a:xfrm>
            <a:off x="705781" y="5237415"/>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r">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
        <p:nvSpPr>
          <p:cNvPr id="14" name="Shape 795"/>
          <p:cNvSpPr/>
          <p:nvPr/>
        </p:nvSpPr>
        <p:spPr>
          <a:xfrm>
            <a:off x="1774088" y="4630707"/>
            <a:ext cx="152926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start of the year</a:t>
            </a:r>
          </a:p>
        </p:txBody>
      </p:sp>
      <p:sp>
        <p:nvSpPr>
          <p:cNvPr id="15" name="Shape 797"/>
          <p:cNvSpPr/>
          <p:nvPr/>
        </p:nvSpPr>
        <p:spPr>
          <a:xfrm>
            <a:off x="9010578" y="2459313"/>
            <a:ext cx="73898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MIDYEAR</a:t>
            </a:r>
          </a:p>
        </p:txBody>
      </p:sp>
      <p:sp>
        <p:nvSpPr>
          <p:cNvPr id="16" name="Shape 808"/>
          <p:cNvSpPr/>
          <p:nvPr/>
        </p:nvSpPr>
        <p:spPr>
          <a:xfrm>
            <a:off x="3017193" y="2708384"/>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smtClean="0">
                <a:latin typeface="Lato" panose="020F0502020204030203" pitchFamily="34" charset="0"/>
                <a:ea typeface="Lato" panose="020F0502020204030203" pitchFamily="34" charset="0"/>
                <a:cs typeface="Lato" panose="020F0502020204030203" pitchFamily="34" charset="0"/>
              </a:rPr>
              <a:t>1</a:t>
            </a:r>
            <a:endParaRPr lang="id-ID" sz="3200" dirty="0">
              <a:latin typeface="Lato" panose="020F0502020204030203" pitchFamily="34" charset="0"/>
              <a:ea typeface="Lato" panose="020F0502020204030203" pitchFamily="34" charset="0"/>
              <a:cs typeface="Lato" panose="020F0502020204030203" pitchFamily="34" charset="0"/>
            </a:endParaRPr>
          </a:p>
        </p:txBody>
      </p:sp>
      <p:sp>
        <p:nvSpPr>
          <p:cNvPr id="17" name="Shape 808"/>
          <p:cNvSpPr/>
          <p:nvPr/>
        </p:nvSpPr>
        <p:spPr>
          <a:xfrm>
            <a:off x="8720729" y="5040336"/>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a:latin typeface="Lato" panose="020F0502020204030203" pitchFamily="34" charset="0"/>
                <a:ea typeface="Lato" panose="020F0502020204030203" pitchFamily="34" charset="0"/>
                <a:cs typeface="Lato" panose="020F0502020204030203" pitchFamily="34" charset="0"/>
              </a:rPr>
              <a:t>2</a:t>
            </a:r>
          </a:p>
        </p:txBody>
      </p:sp>
      <p:sp>
        <p:nvSpPr>
          <p:cNvPr id="18" name="Shape 796"/>
          <p:cNvSpPr/>
          <p:nvPr/>
        </p:nvSpPr>
        <p:spPr>
          <a:xfrm>
            <a:off x="9010578" y="3068820"/>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Tree>
    <p:extLst>
      <p:ext uri="{BB962C8B-B14F-4D97-AF65-F5344CB8AC3E}">
        <p14:creationId xmlns:p14="http://schemas.microsoft.com/office/powerpoint/2010/main" val="3698267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40"/>
          <p:cNvGraphicFramePr/>
          <p:nvPr>
            <p:extLst>
              <p:ext uri="{D42A27DB-BD31-4B8C-83A1-F6EECF244321}">
                <p14:modId xmlns:p14="http://schemas.microsoft.com/office/powerpoint/2010/main" val="3972896276"/>
              </p:ext>
            </p:extLst>
          </p:nvPr>
        </p:nvGraphicFramePr>
        <p:xfrm>
          <a:off x="906850" y="1783529"/>
          <a:ext cx="10189380" cy="2759148"/>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841"/>
          <p:cNvSpPr/>
          <p:nvPr/>
        </p:nvSpPr>
        <p:spPr>
          <a:xfrm>
            <a:off x="1945082" y="5441031"/>
            <a:ext cx="8249585"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50000"/>
              </a:lnSpc>
              <a:defRPr sz="3000">
                <a:solidFill>
                  <a:srgbClr val="717172"/>
                </a:solidFill>
              </a:defRPr>
            </a:lvl1pPr>
          </a:lstStyle>
          <a:p>
            <a:pPr algn="ctr"/>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of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 have suffered alteration in some form, by injected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humour</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or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randomised</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a:t>
            </a:r>
          </a:p>
        </p:txBody>
      </p:sp>
      <p:sp>
        <p:nvSpPr>
          <p:cNvPr id="9" name="TextBox 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35553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63383" y="2196130"/>
            <a:ext cx="1603545" cy="1392553"/>
          </a:xfrm>
          <a:prstGeom prst="rect">
            <a:avLst/>
          </a:prstGeom>
          <a:solidFill>
            <a:schemeClr val="accent4"/>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04</a:t>
            </a:r>
          </a:p>
        </p:txBody>
      </p:sp>
      <p:sp>
        <p:nvSpPr>
          <p:cNvPr id="7" name="Rectangle 6"/>
          <p:cNvSpPr/>
          <p:nvPr/>
        </p:nvSpPr>
        <p:spPr>
          <a:xfrm>
            <a:off x="8125209" y="3121605"/>
            <a:ext cx="1603545" cy="1392553"/>
          </a:xfrm>
          <a:prstGeom prst="rect">
            <a:avLst/>
          </a:prstGeom>
          <a:solidFill>
            <a:schemeClr val="accent3"/>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03</a:t>
            </a:r>
          </a:p>
        </p:txBody>
      </p:sp>
      <p:sp>
        <p:nvSpPr>
          <p:cNvPr id="8" name="Rectangle 7"/>
          <p:cNvSpPr/>
          <p:nvPr/>
        </p:nvSpPr>
        <p:spPr>
          <a:xfrm>
            <a:off x="6977568" y="4033732"/>
            <a:ext cx="1603545" cy="1392553"/>
          </a:xfrm>
          <a:prstGeom prst="rect">
            <a:avLst/>
          </a:prstGeom>
          <a:solidFill>
            <a:schemeClr val="accent2"/>
          </a:solidFill>
          <a:ln>
            <a:noFill/>
          </a:ln>
          <a:effectLst>
            <a:reflection blurRad="6350" stA="31000" endPos="55500" dist="508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02</a:t>
            </a:r>
          </a:p>
        </p:txBody>
      </p:sp>
      <p:sp>
        <p:nvSpPr>
          <p:cNvPr id="9" name="Rectangle 8"/>
          <p:cNvSpPr/>
          <p:nvPr/>
        </p:nvSpPr>
        <p:spPr>
          <a:xfrm>
            <a:off x="5845075" y="4963350"/>
            <a:ext cx="1603545" cy="1392553"/>
          </a:xfrm>
          <a:prstGeom prst="rect">
            <a:avLst/>
          </a:prstGeom>
          <a:solidFill>
            <a:schemeClr val="tx2"/>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01</a:t>
            </a:r>
          </a:p>
        </p:txBody>
      </p:sp>
      <p:sp>
        <p:nvSpPr>
          <p:cNvPr id="10" name="Rectangle 9"/>
          <p:cNvSpPr/>
          <p:nvPr/>
        </p:nvSpPr>
        <p:spPr>
          <a:xfrm>
            <a:off x="851738" y="5588490"/>
            <a:ext cx="425953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1" name="Rectangle 10"/>
          <p:cNvSpPr/>
          <p:nvPr/>
        </p:nvSpPr>
        <p:spPr>
          <a:xfrm>
            <a:off x="2082888" y="525136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2" name="Rectangle 11"/>
          <p:cNvSpPr/>
          <p:nvPr/>
        </p:nvSpPr>
        <p:spPr>
          <a:xfrm>
            <a:off x="2030282" y="4433020"/>
            <a:ext cx="4337347"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3" name="Rectangle 12"/>
          <p:cNvSpPr/>
          <p:nvPr/>
        </p:nvSpPr>
        <p:spPr>
          <a:xfrm>
            <a:off x="3339242" y="409589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4" name="Rectangle 13"/>
          <p:cNvSpPr/>
          <p:nvPr/>
        </p:nvSpPr>
        <p:spPr>
          <a:xfrm>
            <a:off x="3067040" y="3309958"/>
            <a:ext cx="4574570"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5" name="Rectangle 14"/>
          <p:cNvSpPr/>
          <p:nvPr/>
        </p:nvSpPr>
        <p:spPr>
          <a:xfrm>
            <a:off x="4613224" y="2972832"/>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6" name="Rectangle 15"/>
          <p:cNvSpPr/>
          <p:nvPr/>
        </p:nvSpPr>
        <p:spPr>
          <a:xfrm>
            <a:off x="4763699" y="2239360"/>
            <a:ext cx="419931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7" name="Rectangle 16"/>
          <p:cNvSpPr/>
          <p:nvPr/>
        </p:nvSpPr>
        <p:spPr>
          <a:xfrm>
            <a:off x="5934628" y="190223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8" name="TextBox 17"/>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4791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reis"/>
          <p:cNvSpPr/>
          <p:nvPr/>
        </p:nvSpPr>
        <p:spPr>
          <a:xfrm>
            <a:off x="9017000" y="3347402"/>
            <a:ext cx="2540000" cy="2540001"/>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Kreis"/>
          <p:cNvSpPr/>
          <p:nvPr/>
        </p:nvSpPr>
        <p:spPr>
          <a:xfrm>
            <a:off x="6908800" y="3347402"/>
            <a:ext cx="2540000" cy="2540001"/>
          </a:xfrm>
          <a:prstGeom prst="ellipse">
            <a:avLst/>
          </a:prstGeom>
          <a:solidFill>
            <a:schemeClr val="accent3">
              <a:alpha val="7500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7962900" y="1645602"/>
            <a:ext cx="2540000" cy="2540001"/>
          </a:xfrm>
          <a:prstGeom prst="ellipse">
            <a:avLst/>
          </a:prstGeom>
          <a:solidFill>
            <a:schemeClr val="accent1">
              <a:alpha val="7548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grpSp>
        <p:nvGrpSpPr>
          <p:cNvPr id="9" name="Gruppieren"/>
          <p:cNvGrpSpPr/>
          <p:nvPr/>
        </p:nvGrpSpPr>
        <p:grpSpPr>
          <a:xfrm>
            <a:off x="1270000" y="2526080"/>
            <a:ext cx="4445001" cy="910217"/>
            <a:chOff x="0" y="-30380"/>
            <a:chExt cx="8890001" cy="1820432"/>
          </a:xfrm>
        </p:grpSpPr>
        <p:sp>
          <p:nvSpPr>
            <p:cNvPr id="10"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A</a:t>
              </a:r>
              <a:endParaRPr sz="2000" dirty="0">
                <a:latin typeface="Lato" panose="020F0502020204030203" pitchFamily="34" charset="0"/>
                <a:ea typeface="Lato" panose="020F0502020204030203" pitchFamily="34" charset="0"/>
                <a:cs typeface="Lato" panose="020F0502020204030203" pitchFamily="34" charset="0"/>
              </a:endParaRPr>
            </a:p>
          </p:txBody>
        </p:sp>
        <p:grpSp>
          <p:nvGrpSpPr>
            <p:cNvPr id="11" name="Gruppieren"/>
            <p:cNvGrpSpPr/>
            <p:nvPr/>
          </p:nvGrpSpPr>
          <p:grpSpPr>
            <a:xfrm>
              <a:off x="1244600" y="-30380"/>
              <a:ext cx="7645401" cy="1820432"/>
              <a:chOff x="0" y="-30379"/>
              <a:chExt cx="7645400" cy="1820429"/>
            </a:xfrm>
          </p:grpSpPr>
          <p:sp>
            <p:nvSpPr>
              <p:cNvPr id="12"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3"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grpSp>
      <p:grpSp>
        <p:nvGrpSpPr>
          <p:cNvPr id="14" name="Gruppieren"/>
          <p:cNvGrpSpPr/>
          <p:nvPr/>
        </p:nvGrpSpPr>
        <p:grpSpPr>
          <a:xfrm>
            <a:off x="1270000" y="3766502"/>
            <a:ext cx="4445001" cy="921062"/>
            <a:chOff x="0" y="0"/>
            <a:chExt cx="8890001" cy="1842122"/>
          </a:xfrm>
        </p:grpSpPr>
        <p:grpSp>
          <p:nvGrpSpPr>
            <p:cNvPr id="15" name="Gruppieren"/>
            <p:cNvGrpSpPr/>
            <p:nvPr/>
          </p:nvGrpSpPr>
          <p:grpSpPr>
            <a:xfrm>
              <a:off x="1244600" y="21690"/>
              <a:ext cx="7645401" cy="1820432"/>
              <a:chOff x="0" y="-30379"/>
              <a:chExt cx="7645400" cy="1820429"/>
            </a:xfrm>
          </p:grpSpPr>
          <p:sp>
            <p:nvSpPr>
              <p:cNvPr id="17"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8"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sp>
          <p:nvSpPr>
            <p:cNvPr id="16"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B</a:t>
              </a:r>
              <a:endParaRPr sz="2000"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Gruppieren"/>
          <p:cNvGrpSpPr/>
          <p:nvPr/>
        </p:nvGrpSpPr>
        <p:grpSpPr>
          <a:xfrm>
            <a:off x="1270000" y="5002580"/>
            <a:ext cx="4445001" cy="910216"/>
            <a:chOff x="0" y="-30379"/>
            <a:chExt cx="8890000" cy="1820429"/>
          </a:xfrm>
        </p:grpSpPr>
        <p:sp>
          <p:nvSpPr>
            <p:cNvPr id="20" name="Fosduo jaom rebum"/>
            <p:cNvSpPr/>
            <p:nvPr/>
          </p:nvSpPr>
          <p:spPr>
            <a:xfrm>
              <a:off x="1244600" y="-30379"/>
              <a:ext cx="4191001" cy="609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21" name="Deras consetetur this sadipscing desdo the frada miro smweda es elitroma."/>
            <p:cNvSpPr/>
            <p:nvPr/>
          </p:nvSpPr>
          <p:spPr>
            <a:xfrm>
              <a:off x="1244600" y="663590"/>
              <a:ext cx="7645400" cy="11264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sp>
          <p:nvSpPr>
            <p:cNvPr id="22" name=""/>
            <p:cNvSpPr/>
            <p:nvPr/>
          </p:nvSpPr>
          <p:spPr>
            <a:xfrm>
              <a:off x="0" y="10159"/>
              <a:ext cx="812800" cy="812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C</a:t>
              </a:r>
              <a:endParaRPr sz="2000" dirty="0">
                <a:latin typeface="Lato" panose="020F0502020204030203" pitchFamily="34" charset="0"/>
                <a:ea typeface="Lato" panose="020F0502020204030203" pitchFamily="34" charset="0"/>
                <a:cs typeface="Lato" panose="020F0502020204030203" pitchFamily="34" charset="0"/>
              </a:endParaRPr>
            </a:p>
          </p:txBody>
        </p:sp>
      </p:grpSp>
      <p:sp>
        <p:nvSpPr>
          <p:cNvPr id="23" name="34%…"/>
          <p:cNvSpPr/>
          <p:nvPr/>
        </p:nvSpPr>
        <p:spPr>
          <a:xfrm>
            <a:off x="7962900" y="2481638"/>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34%</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ONE</a:t>
            </a:r>
          </a:p>
        </p:txBody>
      </p:sp>
      <p:sp>
        <p:nvSpPr>
          <p:cNvPr id="24" name="29%…"/>
          <p:cNvSpPr/>
          <p:nvPr/>
        </p:nvSpPr>
        <p:spPr>
          <a:xfrm>
            <a:off x="6908801" y="4246303"/>
            <a:ext cx="2540001"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29%</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TWO</a:t>
            </a:r>
          </a:p>
        </p:txBody>
      </p:sp>
      <p:sp>
        <p:nvSpPr>
          <p:cNvPr id="25" name="37%…"/>
          <p:cNvSpPr/>
          <p:nvPr/>
        </p:nvSpPr>
        <p:spPr>
          <a:xfrm>
            <a:off x="9017000" y="4246303"/>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37%</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THREE</a:t>
            </a:r>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446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6276000" y="1150861"/>
            <a:ext cx="2991525"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Creative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454878" y="422745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454878" y="364930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032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p:cNvGrpSpPr/>
          <p:nvPr/>
        </p:nvGrpSpPr>
        <p:grpSpPr>
          <a:xfrm>
            <a:off x="1920875" y="2540000"/>
            <a:ext cx="1397001" cy="1664019"/>
            <a:chOff x="0" y="0"/>
            <a:chExt cx="2794001" cy="3328036"/>
          </a:xfrm>
        </p:grpSpPr>
        <p:sp>
          <p:nvSpPr>
            <p:cNvPr id="7" name="Linie"/>
            <p:cNvSpPr/>
            <p:nvPr/>
          </p:nvSpPr>
          <p:spPr>
            <a:xfrm flipV="1">
              <a:off x="1397000" y="2502534"/>
              <a:ext cx="1" cy="825502"/>
            </a:xfrm>
            <a:prstGeom prst="line">
              <a:avLst/>
            </a:prstGeom>
            <a:noFill/>
            <a:ln w="38100" cap="flat">
              <a:solidFill>
                <a:srgbClr val="D6D6D6"/>
              </a:solidFill>
              <a:prstDash val="solid"/>
              <a:miter lim="400000"/>
              <a:headEnd type="oval" w="med" len="med"/>
            </a:ln>
            <a:effectLst/>
          </p:spPr>
          <p:txBody>
            <a:bodyPr wrap="square" lIns="25400" tIns="25400" rIns="25400" bIns="25400" numCol="1" anchor="ctr">
              <a:noAutofit/>
            </a:bodyPr>
            <a:lstStyle/>
            <a:p>
              <a:pPr algn="ctr" defTabSz="228600">
                <a:defRPr sz="1200">
                  <a:latin typeface="Helvetica"/>
                  <a:ea typeface="Helvetica"/>
                  <a:cs typeface="Helvetica"/>
                  <a:sym typeface="Helvetica"/>
                </a:defRPr>
              </a:pPr>
              <a:endParaRPr sz="5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0" y="0"/>
              <a:ext cx="2794000" cy="2794000"/>
            </a:xfrm>
            <a:prstGeom prst="ellipse">
              <a:avLst/>
            </a:prstGeom>
            <a:solidFill>
              <a:schemeClr val="accent1"/>
            </a:solidFill>
            <a:ln w="12700" cap="flat">
              <a:noFill/>
              <a:miter lim="400000"/>
            </a:ln>
            <a:effectLst/>
          </p:spPr>
          <p:txBody>
            <a:bodyPr wrap="square" lIns="25400" tIns="25400" rIns="25400" bIns="25400" numCol="1" anchor="ctr">
              <a:noAutofit/>
            </a:bodyPr>
            <a:lstStyle/>
            <a:p>
              <a:pPr algn="ctr">
                <a:defRPr sz="3200">
                  <a:solidFill>
                    <a:srgbClr val="FFFFFF"/>
                  </a:solidFill>
                </a:defRPr>
              </a:pPr>
              <a:endParaRPr sz="14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1"/>
            <p:cNvSpPr/>
            <p:nvPr/>
          </p:nvSpPr>
          <p:spPr>
            <a:xfrm>
              <a:off x="0" y="959419"/>
              <a:ext cx="2794001" cy="880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grpSp>
        <p:nvGrpSpPr>
          <p:cNvPr id="10" name="Gruppieren"/>
          <p:cNvGrpSpPr/>
          <p:nvPr/>
        </p:nvGrpSpPr>
        <p:grpSpPr>
          <a:xfrm>
            <a:off x="1276541" y="4548533"/>
            <a:ext cx="2685669" cy="1165870"/>
            <a:chOff x="0" y="-8834"/>
            <a:chExt cx="5371336" cy="2331737"/>
          </a:xfrm>
        </p:grpSpPr>
        <p:sp>
          <p:nvSpPr>
            <p:cNvPr id="11"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2"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3" name="Linie"/>
          <p:cNvSpPr/>
          <p:nvPr/>
        </p:nvSpPr>
        <p:spPr>
          <a:xfrm flipV="1">
            <a:off x="9579167"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14" name="Kreis"/>
          <p:cNvSpPr/>
          <p:nvPr/>
        </p:nvSpPr>
        <p:spPr>
          <a:xfrm>
            <a:off x="8880666" y="2540000"/>
            <a:ext cx="1397001" cy="1397000"/>
          </a:xfrm>
          <a:prstGeom prst="ellipse">
            <a:avLst/>
          </a:prstGeom>
          <a:solidFill>
            <a:schemeClr val="accent3"/>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5" name="3"/>
          <p:cNvSpPr/>
          <p:nvPr/>
        </p:nvSpPr>
        <p:spPr>
          <a:xfrm>
            <a:off x="8880666"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nvGrpSpPr>
          <p:cNvPr id="16" name="Gruppieren"/>
          <p:cNvGrpSpPr/>
          <p:nvPr/>
        </p:nvGrpSpPr>
        <p:grpSpPr>
          <a:xfrm>
            <a:off x="8236332" y="4548533"/>
            <a:ext cx="2685669" cy="1165870"/>
            <a:chOff x="0" y="-8834"/>
            <a:chExt cx="5371336" cy="2331737"/>
          </a:xfrm>
        </p:grpSpPr>
        <p:sp>
          <p:nvSpPr>
            <p:cNvPr id="17"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8"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9" name="Linie"/>
          <p:cNvSpPr/>
          <p:nvPr/>
        </p:nvSpPr>
        <p:spPr>
          <a:xfrm flipV="1">
            <a:off x="6099271"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20" name="Kreis"/>
          <p:cNvSpPr/>
          <p:nvPr/>
        </p:nvSpPr>
        <p:spPr>
          <a:xfrm>
            <a:off x="5400771" y="2540000"/>
            <a:ext cx="1397001" cy="1397000"/>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1" name="2"/>
          <p:cNvSpPr/>
          <p:nvPr/>
        </p:nvSpPr>
        <p:spPr>
          <a:xfrm>
            <a:off x="5400771"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nvGrpSpPr>
          <p:cNvPr id="22" name="Gruppieren"/>
          <p:cNvGrpSpPr/>
          <p:nvPr/>
        </p:nvGrpSpPr>
        <p:grpSpPr>
          <a:xfrm>
            <a:off x="4756437" y="4548533"/>
            <a:ext cx="2685669" cy="1165870"/>
            <a:chOff x="0" y="-8834"/>
            <a:chExt cx="5371336" cy="2331737"/>
          </a:xfrm>
        </p:grpSpPr>
        <p:sp>
          <p:nvSpPr>
            <p:cNvPr id="23"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24"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9297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387001" y="4104398"/>
            <a:ext cx="457200" cy="457200"/>
            <a:chOff x="4168892" y="2012305"/>
            <a:chExt cx="739552" cy="743795"/>
          </a:xfrm>
        </p:grpSpPr>
        <p:sp>
          <p:nvSpPr>
            <p:cNvPr id="7" name="Oval 6"/>
            <p:cNvSpPr/>
            <p:nvPr/>
          </p:nvSpPr>
          <p:spPr>
            <a:xfrm>
              <a:off x="4168892" y="2012305"/>
              <a:ext cx="739552" cy="74379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4374990" y="2274029"/>
              <a:ext cx="335260" cy="209340"/>
              <a:chOff x="7507288" y="3873501"/>
              <a:chExt cx="338138" cy="211137"/>
            </a:xfrm>
            <a:solidFill>
              <a:schemeClr val="bg1"/>
            </a:solidFill>
          </p:grpSpPr>
          <p:sp>
            <p:nvSpPr>
              <p:cNvPr id="9"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2" name="Group 11"/>
          <p:cNvGrpSpPr/>
          <p:nvPr/>
        </p:nvGrpSpPr>
        <p:grpSpPr>
          <a:xfrm>
            <a:off x="9376815" y="2700027"/>
            <a:ext cx="457200" cy="457200"/>
            <a:chOff x="8173630" y="2776471"/>
            <a:chExt cx="1039365" cy="1045329"/>
          </a:xfrm>
        </p:grpSpPr>
        <p:sp>
          <p:nvSpPr>
            <p:cNvPr id="13" name="Oval 12"/>
            <p:cNvSpPr/>
            <p:nvPr/>
          </p:nvSpPr>
          <p:spPr>
            <a:xfrm>
              <a:off x="8173630" y="2776471"/>
              <a:ext cx="1039365" cy="104532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4" name="Group 13"/>
            <p:cNvGrpSpPr/>
            <p:nvPr/>
          </p:nvGrpSpPr>
          <p:grpSpPr>
            <a:xfrm>
              <a:off x="8473738" y="3091969"/>
              <a:ext cx="429464" cy="359632"/>
              <a:chOff x="5099051" y="3930651"/>
              <a:chExt cx="390525" cy="327025"/>
            </a:xfrm>
            <a:solidFill>
              <a:schemeClr val="bg1"/>
            </a:solidFill>
          </p:grpSpPr>
          <p:sp>
            <p:nvSpPr>
              <p:cNvPr id="15" name="Freeform 14"/>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7" name="Group 16"/>
          <p:cNvGrpSpPr/>
          <p:nvPr/>
        </p:nvGrpSpPr>
        <p:grpSpPr>
          <a:xfrm>
            <a:off x="4123746" y="2080008"/>
            <a:ext cx="3934161" cy="3873422"/>
            <a:chOff x="2476500" y="175419"/>
            <a:chExt cx="1799432" cy="1771651"/>
          </a:xfrm>
        </p:grpSpPr>
        <p:sp>
          <p:nvSpPr>
            <p:cNvPr id="18" name="Freeform 17"/>
            <p:cNvSpPr>
              <a:spLocks/>
            </p:cNvSpPr>
            <p:nvPr/>
          </p:nvSpPr>
          <p:spPr bwMode="auto">
            <a:xfrm>
              <a:off x="2476500" y="1580357"/>
              <a:ext cx="382588" cy="366713"/>
            </a:xfrm>
            <a:custGeom>
              <a:avLst/>
              <a:gdLst>
                <a:gd name="T0" fmla="*/ 482 w 482"/>
                <a:gd name="T1" fmla="*/ 35 h 462"/>
                <a:gd name="T2" fmla="*/ 446 w 482"/>
                <a:gd name="T3" fmla="*/ 0 h 462"/>
                <a:gd name="T4" fmla="*/ 164 w 482"/>
                <a:gd name="T5" fmla="*/ 282 h 462"/>
                <a:gd name="T6" fmla="*/ 133 w 482"/>
                <a:gd name="T7" fmla="*/ 243 h 462"/>
                <a:gd name="T8" fmla="*/ 0 w 482"/>
                <a:gd name="T9" fmla="*/ 462 h 462"/>
                <a:gd name="T10" fmla="*/ 227 w 482"/>
                <a:gd name="T11" fmla="*/ 352 h 462"/>
                <a:gd name="T12" fmla="*/ 200 w 482"/>
                <a:gd name="T13" fmla="*/ 321 h 462"/>
                <a:gd name="T14" fmla="*/ 482 w 482"/>
                <a:gd name="T15" fmla="*/ 35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2" h="462">
                  <a:moveTo>
                    <a:pt x="482" y="35"/>
                  </a:moveTo>
                  <a:lnTo>
                    <a:pt x="446" y="0"/>
                  </a:lnTo>
                  <a:lnTo>
                    <a:pt x="164" y="282"/>
                  </a:lnTo>
                  <a:lnTo>
                    <a:pt x="133" y="243"/>
                  </a:lnTo>
                  <a:lnTo>
                    <a:pt x="0" y="462"/>
                  </a:lnTo>
                  <a:lnTo>
                    <a:pt x="227" y="352"/>
                  </a:lnTo>
                  <a:lnTo>
                    <a:pt x="200" y="321"/>
                  </a:lnTo>
                  <a:lnTo>
                    <a:pt x="482" y="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a:off x="2538413" y="321469"/>
              <a:ext cx="1557338" cy="15573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119438" y="946151"/>
              <a:ext cx="351632" cy="354807"/>
            </a:xfrm>
            <a:custGeom>
              <a:avLst/>
              <a:gdLst>
                <a:gd name="T0" fmla="*/ 73 w 113"/>
                <a:gd name="T1" fmla="*/ 78 h 114"/>
                <a:gd name="T2" fmla="*/ 65 w 113"/>
                <a:gd name="T3" fmla="*/ 79 h 114"/>
                <a:gd name="T4" fmla="*/ 45 w 113"/>
                <a:gd name="T5" fmla="*/ 72 h 114"/>
                <a:gd name="T6" fmla="*/ 34 w 113"/>
                <a:gd name="T7" fmla="*/ 49 h 114"/>
                <a:gd name="T8" fmla="*/ 46 w 113"/>
                <a:gd name="T9" fmla="*/ 25 h 114"/>
                <a:gd name="T10" fmla="*/ 22 w 113"/>
                <a:gd name="T11" fmla="*/ 0 h 114"/>
                <a:gd name="T12" fmla="*/ 0 w 113"/>
                <a:gd name="T13" fmla="*/ 49 h 114"/>
                <a:gd name="T14" fmla="*/ 21 w 113"/>
                <a:gd name="T15" fmla="*/ 97 h 114"/>
                <a:gd name="T16" fmla="*/ 42 w 113"/>
                <a:gd name="T17" fmla="*/ 109 h 114"/>
                <a:gd name="T18" fmla="*/ 65 w 113"/>
                <a:gd name="T19" fmla="*/ 114 h 114"/>
                <a:gd name="T20" fmla="*/ 113 w 113"/>
                <a:gd name="T21" fmla="*/ 92 h 114"/>
                <a:gd name="T22" fmla="*/ 89 w 113"/>
                <a:gd name="T23" fmla="*/ 67 h 114"/>
                <a:gd name="T24" fmla="*/ 73 w 113"/>
                <a:gd name="T25"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14">
                  <a:moveTo>
                    <a:pt x="73" y="78"/>
                  </a:moveTo>
                  <a:cubicBezTo>
                    <a:pt x="70" y="79"/>
                    <a:pt x="68" y="79"/>
                    <a:pt x="65" y="79"/>
                  </a:cubicBezTo>
                  <a:cubicBezTo>
                    <a:pt x="57" y="79"/>
                    <a:pt x="50" y="77"/>
                    <a:pt x="45" y="72"/>
                  </a:cubicBezTo>
                  <a:cubicBezTo>
                    <a:pt x="38" y="67"/>
                    <a:pt x="34" y="58"/>
                    <a:pt x="34" y="49"/>
                  </a:cubicBezTo>
                  <a:cubicBezTo>
                    <a:pt x="34" y="39"/>
                    <a:pt x="39" y="30"/>
                    <a:pt x="46" y="25"/>
                  </a:cubicBezTo>
                  <a:cubicBezTo>
                    <a:pt x="22" y="0"/>
                    <a:pt x="22" y="0"/>
                    <a:pt x="22" y="0"/>
                  </a:cubicBezTo>
                  <a:cubicBezTo>
                    <a:pt x="8" y="12"/>
                    <a:pt x="0" y="30"/>
                    <a:pt x="0" y="49"/>
                  </a:cubicBezTo>
                  <a:cubicBezTo>
                    <a:pt x="0" y="68"/>
                    <a:pt x="8" y="85"/>
                    <a:pt x="21" y="97"/>
                  </a:cubicBezTo>
                  <a:cubicBezTo>
                    <a:pt x="27" y="102"/>
                    <a:pt x="34" y="107"/>
                    <a:pt x="42" y="109"/>
                  </a:cubicBezTo>
                  <a:cubicBezTo>
                    <a:pt x="49" y="112"/>
                    <a:pt x="57" y="114"/>
                    <a:pt x="65" y="114"/>
                  </a:cubicBezTo>
                  <a:cubicBezTo>
                    <a:pt x="84" y="114"/>
                    <a:pt x="101" y="105"/>
                    <a:pt x="113" y="92"/>
                  </a:cubicBezTo>
                  <a:cubicBezTo>
                    <a:pt x="89" y="67"/>
                    <a:pt x="89" y="67"/>
                    <a:pt x="89" y="67"/>
                  </a:cubicBezTo>
                  <a:cubicBezTo>
                    <a:pt x="85" y="72"/>
                    <a:pt x="79" y="76"/>
                    <a:pt x="73" y="7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225800" y="1023938"/>
              <a:ext cx="170657" cy="168275"/>
            </a:xfrm>
            <a:custGeom>
              <a:avLst/>
              <a:gdLst>
                <a:gd name="T0" fmla="*/ 0 w 55"/>
                <a:gd name="T1" fmla="*/ 24 h 54"/>
                <a:gd name="T2" fmla="*/ 11 w 55"/>
                <a:gd name="T3" fmla="*/ 47 h 54"/>
                <a:gd name="T4" fmla="*/ 31 w 55"/>
                <a:gd name="T5" fmla="*/ 54 h 54"/>
                <a:gd name="T6" fmla="*/ 39 w 55"/>
                <a:gd name="T7" fmla="*/ 53 h 54"/>
                <a:gd name="T8" fmla="*/ 55 w 55"/>
                <a:gd name="T9" fmla="*/ 42 h 54"/>
                <a:gd name="T10" fmla="*/ 12 w 55"/>
                <a:gd name="T11" fmla="*/ 0 h 54"/>
                <a:gd name="T12" fmla="*/ 0 w 55"/>
                <a:gd name="T13" fmla="*/ 24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0" y="24"/>
                  </a:moveTo>
                  <a:cubicBezTo>
                    <a:pt x="0" y="33"/>
                    <a:pt x="4" y="42"/>
                    <a:pt x="11" y="47"/>
                  </a:cubicBezTo>
                  <a:cubicBezTo>
                    <a:pt x="16" y="52"/>
                    <a:pt x="23" y="54"/>
                    <a:pt x="31" y="54"/>
                  </a:cubicBezTo>
                  <a:cubicBezTo>
                    <a:pt x="34" y="54"/>
                    <a:pt x="36" y="54"/>
                    <a:pt x="39" y="53"/>
                  </a:cubicBezTo>
                  <a:cubicBezTo>
                    <a:pt x="45" y="51"/>
                    <a:pt x="51" y="47"/>
                    <a:pt x="55" y="42"/>
                  </a:cubicBezTo>
                  <a:cubicBezTo>
                    <a:pt x="12" y="0"/>
                    <a:pt x="12" y="0"/>
                    <a:pt x="12" y="0"/>
                  </a:cubicBezTo>
                  <a:cubicBezTo>
                    <a:pt x="5" y="5"/>
                    <a:pt x="0" y="14"/>
                    <a:pt x="0" y="2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2995613" y="859632"/>
              <a:ext cx="562769" cy="561975"/>
            </a:xfrm>
            <a:custGeom>
              <a:avLst/>
              <a:gdLst>
                <a:gd name="T0" fmla="*/ 9 w 181"/>
                <a:gd name="T1" fmla="*/ 34 h 181"/>
                <a:gd name="T2" fmla="*/ 0 w 181"/>
                <a:gd name="T3" fmla="*/ 77 h 181"/>
                <a:gd name="T4" fmla="*/ 0 w 181"/>
                <a:gd name="T5" fmla="*/ 77 h 181"/>
                <a:gd name="T6" fmla="*/ 33 w 181"/>
                <a:gd name="T7" fmla="*/ 153 h 181"/>
                <a:gd name="T8" fmla="*/ 52 w 181"/>
                <a:gd name="T9" fmla="*/ 167 h 181"/>
                <a:gd name="T10" fmla="*/ 105 w 181"/>
                <a:gd name="T11" fmla="*/ 181 h 181"/>
                <a:gd name="T12" fmla="*/ 112 w 181"/>
                <a:gd name="T13" fmla="*/ 181 h 181"/>
                <a:gd name="T14" fmla="*/ 152 w 181"/>
                <a:gd name="T15" fmla="*/ 170 h 181"/>
                <a:gd name="T16" fmla="*/ 181 w 181"/>
                <a:gd name="T17" fmla="*/ 148 h 181"/>
                <a:gd name="T18" fmla="*/ 153 w 181"/>
                <a:gd name="T19" fmla="*/ 120 h 181"/>
                <a:gd name="T20" fmla="*/ 105 w 181"/>
                <a:gd name="T21" fmla="*/ 142 h 181"/>
                <a:gd name="T22" fmla="*/ 82 w 181"/>
                <a:gd name="T23" fmla="*/ 137 h 181"/>
                <a:gd name="T24" fmla="*/ 61 w 181"/>
                <a:gd name="T25" fmla="*/ 125 h 181"/>
                <a:gd name="T26" fmla="*/ 40 w 181"/>
                <a:gd name="T27" fmla="*/ 77 h 181"/>
                <a:gd name="T28" fmla="*/ 62 w 181"/>
                <a:gd name="T29" fmla="*/ 28 h 181"/>
                <a:gd name="T30" fmla="*/ 33 w 181"/>
                <a:gd name="T31" fmla="*/ 0 h 181"/>
                <a:gd name="T32" fmla="*/ 9 w 181"/>
                <a:gd name="T33" fmla="*/ 3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9" y="34"/>
                  </a:moveTo>
                  <a:cubicBezTo>
                    <a:pt x="3" y="47"/>
                    <a:pt x="0" y="62"/>
                    <a:pt x="0" y="77"/>
                  </a:cubicBezTo>
                  <a:cubicBezTo>
                    <a:pt x="0" y="77"/>
                    <a:pt x="0" y="77"/>
                    <a:pt x="0" y="77"/>
                  </a:cubicBezTo>
                  <a:cubicBezTo>
                    <a:pt x="0" y="107"/>
                    <a:pt x="13" y="134"/>
                    <a:pt x="33" y="153"/>
                  </a:cubicBezTo>
                  <a:cubicBezTo>
                    <a:pt x="39" y="158"/>
                    <a:pt x="45" y="163"/>
                    <a:pt x="52" y="167"/>
                  </a:cubicBezTo>
                  <a:cubicBezTo>
                    <a:pt x="67" y="176"/>
                    <a:pt x="85" y="181"/>
                    <a:pt x="105" y="181"/>
                  </a:cubicBezTo>
                  <a:cubicBezTo>
                    <a:pt x="107" y="181"/>
                    <a:pt x="109" y="181"/>
                    <a:pt x="112" y="181"/>
                  </a:cubicBezTo>
                  <a:cubicBezTo>
                    <a:pt x="126" y="180"/>
                    <a:pt x="140" y="176"/>
                    <a:pt x="152" y="170"/>
                  </a:cubicBezTo>
                  <a:cubicBezTo>
                    <a:pt x="163" y="165"/>
                    <a:pt x="173" y="157"/>
                    <a:pt x="181" y="148"/>
                  </a:cubicBezTo>
                  <a:cubicBezTo>
                    <a:pt x="153" y="120"/>
                    <a:pt x="153" y="120"/>
                    <a:pt x="153" y="120"/>
                  </a:cubicBezTo>
                  <a:cubicBezTo>
                    <a:pt x="141" y="133"/>
                    <a:pt x="124" y="142"/>
                    <a:pt x="105" y="142"/>
                  </a:cubicBezTo>
                  <a:cubicBezTo>
                    <a:pt x="97" y="142"/>
                    <a:pt x="89" y="140"/>
                    <a:pt x="82" y="137"/>
                  </a:cubicBezTo>
                  <a:cubicBezTo>
                    <a:pt x="74" y="135"/>
                    <a:pt x="67" y="130"/>
                    <a:pt x="61" y="125"/>
                  </a:cubicBezTo>
                  <a:cubicBezTo>
                    <a:pt x="48" y="113"/>
                    <a:pt x="40" y="96"/>
                    <a:pt x="40" y="77"/>
                  </a:cubicBezTo>
                  <a:cubicBezTo>
                    <a:pt x="40" y="58"/>
                    <a:pt x="48" y="40"/>
                    <a:pt x="62" y="28"/>
                  </a:cubicBezTo>
                  <a:cubicBezTo>
                    <a:pt x="33" y="0"/>
                    <a:pt x="33" y="0"/>
                    <a:pt x="33" y="0"/>
                  </a:cubicBezTo>
                  <a:cubicBezTo>
                    <a:pt x="23" y="10"/>
                    <a:pt x="15" y="21"/>
                    <a:pt x="9" y="3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2578895" y="567532"/>
              <a:ext cx="1274763" cy="1270794"/>
            </a:xfrm>
            <a:custGeom>
              <a:avLst/>
              <a:gdLst>
                <a:gd name="T0" fmla="*/ 280 w 410"/>
                <a:gd name="T1" fmla="*/ 358 h 409"/>
                <a:gd name="T2" fmla="*/ 242 w 410"/>
                <a:gd name="T3" fmla="*/ 363 h 409"/>
                <a:gd name="T4" fmla="*/ 239 w 410"/>
                <a:gd name="T5" fmla="*/ 363 h 409"/>
                <a:gd name="T6" fmla="*/ 196 w 410"/>
                <a:gd name="T7" fmla="*/ 358 h 409"/>
                <a:gd name="T8" fmla="*/ 171 w 410"/>
                <a:gd name="T9" fmla="*/ 351 h 409"/>
                <a:gd name="T10" fmla="*/ 123 w 410"/>
                <a:gd name="T11" fmla="*/ 324 h 409"/>
                <a:gd name="T12" fmla="*/ 105 w 410"/>
                <a:gd name="T13" fmla="*/ 309 h 409"/>
                <a:gd name="T14" fmla="*/ 61 w 410"/>
                <a:gd name="T15" fmla="*/ 244 h 409"/>
                <a:gd name="T16" fmla="*/ 53 w 410"/>
                <a:gd name="T17" fmla="*/ 219 h 409"/>
                <a:gd name="T18" fmla="*/ 49 w 410"/>
                <a:gd name="T19" fmla="*/ 202 h 409"/>
                <a:gd name="T20" fmla="*/ 46 w 410"/>
                <a:gd name="T21" fmla="*/ 171 h 409"/>
                <a:gd name="T22" fmla="*/ 46 w 410"/>
                <a:gd name="T23" fmla="*/ 170 h 409"/>
                <a:gd name="T24" fmla="*/ 106 w 410"/>
                <a:gd name="T25" fmla="*/ 32 h 409"/>
                <a:gd name="T26" fmla="*/ 73 w 410"/>
                <a:gd name="T27" fmla="*/ 0 h 409"/>
                <a:gd name="T28" fmla="*/ 0 w 410"/>
                <a:gd name="T29" fmla="*/ 171 h 409"/>
                <a:gd name="T30" fmla="*/ 4 w 410"/>
                <a:gd name="T31" fmla="*/ 213 h 409"/>
                <a:gd name="T32" fmla="*/ 10 w 410"/>
                <a:gd name="T33" fmla="*/ 240 h 409"/>
                <a:gd name="T34" fmla="*/ 16 w 410"/>
                <a:gd name="T35" fmla="*/ 256 h 409"/>
                <a:gd name="T36" fmla="*/ 26 w 410"/>
                <a:gd name="T37" fmla="*/ 279 h 409"/>
                <a:gd name="T38" fmla="*/ 72 w 410"/>
                <a:gd name="T39" fmla="*/ 341 h 409"/>
                <a:gd name="T40" fmla="*/ 90 w 410"/>
                <a:gd name="T41" fmla="*/ 357 h 409"/>
                <a:gd name="T42" fmla="*/ 135 w 410"/>
                <a:gd name="T43" fmla="*/ 386 h 409"/>
                <a:gd name="T44" fmla="*/ 159 w 410"/>
                <a:gd name="T45" fmla="*/ 396 h 409"/>
                <a:gd name="T46" fmla="*/ 199 w 410"/>
                <a:gd name="T47" fmla="*/ 406 h 409"/>
                <a:gd name="T48" fmla="*/ 230 w 410"/>
                <a:gd name="T49" fmla="*/ 409 h 409"/>
                <a:gd name="T50" fmla="*/ 239 w 410"/>
                <a:gd name="T51" fmla="*/ 409 h 409"/>
                <a:gd name="T52" fmla="*/ 410 w 410"/>
                <a:gd name="T53" fmla="*/ 337 h 409"/>
                <a:gd name="T54" fmla="*/ 377 w 410"/>
                <a:gd name="T55" fmla="*/ 304 h 409"/>
                <a:gd name="T56" fmla="*/ 280 w 410"/>
                <a:gd name="T57" fmla="*/ 35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0" h="409">
                  <a:moveTo>
                    <a:pt x="280" y="358"/>
                  </a:moveTo>
                  <a:cubicBezTo>
                    <a:pt x="268" y="361"/>
                    <a:pt x="255" y="363"/>
                    <a:pt x="242" y="363"/>
                  </a:cubicBezTo>
                  <a:cubicBezTo>
                    <a:pt x="241" y="363"/>
                    <a:pt x="240" y="363"/>
                    <a:pt x="239" y="363"/>
                  </a:cubicBezTo>
                  <a:cubicBezTo>
                    <a:pt x="224" y="363"/>
                    <a:pt x="210" y="361"/>
                    <a:pt x="196" y="358"/>
                  </a:cubicBezTo>
                  <a:cubicBezTo>
                    <a:pt x="188" y="356"/>
                    <a:pt x="179" y="354"/>
                    <a:pt x="171" y="351"/>
                  </a:cubicBezTo>
                  <a:cubicBezTo>
                    <a:pt x="153" y="344"/>
                    <a:pt x="137" y="335"/>
                    <a:pt x="123" y="324"/>
                  </a:cubicBezTo>
                  <a:cubicBezTo>
                    <a:pt x="117" y="320"/>
                    <a:pt x="111" y="314"/>
                    <a:pt x="105" y="309"/>
                  </a:cubicBezTo>
                  <a:cubicBezTo>
                    <a:pt x="86" y="291"/>
                    <a:pt x="71" y="269"/>
                    <a:pt x="61" y="244"/>
                  </a:cubicBezTo>
                  <a:cubicBezTo>
                    <a:pt x="58" y="236"/>
                    <a:pt x="55" y="228"/>
                    <a:pt x="53" y="219"/>
                  </a:cubicBezTo>
                  <a:cubicBezTo>
                    <a:pt x="51" y="213"/>
                    <a:pt x="50" y="207"/>
                    <a:pt x="49" y="202"/>
                  </a:cubicBezTo>
                  <a:cubicBezTo>
                    <a:pt x="47" y="192"/>
                    <a:pt x="46" y="181"/>
                    <a:pt x="46" y="171"/>
                  </a:cubicBezTo>
                  <a:cubicBezTo>
                    <a:pt x="46" y="170"/>
                    <a:pt x="46" y="170"/>
                    <a:pt x="46" y="170"/>
                  </a:cubicBezTo>
                  <a:cubicBezTo>
                    <a:pt x="47" y="116"/>
                    <a:pt x="69" y="67"/>
                    <a:pt x="106" y="32"/>
                  </a:cubicBezTo>
                  <a:cubicBezTo>
                    <a:pt x="73" y="0"/>
                    <a:pt x="73" y="0"/>
                    <a:pt x="73" y="0"/>
                  </a:cubicBezTo>
                  <a:cubicBezTo>
                    <a:pt x="28" y="43"/>
                    <a:pt x="0" y="104"/>
                    <a:pt x="0" y="171"/>
                  </a:cubicBezTo>
                  <a:cubicBezTo>
                    <a:pt x="0" y="185"/>
                    <a:pt x="2" y="199"/>
                    <a:pt x="4" y="213"/>
                  </a:cubicBezTo>
                  <a:cubicBezTo>
                    <a:pt x="6" y="222"/>
                    <a:pt x="8" y="231"/>
                    <a:pt x="10" y="240"/>
                  </a:cubicBezTo>
                  <a:cubicBezTo>
                    <a:pt x="12" y="245"/>
                    <a:pt x="14" y="251"/>
                    <a:pt x="16" y="256"/>
                  </a:cubicBezTo>
                  <a:cubicBezTo>
                    <a:pt x="19" y="264"/>
                    <a:pt x="22" y="271"/>
                    <a:pt x="26" y="279"/>
                  </a:cubicBezTo>
                  <a:cubicBezTo>
                    <a:pt x="38" y="302"/>
                    <a:pt x="54" y="323"/>
                    <a:pt x="72" y="341"/>
                  </a:cubicBezTo>
                  <a:cubicBezTo>
                    <a:pt x="78" y="347"/>
                    <a:pt x="84" y="352"/>
                    <a:pt x="90" y="357"/>
                  </a:cubicBezTo>
                  <a:cubicBezTo>
                    <a:pt x="104" y="368"/>
                    <a:pt x="119" y="378"/>
                    <a:pt x="135" y="386"/>
                  </a:cubicBezTo>
                  <a:cubicBezTo>
                    <a:pt x="143" y="389"/>
                    <a:pt x="151" y="393"/>
                    <a:pt x="159" y="396"/>
                  </a:cubicBezTo>
                  <a:cubicBezTo>
                    <a:pt x="172" y="400"/>
                    <a:pt x="185" y="404"/>
                    <a:pt x="199" y="406"/>
                  </a:cubicBezTo>
                  <a:cubicBezTo>
                    <a:pt x="209" y="408"/>
                    <a:pt x="219" y="409"/>
                    <a:pt x="230" y="409"/>
                  </a:cubicBezTo>
                  <a:cubicBezTo>
                    <a:pt x="233" y="409"/>
                    <a:pt x="236" y="409"/>
                    <a:pt x="239" y="409"/>
                  </a:cubicBezTo>
                  <a:cubicBezTo>
                    <a:pt x="306" y="409"/>
                    <a:pt x="366" y="381"/>
                    <a:pt x="410" y="337"/>
                  </a:cubicBezTo>
                  <a:cubicBezTo>
                    <a:pt x="377" y="304"/>
                    <a:pt x="377" y="304"/>
                    <a:pt x="377" y="304"/>
                  </a:cubicBezTo>
                  <a:cubicBezTo>
                    <a:pt x="351" y="331"/>
                    <a:pt x="318" y="350"/>
                    <a:pt x="280" y="35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2721769" y="666751"/>
              <a:ext cx="1028700" cy="1028700"/>
            </a:xfrm>
            <a:custGeom>
              <a:avLst/>
              <a:gdLst>
                <a:gd name="T0" fmla="*/ 0 w 331"/>
                <a:gd name="T1" fmla="*/ 138 h 331"/>
                <a:gd name="T2" fmla="*/ 0 w 331"/>
                <a:gd name="T3" fmla="*/ 139 h 331"/>
                <a:gd name="T4" fmla="*/ 3 w 331"/>
                <a:gd name="T5" fmla="*/ 170 h 331"/>
                <a:gd name="T6" fmla="*/ 7 w 331"/>
                <a:gd name="T7" fmla="*/ 187 h 331"/>
                <a:gd name="T8" fmla="*/ 15 w 331"/>
                <a:gd name="T9" fmla="*/ 212 h 331"/>
                <a:gd name="T10" fmla="*/ 59 w 331"/>
                <a:gd name="T11" fmla="*/ 277 h 331"/>
                <a:gd name="T12" fmla="*/ 77 w 331"/>
                <a:gd name="T13" fmla="*/ 292 h 331"/>
                <a:gd name="T14" fmla="*/ 125 w 331"/>
                <a:gd name="T15" fmla="*/ 319 h 331"/>
                <a:gd name="T16" fmla="*/ 150 w 331"/>
                <a:gd name="T17" fmla="*/ 326 h 331"/>
                <a:gd name="T18" fmla="*/ 193 w 331"/>
                <a:gd name="T19" fmla="*/ 331 h 331"/>
                <a:gd name="T20" fmla="*/ 196 w 331"/>
                <a:gd name="T21" fmla="*/ 331 h 331"/>
                <a:gd name="T22" fmla="*/ 234 w 331"/>
                <a:gd name="T23" fmla="*/ 326 h 331"/>
                <a:gd name="T24" fmla="*/ 331 w 331"/>
                <a:gd name="T25" fmla="*/ 272 h 331"/>
                <a:gd name="T26" fmla="*/ 301 w 331"/>
                <a:gd name="T27" fmla="*/ 241 h 331"/>
                <a:gd name="T28" fmla="*/ 279 w 331"/>
                <a:gd name="T29" fmla="*/ 260 h 331"/>
                <a:gd name="T30" fmla="*/ 252 w 331"/>
                <a:gd name="T31" fmla="*/ 276 h 331"/>
                <a:gd name="T32" fmla="*/ 193 w 331"/>
                <a:gd name="T33" fmla="*/ 288 h 331"/>
                <a:gd name="T34" fmla="*/ 189 w 331"/>
                <a:gd name="T35" fmla="*/ 288 h 331"/>
                <a:gd name="T36" fmla="*/ 159 w 331"/>
                <a:gd name="T37" fmla="*/ 284 h 331"/>
                <a:gd name="T38" fmla="*/ 108 w 331"/>
                <a:gd name="T39" fmla="*/ 261 h 331"/>
                <a:gd name="T40" fmla="*/ 89 w 331"/>
                <a:gd name="T41" fmla="*/ 246 h 331"/>
                <a:gd name="T42" fmla="*/ 49 w 331"/>
                <a:gd name="T43" fmla="*/ 178 h 331"/>
                <a:gd name="T44" fmla="*/ 44 w 331"/>
                <a:gd name="T45" fmla="*/ 149 h 331"/>
                <a:gd name="T46" fmla="*/ 44 w 331"/>
                <a:gd name="T47" fmla="*/ 139 h 331"/>
                <a:gd name="T48" fmla="*/ 44 w 331"/>
                <a:gd name="T49" fmla="*/ 128 h 331"/>
                <a:gd name="T50" fmla="*/ 54 w 331"/>
                <a:gd name="T51" fmla="*/ 85 h 331"/>
                <a:gd name="T52" fmla="*/ 90 w 331"/>
                <a:gd name="T53" fmla="*/ 31 h 331"/>
                <a:gd name="T54" fmla="*/ 60 w 331"/>
                <a:gd name="T55" fmla="*/ 0 h 331"/>
                <a:gd name="T56" fmla="*/ 0 w 331"/>
                <a:gd name="T57" fmla="*/ 13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31">
                  <a:moveTo>
                    <a:pt x="0" y="138"/>
                  </a:moveTo>
                  <a:cubicBezTo>
                    <a:pt x="0" y="139"/>
                    <a:pt x="0" y="139"/>
                    <a:pt x="0" y="139"/>
                  </a:cubicBezTo>
                  <a:cubicBezTo>
                    <a:pt x="0" y="149"/>
                    <a:pt x="1" y="160"/>
                    <a:pt x="3" y="170"/>
                  </a:cubicBezTo>
                  <a:cubicBezTo>
                    <a:pt x="4" y="175"/>
                    <a:pt x="5" y="181"/>
                    <a:pt x="7" y="187"/>
                  </a:cubicBezTo>
                  <a:cubicBezTo>
                    <a:pt x="9" y="196"/>
                    <a:pt x="12" y="204"/>
                    <a:pt x="15" y="212"/>
                  </a:cubicBezTo>
                  <a:cubicBezTo>
                    <a:pt x="25" y="237"/>
                    <a:pt x="40" y="259"/>
                    <a:pt x="59" y="277"/>
                  </a:cubicBezTo>
                  <a:cubicBezTo>
                    <a:pt x="65" y="282"/>
                    <a:pt x="71" y="288"/>
                    <a:pt x="77" y="292"/>
                  </a:cubicBezTo>
                  <a:cubicBezTo>
                    <a:pt x="91" y="303"/>
                    <a:pt x="107" y="312"/>
                    <a:pt x="125" y="319"/>
                  </a:cubicBezTo>
                  <a:cubicBezTo>
                    <a:pt x="133" y="322"/>
                    <a:pt x="142" y="324"/>
                    <a:pt x="150" y="326"/>
                  </a:cubicBezTo>
                  <a:cubicBezTo>
                    <a:pt x="164" y="329"/>
                    <a:pt x="178" y="331"/>
                    <a:pt x="193" y="331"/>
                  </a:cubicBezTo>
                  <a:cubicBezTo>
                    <a:pt x="194" y="331"/>
                    <a:pt x="195" y="331"/>
                    <a:pt x="196" y="331"/>
                  </a:cubicBezTo>
                  <a:cubicBezTo>
                    <a:pt x="209" y="331"/>
                    <a:pt x="222" y="329"/>
                    <a:pt x="234" y="326"/>
                  </a:cubicBezTo>
                  <a:cubicBezTo>
                    <a:pt x="272" y="318"/>
                    <a:pt x="305" y="299"/>
                    <a:pt x="331" y="272"/>
                  </a:cubicBezTo>
                  <a:cubicBezTo>
                    <a:pt x="301" y="241"/>
                    <a:pt x="301" y="241"/>
                    <a:pt x="301" y="241"/>
                  </a:cubicBezTo>
                  <a:cubicBezTo>
                    <a:pt x="294" y="248"/>
                    <a:pt x="287" y="255"/>
                    <a:pt x="279" y="260"/>
                  </a:cubicBezTo>
                  <a:cubicBezTo>
                    <a:pt x="270" y="266"/>
                    <a:pt x="261" y="271"/>
                    <a:pt x="252" y="276"/>
                  </a:cubicBezTo>
                  <a:cubicBezTo>
                    <a:pt x="233" y="283"/>
                    <a:pt x="213" y="288"/>
                    <a:pt x="193" y="288"/>
                  </a:cubicBezTo>
                  <a:cubicBezTo>
                    <a:pt x="191" y="288"/>
                    <a:pt x="190" y="288"/>
                    <a:pt x="189" y="288"/>
                  </a:cubicBezTo>
                  <a:cubicBezTo>
                    <a:pt x="179" y="287"/>
                    <a:pt x="169" y="286"/>
                    <a:pt x="159" y="284"/>
                  </a:cubicBezTo>
                  <a:cubicBezTo>
                    <a:pt x="140" y="280"/>
                    <a:pt x="123" y="272"/>
                    <a:pt x="108" y="261"/>
                  </a:cubicBezTo>
                  <a:cubicBezTo>
                    <a:pt x="101" y="257"/>
                    <a:pt x="95" y="252"/>
                    <a:pt x="89" y="246"/>
                  </a:cubicBezTo>
                  <a:cubicBezTo>
                    <a:pt x="70" y="228"/>
                    <a:pt x="56" y="204"/>
                    <a:pt x="49" y="178"/>
                  </a:cubicBezTo>
                  <a:cubicBezTo>
                    <a:pt x="46" y="169"/>
                    <a:pt x="45" y="159"/>
                    <a:pt x="44" y="149"/>
                  </a:cubicBezTo>
                  <a:cubicBezTo>
                    <a:pt x="44" y="146"/>
                    <a:pt x="44" y="142"/>
                    <a:pt x="44" y="139"/>
                  </a:cubicBezTo>
                  <a:cubicBezTo>
                    <a:pt x="44" y="135"/>
                    <a:pt x="44" y="132"/>
                    <a:pt x="44" y="128"/>
                  </a:cubicBezTo>
                  <a:cubicBezTo>
                    <a:pt x="45" y="113"/>
                    <a:pt x="48" y="99"/>
                    <a:pt x="54" y="85"/>
                  </a:cubicBezTo>
                  <a:cubicBezTo>
                    <a:pt x="62" y="64"/>
                    <a:pt x="74" y="46"/>
                    <a:pt x="90" y="31"/>
                  </a:cubicBezTo>
                  <a:cubicBezTo>
                    <a:pt x="60" y="0"/>
                    <a:pt x="60" y="0"/>
                    <a:pt x="60" y="0"/>
                  </a:cubicBezTo>
                  <a:cubicBezTo>
                    <a:pt x="23" y="35"/>
                    <a:pt x="1" y="84"/>
                    <a:pt x="0" y="138"/>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859088" y="762794"/>
              <a:ext cx="798513" cy="798513"/>
            </a:xfrm>
            <a:custGeom>
              <a:avLst/>
              <a:gdLst>
                <a:gd name="T0" fmla="*/ 196 w 257"/>
                <a:gd name="T1" fmla="*/ 201 h 257"/>
                <a:gd name="T2" fmla="*/ 156 w 257"/>
                <a:gd name="T3" fmla="*/ 212 h 257"/>
                <a:gd name="T4" fmla="*/ 149 w 257"/>
                <a:gd name="T5" fmla="*/ 212 h 257"/>
                <a:gd name="T6" fmla="*/ 96 w 257"/>
                <a:gd name="T7" fmla="*/ 198 h 257"/>
                <a:gd name="T8" fmla="*/ 77 w 257"/>
                <a:gd name="T9" fmla="*/ 184 h 257"/>
                <a:gd name="T10" fmla="*/ 44 w 257"/>
                <a:gd name="T11" fmla="*/ 108 h 257"/>
                <a:gd name="T12" fmla="*/ 44 w 257"/>
                <a:gd name="T13" fmla="*/ 108 h 257"/>
                <a:gd name="T14" fmla="*/ 53 w 257"/>
                <a:gd name="T15" fmla="*/ 65 h 257"/>
                <a:gd name="T16" fmla="*/ 77 w 257"/>
                <a:gd name="T17" fmla="*/ 31 h 257"/>
                <a:gd name="T18" fmla="*/ 46 w 257"/>
                <a:gd name="T19" fmla="*/ 0 h 257"/>
                <a:gd name="T20" fmla="*/ 10 w 257"/>
                <a:gd name="T21" fmla="*/ 54 h 257"/>
                <a:gd name="T22" fmla="*/ 0 w 257"/>
                <a:gd name="T23" fmla="*/ 97 h 257"/>
                <a:gd name="T24" fmla="*/ 0 w 257"/>
                <a:gd name="T25" fmla="*/ 108 h 257"/>
                <a:gd name="T26" fmla="*/ 0 w 257"/>
                <a:gd name="T27" fmla="*/ 118 h 257"/>
                <a:gd name="T28" fmla="*/ 5 w 257"/>
                <a:gd name="T29" fmla="*/ 147 h 257"/>
                <a:gd name="T30" fmla="*/ 45 w 257"/>
                <a:gd name="T31" fmla="*/ 215 h 257"/>
                <a:gd name="T32" fmla="*/ 64 w 257"/>
                <a:gd name="T33" fmla="*/ 230 h 257"/>
                <a:gd name="T34" fmla="*/ 115 w 257"/>
                <a:gd name="T35" fmla="*/ 253 h 257"/>
                <a:gd name="T36" fmla="*/ 145 w 257"/>
                <a:gd name="T37" fmla="*/ 257 h 257"/>
                <a:gd name="T38" fmla="*/ 149 w 257"/>
                <a:gd name="T39" fmla="*/ 257 h 257"/>
                <a:gd name="T40" fmla="*/ 208 w 257"/>
                <a:gd name="T41" fmla="*/ 245 h 257"/>
                <a:gd name="T42" fmla="*/ 235 w 257"/>
                <a:gd name="T43" fmla="*/ 229 h 257"/>
                <a:gd name="T44" fmla="*/ 257 w 257"/>
                <a:gd name="T45" fmla="*/ 210 h 257"/>
                <a:gd name="T46" fmla="*/ 225 w 257"/>
                <a:gd name="T47" fmla="*/ 179 h 257"/>
                <a:gd name="T48" fmla="*/ 196 w 257"/>
                <a:gd name="T49" fmla="*/ 20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7" h="257">
                  <a:moveTo>
                    <a:pt x="196" y="201"/>
                  </a:moveTo>
                  <a:cubicBezTo>
                    <a:pt x="184" y="207"/>
                    <a:pt x="170" y="211"/>
                    <a:pt x="156" y="212"/>
                  </a:cubicBezTo>
                  <a:cubicBezTo>
                    <a:pt x="153" y="212"/>
                    <a:pt x="151" y="212"/>
                    <a:pt x="149" y="212"/>
                  </a:cubicBezTo>
                  <a:cubicBezTo>
                    <a:pt x="129" y="212"/>
                    <a:pt x="111" y="207"/>
                    <a:pt x="96" y="198"/>
                  </a:cubicBezTo>
                  <a:cubicBezTo>
                    <a:pt x="89" y="194"/>
                    <a:pt x="83" y="189"/>
                    <a:pt x="77" y="184"/>
                  </a:cubicBezTo>
                  <a:cubicBezTo>
                    <a:pt x="57" y="165"/>
                    <a:pt x="44" y="138"/>
                    <a:pt x="44" y="108"/>
                  </a:cubicBezTo>
                  <a:cubicBezTo>
                    <a:pt x="44" y="108"/>
                    <a:pt x="44" y="108"/>
                    <a:pt x="44" y="108"/>
                  </a:cubicBezTo>
                  <a:cubicBezTo>
                    <a:pt x="44" y="93"/>
                    <a:pt x="47" y="78"/>
                    <a:pt x="53" y="65"/>
                  </a:cubicBezTo>
                  <a:cubicBezTo>
                    <a:pt x="59" y="52"/>
                    <a:pt x="67" y="41"/>
                    <a:pt x="77" y="31"/>
                  </a:cubicBezTo>
                  <a:cubicBezTo>
                    <a:pt x="46" y="0"/>
                    <a:pt x="46" y="0"/>
                    <a:pt x="46" y="0"/>
                  </a:cubicBezTo>
                  <a:cubicBezTo>
                    <a:pt x="30" y="15"/>
                    <a:pt x="18" y="33"/>
                    <a:pt x="10" y="54"/>
                  </a:cubicBezTo>
                  <a:cubicBezTo>
                    <a:pt x="4" y="68"/>
                    <a:pt x="1" y="82"/>
                    <a:pt x="0" y="97"/>
                  </a:cubicBezTo>
                  <a:cubicBezTo>
                    <a:pt x="0" y="101"/>
                    <a:pt x="0" y="104"/>
                    <a:pt x="0" y="108"/>
                  </a:cubicBezTo>
                  <a:cubicBezTo>
                    <a:pt x="0" y="111"/>
                    <a:pt x="0" y="115"/>
                    <a:pt x="0" y="118"/>
                  </a:cubicBezTo>
                  <a:cubicBezTo>
                    <a:pt x="1" y="128"/>
                    <a:pt x="2" y="138"/>
                    <a:pt x="5" y="147"/>
                  </a:cubicBezTo>
                  <a:cubicBezTo>
                    <a:pt x="12" y="173"/>
                    <a:pt x="26" y="197"/>
                    <a:pt x="45" y="215"/>
                  </a:cubicBezTo>
                  <a:cubicBezTo>
                    <a:pt x="51" y="221"/>
                    <a:pt x="57" y="226"/>
                    <a:pt x="64" y="230"/>
                  </a:cubicBezTo>
                  <a:cubicBezTo>
                    <a:pt x="79" y="241"/>
                    <a:pt x="96" y="249"/>
                    <a:pt x="115" y="253"/>
                  </a:cubicBezTo>
                  <a:cubicBezTo>
                    <a:pt x="125" y="255"/>
                    <a:pt x="135" y="256"/>
                    <a:pt x="145" y="257"/>
                  </a:cubicBezTo>
                  <a:cubicBezTo>
                    <a:pt x="146" y="257"/>
                    <a:pt x="147" y="257"/>
                    <a:pt x="149" y="257"/>
                  </a:cubicBezTo>
                  <a:cubicBezTo>
                    <a:pt x="169" y="257"/>
                    <a:pt x="189" y="252"/>
                    <a:pt x="208" y="245"/>
                  </a:cubicBezTo>
                  <a:cubicBezTo>
                    <a:pt x="217" y="240"/>
                    <a:pt x="226" y="235"/>
                    <a:pt x="235" y="229"/>
                  </a:cubicBezTo>
                  <a:cubicBezTo>
                    <a:pt x="243" y="224"/>
                    <a:pt x="250" y="217"/>
                    <a:pt x="257" y="210"/>
                  </a:cubicBezTo>
                  <a:cubicBezTo>
                    <a:pt x="225" y="179"/>
                    <a:pt x="225" y="179"/>
                    <a:pt x="225" y="179"/>
                  </a:cubicBezTo>
                  <a:cubicBezTo>
                    <a:pt x="217" y="188"/>
                    <a:pt x="207" y="196"/>
                    <a:pt x="196" y="201"/>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188494" y="896938"/>
              <a:ext cx="332582" cy="334963"/>
            </a:xfrm>
            <a:custGeom>
              <a:avLst/>
              <a:gdLst>
                <a:gd name="T0" fmla="*/ 43 w 107"/>
                <a:gd name="T1" fmla="*/ 0 h 108"/>
                <a:gd name="T2" fmla="*/ 0 w 107"/>
                <a:gd name="T3" fmla="*/ 16 h 108"/>
                <a:gd name="T4" fmla="*/ 24 w 107"/>
                <a:gd name="T5" fmla="*/ 41 h 108"/>
                <a:gd name="T6" fmla="*/ 43 w 107"/>
                <a:gd name="T7" fmla="*/ 34 h 108"/>
                <a:gd name="T8" fmla="*/ 69 w 107"/>
                <a:gd name="T9" fmla="*/ 51 h 108"/>
                <a:gd name="T10" fmla="*/ 73 w 107"/>
                <a:gd name="T11" fmla="*/ 65 h 108"/>
                <a:gd name="T12" fmla="*/ 72 w 107"/>
                <a:gd name="T13" fmla="*/ 74 h 108"/>
                <a:gd name="T14" fmla="*/ 67 w 107"/>
                <a:gd name="T15" fmla="*/ 83 h 108"/>
                <a:gd name="T16" fmla="*/ 91 w 107"/>
                <a:gd name="T17" fmla="*/ 108 h 108"/>
                <a:gd name="T18" fmla="*/ 107 w 107"/>
                <a:gd name="T19" fmla="*/ 65 h 108"/>
                <a:gd name="T20" fmla="*/ 43 w 107"/>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08">
                  <a:moveTo>
                    <a:pt x="43" y="0"/>
                  </a:moveTo>
                  <a:cubicBezTo>
                    <a:pt x="26" y="0"/>
                    <a:pt x="11" y="6"/>
                    <a:pt x="0" y="16"/>
                  </a:cubicBezTo>
                  <a:cubicBezTo>
                    <a:pt x="24" y="41"/>
                    <a:pt x="24" y="41"/>
                    <a:pt x="24" y="41"/>
                  </a:cubicBezTo>
                  <a:cubicBezTo>
                    <a:pt x="29" y="37"/>
                    <a:pt x="36" y="34"/>
                    <a:pt x="43" y="34"/>
                  </a:cubicBezTo>
                  <a:cubicBezTo>
                    <a:pt x="54" y="34"/>
                    <a:pt x="64" y="41"/>
                    <a:pt x="69" y="51"/>
                  </a:cubicBezTo>
                  <a:cubicBezTo>
                    <a:pt x="72" y="55"/>
                    <a:pt x="73" y="60"/>
                    <a:pt x="73" y="65"/>
                  </a:cubicBezTo>
                  <a:cubicBezTo>
                    <a:pt x="73" y="68"/>
                    <a:pt x="73" y="71"/>
                    <a:pt x="72" y="74"/>
                  </a:cubicBezTo>
                  <a:cubicBezTo>
                    <a:pt x="71" y="77"/>
                    <a:pt x="69" y="81"/>
                    <a:pt x="67" y="83"/>
                  </a:cubicBezTo>
                  <a:cubicBezTo>
                    <a:pt x="91" y="108"/>
                    <a:pt x="91" y="108"/>
                    <a:pt x="91" y="108"/>
                  </a:cubicBezTo>
                  <a:cubicBezTo>
                    <a:pt x="101" y="96"/>
                    <a:pt x="107" y="81"/>
                    <a:pt x="107" y="65"/>
                  </a:cubicBezTo>
                  <a:cubicBezTo>
                    <a:pt x="107" y="29"/>
                    <a:pt x="78" y="0"/>
                    <a:pt x="4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263107" y="1002507"/>
              <a:ext cx="151607" cy="152400"/>
            </a:xfrm>
            <a:custGeom>
              <a:avLst/>
              <a:gdLst>
                <a:gd name="T0" fmla="*/ 48 w 49"/>
                <a:gd name="T1" fmla="*/ 40 h 49"/>
                <a:gd name="T2" fmla="*/ 49 w 49"/>
                <a:gd name="T3" fmla="*/ 31 h 49"/>
                <a:gd name="T4" fmla="*/ 45 w 49"/>
                <a:gd name="T5" fmla="*/ 17 h 49"/>
                <a:gd name="T6" fmla="*/ 19 w 49"/>
                <a:gd name="T7" fmla="*/ 0 h 49"/>
                <a:gd name="T8" fmla="*/ 0 w 49"/>
                <a:gd name="T9" fmla="*/ 7 h 49"/>
                <a:gd name="T10" fmla="*/ 43 w 49"/>
                <a:gd name="T11" fmla="*/ 49 h 49"/>
                <a:gd name="T12" fmla="*/ 48 w 49"/>
                <a:gd name="T13" fmla="*/ 40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0"/>
                  </a:moveTo>
                  <a:cubicBezTo>
                    <a:pt x="49" y="37"/>
                    <a:pt x="49" y="34"/>
                    <a:pt x="49" y="31"/>
                  </a:cubicBezTo>
                  <a:cubicBezTo>
                    <a:pt x="49" y="26"/>
                    <a:pt x="48" y="21"/>
                    <a:pt x="45" y="17"/>
                  </a:cubicBezTo>
                  <a:cubicBezTo>
                    <a:pt x="40" y="7"/>
                    <a:pt x="30" y="0"/>
                    <a:pt x="19" y="0"/>
                  </a:cubicBezTo>
                  <a:cubicBezTo>
                    <a:pt x="12" y="0"/>
                    <a:pt x="5" y="3"/>
                    <a:pt x="0" y="7"/>
                  </a:cubicBezTo>
                  <a:cubicBezTo>
                    <a:pt x="43" y="49"/>
                    <a:pt x="43" y="49"/>
                    <a:pt x="43" y="49"/>
                  </a:cubicBezTo>
                  <a:cubicBezTo>
                    <a:pt x="45" y="47"/>
                    <a:pt x="47" y="43"/>
                    <a:pt x="48" y="4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3098007" y="772319"/>
              <a:ext cx="546894" cy="546894"/>
            </a:xfrm>
            <a:custGeom>
              <a:avLst/>
              <a:gdLst>
                <a:gd name="T0" fmla="*/ 72 w 176"/>
                <a:gd name="T1" fmla="*/ 40 h 176"/>
                <a:gd name="T2" fmla="*/ 136 w 176"/>
                <a:gd name="T3" fmla="*/ 105 h 176"/>
                <a:gd name="T4" fmla="*/ 120 w 176"/>
                <a:gd name="T5" fmla="*/ 148 h 176"/>
                <a:gd name="T6" fmla="*/ 148 w 176"/>
                <a:gd name="T7" fmla="*/ 176 h 176"/>
                <a:gd name="T8" fmla="*/ 176 w 176"/>
                <a:gd name="T9" fmla="*/ 105 h 176"/>
                <a:gd name="T10" fmla="*/ 72 w 176"/>
                <a:gd name="T11" fmla="*/ 0 h 176"/>
                <a:gd name="T12" fmla="*/ 0 w 176"/>
                <a:gd name="T13" fmla="*/ 28 h 176"/>
                <a:gd name="T14" fmla="*/ 29 w 176"/>
                <a:gd name="T15" fmla="*/ 56 h 176"/>
                <a:gd name="T16" fmla="*/ 72 w 176"/>
                <a:gd name="T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76">
                  <a:moveTo>
                    <a:pt x="72" y="40"/>
                  </a:moveTo>
                  <a:cubicBezTo>
                    <a:pt x="107" y="40"/>
                    <a:pt x="136" y="69"/>
                    <a:pt x="136" y="105"/>
                  </a:cubicBezTo>
                  <a:cubicBezTo>
                    <a:pt x="136" y="121"/>
                    <a:pt x="130" y="136"/>
                    <a:pt x="120" y="148"/>
                  </a:cubicBezTo>
                  <a:cubicBezTo>
                    <a:pt x="148" y="176"/>
                    <a:pt x="148" y="176"/>
                    <a:pt x="148" y="176"/>
                  </a:cubicBezTo>
                  <a:cubicBezTo>
                    <a:pt x="165" y="157"/>
                    <a:pt x="176" y="132"/>
                    <a:pt x="176" y="105"/>
                  </a:cubicBezTo>
                  <a:cubicBezTo>
                    <a:pt x="176" y="47"/>
                    <a:pt x="129" y="0"/>
                    <a:pt x="72" y="0"/>
                  </a:cubicBezTo>
                  <a:cubicBezTo>
                    <a:pt x="44" y="0"/>
                    <a:pt x="19" y="11"/>
                    <a:pt x="0" y="28"/>
                  </a:cubicBezTo>
                  <a:cubicBezTo>
                    <a:pt x="29" y="56"/>
                    <a:pt x="29" y="56"/>
                    <a:pt x="29" y="56"/>
                  </a:cubicBezTo>
                  <a:cubicBezTo>
                    <a:pt x="40" y="46"/>
                    <a:pt x="55" y="40"/>
                    <a:pt x="72" y="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805907" y="358776"/>
              <a:ext cx="1255713" cy="1255713"/>
            </a:xfrm>
            <a:custGeom>
              <a:avLst/>
              <a:gdLst>
                <a:gd name="T0" fmla="*/ 166 w 404"/>
                <a:gd name="T1" fmla="*/ 0 h 404"/>
                <a:gd name="T2" fmla="*/ 0 w 404"/>
                <a:gd name="T3" fmla="*/ 67 h 404"/>
                <a:gd name="T4" fmla="*/ 33 w 404"/>
                <a:gd name="T5" fmla="*/ 99 h 404"/>
                <a:gd name="T6" fmla="*/ 166 w 404"/>
                <a:gd name="T7" fmla="*/ 46 h 404"/>
                <a:gd name="T8" fmla="*/ 358 w 404"/>
                <a:gd name="T9" fmla="*/ 238 h 404"/>
                <a:gd name="T10" fmla="*/ 304 w 404"/>
                <a:gd name="T11" fmla="*/ 371 h 404"/>
                <a:gd name="T12" fmla="*/ 337 w 404"/>
                <a:gd name="T13" fmla="*/ 404 h 404"/>
                <a:gd name="T14" fmla="*/ 404 w 404"/>
                <a:gd name="T15" fmla="*/ 238 h 404"/>
                <a:gd name="T16" fmla="*/ 166 w 40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4">
                  <a:moveTo>
                    <a:pt x="166" y="0"/>
                  </a:moveTo>
                  <a:cubicBezTo>
                    <a:pt x="101" y="0"/>
                    <a:pt x="43" y="25"/>
                    <a:pt x="0" y="67"/>
                  </a:cubicBezTo>
                  <a:cubicBezTo>
                    <a:pt x="33" y="99"/>
                    <a:pt x="33" y="99"/>
                    <a:pt x="33" y="99"/>
                  </a:cubicBezTo>
                  <a:cubicBezTo>
                    <a:pt x="67" y="66"/>
                    <a:pt x="114" y="46"/>
                    <a:pt x="166" y="46"/>
                  </a:cubicBezTo>
                  <a:cubicBezTo>
                    <a:pt x="272" y="46"/>
                    <a:pt x="358" y="132"/>
                    <a:pt x="358" y="238"/>
                  </a:cubicBezTo>
                  <a:cubicBezTo>
                    <a:pt x="358" y="290"/>
                    <a:pt x="337" y="336"/>
                    <a:pt x="304" y="371"/>
                  </a:cubicBezTo>
                  <a:cubicBezTo>
                    <a:pt x="337" y="404"/>
                    <a:pt x="337" y="404"/>
                    <a:pt x="337" y="404"/>
                  </a:cubicBezTo>
                  <a:cubicBezTo>
                    <a:pt x="378" y="361"/>
                    <a:pt x="404" y="302"/>
                    <a:pt x="404" y="238"/>
                  </a:cubicBezTo>
                  <a:cubicBezTo>
                    <a:pt x="404" y="106"/>
                    <a:pt x="297" y="0"/>
                    <a:pt x="166"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2908300" y="501651"/>
              <a:ext cx="1010444" cy="1010444"/>
            </a:xfrm>
            <a:custGeom>
              <a:avLst/>
              <a:gdLst>
                <a:gd name="T0" fmla="*/ 133 w 325"/>
                <a:gd name="T1" fmla="*/ 43 h 325"/>
                <a:gd name="T2" fmla="*/ 281 w 325"/>
                <a:gd name="T3" fmla="*/ 192 h 325"/>
                <a:gd name="T4" fmla="*/ 241 w 325"/>
                <a:gd name="T5" fmla="*/ 294 h 325"/>
                <a:gd name="T6" fmla="*/ 271 w 325"/>
                <a:gd name="T7" fmla="*/ 325 h 325"/>
                <a:gd name="T8" fmla="*/ 325 w 325"/>
                <a:gd name="T9" fmla="*/ 192 h 325"/>
                <a:gd name="T10" fmla="*/ 133 w 325"/>
                <a:gd name="T11" fmla="*/ 0 h 325"/>
                <a:gd name="T12" fmla="*/ 0 w 325"/>
                <a:gd name="T13" fmla="*/ 53 h 325"/>
                <a:gd name="T14" fmla="*/ 30 w 325"/>
                <a:gd name="T15" fmla="*/ 84 h 325"/>
                <a:gd name="T16" fmla="*/ 133 w 325"/>
                <a:gd name="T17" fmla="*/ 4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325">
                  <a:moveTo>
                    <a:pt x="133" y="43"/>
                  </a:moveTo>
                  <a:cubicBezTo>
                    <a:pt x="215" y="43"/>
                    <a:pt x="281" y="110"/>
                    <a:pt x="281" y="192"/>
                  </a:cubicBezTo>
                  <a:cubicBezTo>
                    <a:pt x="281" y="232"/>
                    <a:pt x="266" y="268"/>
                    <a:pt x="241" y="294"/>
                  </a:cubicBezTo>
                  <a:cubicBezTo>
                    <a:pt x="271" y="325"/>
                    <a:pt x="271" y="325"/>
                    <a:pt x="271" y="325"/>
                  </a:cubicBezTo>
                  <a:cubicBezTo>
                    <a:pt x="304" y="290"/>
                    <a:pt x="325" y="244"/>
                    <a:pt x="325" y="192"/>
                  </a:cubicBezTo>
                  <a:cubicBezTo>
                    <a:pt x="325" y="86"/>
                    <a:pt x="239" y="0"/>
                    <a:pt x="133" y="0"/>
                  </a:cubicBezTo>
                  <a:cubicBezTo>
                    <a:pt x="81" y="0"/>
                    <a:pt x="34" y="20"/>
                    <a:pt x="0" y="53"/>
                  </a:cubicBezTo>
                  <a:cubicBezTo>
                    <a:pt x="30" y="84"/>
                    <a:pt x="30" y="84"/>
                    <a:pt x="30" y="84"/>
                  </a:cubicBezTo>
                  <a:cubicBezTo>
                    <a:pt x="57" y="59"/>
                    <a:pt x="93" y="43"/>
                    <a:pt x="133" y="4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3001963" y="635794"/>
              <a:ext cx="779463" cy="779463"/>
            </a:xfrm>
            <a:custGeom>
              <a:avLst/>
              <a:gdLst>
                <a:gd name="T0" fmla="*/ 103 w 251"/>
                <a:gd name="T1" fmla="*/ 0 h 251"/>
                <a:gd name="T2" fmla="*/ 0 w 251"/>
                <a:gd name="T3" fmla="*/ 41 h 251"/>
                <a:gd name="T4" fmla="*/ 31 w 251"/>
                <a:gd name="T5" fmla="*/ 72 h 251"/>
                <a:gd name="T6" fmla="*/ 103 w 251"/>
                <a:gd name="T7" fmla="*/ 44 h 251"/>
                <a:gd name="T8" fmla="*/ 207 w 251"/>
                <a:gd name="T9" fmla="*/ 149 h 251"/>
                <a:gd name="T10" fmla="*/ 179 w 251"/>
                <a:gd name="T11" fmla="*/ 220 h 251"/>
                <a:gd name="T12" fmla="*/ 211 w 251"/>
                <a:gd name="T13" fmla="*/ 251 h 251"/>
                <a:gd name="T14" fmla="*/ 251 w 251"/>
                <a:gd name="T15" fmla="*/ 149 h 251"/>
                <a:gd name="T16" fmla="*/ 103 w 251"/>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251">
                  <a:moveTo>
                    <a:pt x="103" y="0"/>
                  </a:moveTo>
                  <a:cubicBezTo>
                    <a:pt x="63" y="0"/>
                    <a:pt x="27" y="16"/>
                    <a:pt x="0" y="41"/>
                  </a:cubicBezTo>
                  <a:cubicBezTo>
                    <a:pt x="31" y="72"/>
                    <a:pt x="31" y="72"/>
                    <a:pt x="31" y="72"/>
                  </a:cubicBezTo>
                  <a:cubicBezTo>
                    <a:pt x="50" y="55"/>
                    <a:pt x="75" y="44"/>
                    <a:pt x="103" y="44"/>
                  </a:cubicBezTo>
                  <a:cubicBezTo>
                    <a:pt x="160" y="44"/>
                    <a:pt x="207" y="91"/>
                    <a:pt x="207" y="149"/>
                  </a:cubicBezTo>
                  <a:cubicBezTo>
                    <a:pt x="207" y="176"/>
                    <a:pt x="196" y="201"/>
                    <a:pt x="179" y="220"/>
                  </a:cubicBezTo>
                  <a:cubicBezTo>
                    <a:pt x="211" y="251"/>
                    <a:pt x="211" y="251"/>
                    <a:pt x="211" y="251"/>
                  </a:cubicBezTo>
                  <a:cubicBezTo>
                    <a:pt x="236" y="225"/>
                    <a:pt x="251" y="189"/>
                    <a:pt x="251" y="149"/>
                  </a:cubicBezTo>
                  <a:cubicBezTo>
                    <a:pt x="251" y="67"/>
                    <a:pt x="185" y="0"/>
                    <a:pt x="10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3321845" y="284163"/>
              <a:ext cx="826294" cy="827088"/>
            </a:xfrm>
            <a:custGeom>
              <a:avLst/>
              <a:gdLst>
                <a:gd name="T0" fmla="*/ 263 w 266"/>
                <a:gd name="T1" fmla="*/ 2 h 266"/>
                <a:gd name="T2" fmla="*/ 254 w 266"/>
                <a:gd name="T3" fmla="*/ 2 h 266"/>
                <a:gd name="T4" fmla="*/ 0 w 266"/>
                <a:gd name="T5" fmla="*/ 257 h 266"/>
                <a:gd name="T6" fmla="*/ 10 w 266"/>
                <a:gd name="T7" fmla="*/ 266 h 266"/>
                <a:gd name="T8" fmla="*/ 263 w 266"/>
                <a:gd name="T9" fmla="*/ 11 h 266"/>
                <a:gd name="T10" fmla="*/ 263 w 266"/>
                <a:gd name="T11" fmla="*/ 2 h 266"/>
              </a:gdLst>
              <a:ahLst/>
              <a:cxnLst>
                <a:cxn ang="0">
                  <a:pos x="T0" y="T1"/>
                </a:cxn>
                <a:cxn ang="0">
                  <a:pos x="T2" y="T3"/>
                </a:cxn>
                <a:cxn ang="0">
                  <a:pos x="T4" y="T5"/>
                </a:cxn>
                <a:cxn ang="0">
                  <a:pos x="T6" y="T7"/>
                </a:cxn>
                <a:cxn ang="0">
                  <a:pos x="T8" y="T9"/>
                </a:cxn>
                <a:cxn ang="0">
                  <a:pos x="T10" y="T11"/>
                </a:cxn>
              </a:cxnLst>
              <a:rect l="0" t="0" r="r" b="b"/>
              <a:pathLst>
                <a:path w="266" h="266">
                  <a:moveTo>
                    <a:pt x="263" y="2"/>
                  </a:moveTo>
                  <a:cubicBezTo>
                    <a:pt x="261" y="0"/>
                    <a:pt x="256" y="0"/>
                    <a:pt x="254" y="2"/>
                  </a:cubicBezTo>
                  <a:cubicBezTo>
                    <a:pt x="0" y="257"/>
                    <a:pt x="0" y="257"/>
                    <a:pt x="0" y="257"/>
                  </a:cubicBezTo>
                  <a:cubicBezTo>
                    <a:pt x="10" y="266"/>
                    <a:pt x="10" y="266"/>
                    <a:pt x="10" y="266"/>
                  </a:cubicBezTo>
                  <a:cubicBezTo>
                    <a:pt x="263" y="11"/>
                    <a:pt x="263" y="11"/>
                    <a:pt x="263" y="11"/>
                  </a:cubicBezTo>
                  <a:cubicBezTo>
                    <a:pt x="266" y="9"/>
                    <a:pt x="266" y="5"/>
                    <a:pt x="263" y="2"/>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3787775" y="389732"/>
              <a:ext cx="40482" cy="246063"/>
            </a:xfrm>
            <a:custGeom>
              <a:avLst/>
              <a:gdLst>
                <a:gd name="T0" fmla="*/ 9 w 13"/>
                <a:gd name="T1" fmla="*/ 69 h 79"/>
                <a:gd name="T2" fmla="*/ 9 w 13"/>
                <a:gd name="T3" fmla="*/ 5 h 79"/>
                <a:gd name="T4" fmla="*/ 5 w 13"/>
                <a:gd name="T5" fmla="*/ 0 h 79"/>
                <a:gd name="T6" fmla="*/ 0 w 13"/>
                <a:gd name="T7" fmla="*/ 5 h 79"/>
                <a:gd name="T8" fmla="*/ 0 w 13"/>
                <a:gd name="T9" fmla="*/ 74 h 79"/>
                <a:gd name="T10" fmla="*/ 4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2"/>
                    <a:pt x="7" y="0"/>
                    <a:pt x="5" y="0"/>
                  </a:cubicBezTo>
                  <a:cubicBezTo>
                    <a:pt x="2" y="0"/>
                    <a:pt x="0" y="2"/>
                    <a:pt x="0" y="5"/>
                  </a:cubicBezTo>
                  <a:cubicBezTo>
                    <a:pt x="0" y="74"/>
                    <a:pt x="0" y="74"/>
                    <a:pt x="0" y="74"/>
                  </a:cubicBezTo>
                  <a:cubicBezTo>
                    <a:pt x="0" y="76"/>
                    <a:pt x="1" y="78"/>
                    <a:pt x="4"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3859213" y="318294"/>
              <a:ext cx="40482" cy="246063"/>
            </a:xfrm>
            <a:custGeom>
              <a:avLst/>
              <a:gdLst>
                <a:gd name="T0" fmla="*/ 9 w 13"/>
                <a:gd name="T1" fmla="*/ 69 h 79"/>
                <a:gd name="T2" fmla="*/ 9 w 13"/>
                <a:gd name="T3" fmla="*/ 5 h 79"/>
                <a:gd name="T4" fmla="*/ 4 w 13"/>
                <a:gd name="T5" fmla="*/ 0 h 79"/>
                <a:gd name="T6" fmla="*/ 0 w 13"/>
                <a:gd name="T7" fmla="*/ 5 h 79"/>
                <a:gd name="T8" fmla="*/ 0 w 13"/>
                <a:gd name="T9" fmla="*/ 74 h 79"/>
                <a:gd name="T10" fmla="*/ 3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3"/>
                    <a:pt x="7" y="0"/>
                    <a:pt x="4" y="0"/>
                  </a:cubicBezTo>
                  <a:cubicBezTo>
                    <a:pt x="2" y="0"/>
                    <a:pt x="0" y="3"/>
                    <a:pt x="0" y="5"/>
                  </a:cubicBezTo>
                  <a:cubicBezTo>
                    <a:pt x="0" y="74"/>
                    <a:pt x="0" y="74"/>
                    <a:pt x="0" y="74"/>
                  </a:cubicBezTo>
                  <a:cubicBezTo>
                    <a:pt x="0" y="76"/>
                    <a:pt x="1" y="78"/>
                    <a:pt x="3"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3937000" y="246857"/>
              <a:ext cx="34132" cy="242888"/>
            </a:xfrm>
            <a:custGeom>
              <a:avLst/>
              <a:gdLst>
                <a:gd name="T0" fmla="*/ 9 w 11"/>
                <a:gd name="T1" fmla="*/ 69 h 78"/>
                <a:gd name="T2" fmla="*/ 9 w 11"/>
                <a:gd name="T3" fmla="*/ 5 h 78"/>
                <a:gd name="T4" fmla="*/ 5 w 11"/>
                <a:gd name="T5" fmla="*/ 0 h 78"/>
                <a:gd name="T6" fmla="*/ 0 w 11"/>
                <a:gd name="T7" fmla="*/ 5 h 78"/>
                <a:gd name="T8" fmla="*/ 0 w 11"/>
                <a:gd name="T9" fmla="*/ 74 h 78"/>
                <a:gd name="T10" fmla="*/ 2 w 11"/>
                <a:gd name="T11" fmla="*/ 78 h 78"/>
                <a:gd name="T12" fmla="*/ 11 w 11"/>
                <a:gd name="T13" fmla="*/ 69 h 78"/>
                <a:gd name="T14" fmla="*/ 9 w 11"/>
                <a:gd name="T15" fmla="*/ 6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8">
                  <a:moveTo>
                    <a:pt x="9" y="69"/>
                  </a:moveTo>
                  <a:cubicBezTo>
                    <a:pt x="9" y="5"/>
                    <a:pt x="9" y="5"/>
                    <a:pt x="9" y="5"/>
                  </a:cubicBezTo>
                  <a:cubicBezTo>
                    <a:pt x="9" y="3"/>
                    <a:pt x="7" y="0"/>
                    <a:pt x="5" y="0"/>
                  </a:cubicBezTo>
                  <a:cubicBezTo>
                    <a:pt x="2" y="0"/>
                    <a:pt x="0" y="3"/>
                    <a:pt x="0" y="5"/>
                  </a:cubicBezTo>
                  <a:cubicBezTo>
                    <a:pt x="0" y="74"/>
                    <a:pt x="0" y="74"/>
                    <a:pt x="0" y="74"/>
                  </a:cubicBezTo>
                  <a:cubicBezTo>
                    <a:pt x="0" y="76"/>
                    <a:pt x="0" y="77"/>
                    <a:pt x="2" y="78"/>
                  </a:cubicBezTo>
                  <a:cubicBezTo>
                    <a:pt x="11" y="69"/>
                    <a:pt x="11" y="69"/>
                    <a:pt x="11"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017963" y="175419"/>
              <a:ext cx="30957" cy="236538"/>
            </a:xfrm>
            <a:custGeom>
              <a:avLst/>
              <a:gdLst>
                <a:gd name="T0" fmla="*/ 10 w 10"/>
                <a:gd name="T1" fmla="*/ 4 h 76"/>
                <a:gd name="T2" fmla="*/ 5 w 10"/>
                <a:gd name="T3" fmla="*/ 0 h 76"/>
                <a:gd name="T4" fmla="*/ 0 w 10"/>
                <a:gd name="T5" fmla="*/ 4 h 76"/>
                <a:gd name="T6" fmla="*/ 0 w 10"/>
                <a:gd name="T7" fmla="*/ 73 h 76"/>
                <a:gd name="T8" fmla="*/ 1 w 10"/>
                <a:gd name="T9" fmla="*/ 76 h 76"/>
                <a:gd name="T10" fmla="*/ 10 w 10"/>
                <a:gd name="T11" fmla="*/ 67 h 76"/>
                <a:gd name="T12" fmla="*/ 10 w 10"/>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10" y="4"/>
                  </a:moveTo>
                  <a:cubicBezTo>
                    <a:pt x="10" y="2"/>
                    <a:pt x="7" y="0"/>
                    <a:pt x="5" y="0"/>
                  </a:cubicBezTo>
                  <a:cubicBezTo>
                    <a:pt x="2" y="0"/>
                    <a:pt x="0" y="2"/>
                    <a:pt x="0" y="4"/>
                  </a:cubicBezTo>
                  <a:cubicBezTo>
                    <a:pt x="0" y="73"/>
                    <a:pt x="0" y="73"/>
                    <a:pt x="0" y="73"/>
                  </a:cubicBezTo>
                  <a:cubicBezTo>
                    <a:pt x="0" y="74"/>
                    <a:pt x="0" y="75"/>
                    <a:pt x="1" y="76"/>
                  </a:cubicBezTo>
                  <a:cubicBezTo>
                    <a:pt x="10" y="67"/>
                    <a:pt x="10" y="67"/>
                    <a:pt x="10" y="67"/>
                  </a:cubicBezTo>
                  <a:lnTo>
                    <a:pt x="10" y="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3800475" y="604838"/>
              <a:ext cx="245269" cy="30957"/>
            </a:xfrm>
            <a:custGeom>
              <a:avLst/>
              <a:gdLst>
                <a:gd name="T0" fmla="*/ 74 w 79"/>
                <a:gd name="T1" fmla="*/ 10 h 10"/>
                <a:gd name="T2" fmla="*/ 79 w 79"/>
                <a:gd name="T3" fmla="*/ 5 h 10"/>
                <a:gd name="T4" fmla="*/ 74 w 79"/>
                <a:gd name="T5" fmla="*/ 0 h 10"/>
                <a:gd name="T6" fmla="*/ 9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6" y="10"/>
                    <a:pt x="79" y="8"/>
                    <a:pt x="79" y="5"/>
                  </a:cubicBezTo>
                  <a:cubicBezTo>
                    <a:pt x="79" y="2"/>
                    <a:pt x="76" y="0"/>
                    <a:pt x="74" y="0"/>
                  </a:cubicBezTo>
                  <a:cubicBezTo>
                    <a:pt x="9" y="0"/>
                    <a:pt x="9" y="0"/>
                    <a:pt x="9"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3868738" y="532607"/>
              <a:ext cx="245269" cy="31750"/>
            </a:xfrm>
            <a:custGeom>
              <a:avLst/>
              <a:gdLst>
                <a:gd name="T0" fmla="*/ 74 w 79"/>
                <a:gd name="T1" fmla="*/ 10 h 10"/>
                <a:gd name="T2" fmla="*/ 79 w 79"/>
                <a:gd name="T3" fmla="*/ 5 h 10"/>
                <a:gd name="T4" fmla="*/ 74 w 79"/>
                <a:gd name="T5" fmla="*/ 0 h 10"/>
                <a:gd name="T6" fmla="*/ 10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7" y="10"/>
                    <a:pt x="79" y="8"/>
                    <a:pt x="79" y="5"/>
                  </a:cubicBezTo>
                  <a:cubicBezTo>
                    <a:pt x="79" y="2"/>
                    <a:pt x="77" y="0"/>
                    <a:pt x="74" y="0"/>
                  </a:cubicBezTo>
                  <a:cubicBezTo>
                    <a:pt x="10" y="0"/>
                    <a:pt x="10" y="0"/>
                    <a:pt x="10"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3943350" y="461169"/>
              <a:ext cx="248444" cy="31750"/>
            </a:xfrm>
            <a:custGeom>
              <a:avLst/>
              <a:gdLst>
                <a:gd name="T0" fmla="*/ 76 w 80"/>
                <a:gd name="T1" fmla="*/ 10 h 10"/>
                <a:gd name="T2" fmla="*/ 80 w 80"/>
                <a:gd name="T3" fmla="*/ 5 h 10"/>
                <a:gd name="T4" fmla="*/ 76 w 80"/>
                <a:gd name="T5" fmla="*/ 0 h 10"/>
                <a:gd name="T6" fmla="*/ 9 w 80"/>
                <a:gd name="T7" fmla="*/ 0 h 10"/>
                <a:gd name="T8" fmla="*/ 0 w 80"/>
                <a:gd name="T9" fmla="*/ 9 h 10"/>
                <a:gd name="T10" fmla="*/ 3 w 80"/>
                <a:gd name="T11" fmla="*/ 10 h 10"/>
                <a:gd name="T12" fmla="*/ 76 w 8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0" h="10">
                  <a:moveTo>
                    <a:pt x="76" y="10"/>
                  </a:moveTo>
                  <a:cubicBezTo>
                    <a:pt x="78" y="10"/>
                    <a:pt x="80" y="8"/>
                    <a:pt x="80" y="5"/>
                  </a:cubicBezTo>
                  <a:cubicBezTo>
                    <a:pt x="80" y="2"/>
                    <a:pt x="78" y="0"/>
                    <a:pt x="76" y="0"/>
                  </a:cubicBezTo>
                  <a:cubicBezTo>
                    <a:pt x="9" y="0"/>
                    <a:pt x="9" y="0"/>
                    <a:pt x="9" y="0"/>
                  </a:cubicBezTo>
                  <a:cubicBezTo>
                    <a:pt x="0" y="9"/>
                    <a:pt x="0" y="9"/>
                    <a:pt x="0" y="9"/>
                  </a:cubicBezTo>
                  <a:cubicBezTo>
                    <a:pt x="1" y="10"/>
                    <a:pt x="1" y="10"/>
                    <a:pt x="3" y="10"/>
                  </a:cubicBezTo>
                  <a:lnTo>
                    <a:pt x="76"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021138" y="384176"/>
              <a:ext cx="254794" cy="34132"/>
            </a:xfrm>
            <a:custGeom>
              <a:avLst/>
              <a:gdLst>
                <a:gd name="T0" fmla="*/ 4 w 82"/>
                <a:gd name="T1" fmla="*/ 11 h 11"/>
                <a:gd name="T2" fmla="*/ 77 w 82"/>
                <a:gd name="T3" fmla="*/ 11 h 11"/>
                <a:gd name="T4" fmla="*/ 82 w 82"/>
                <a:gd name="T5" fmla="*/ 6 h 11"/>
                <a:gd name="T6" fmla="*/ 77 w 82"/>
                <a:gd name="T7" fmla="*/ 1 h 11"/>
                <a:gd name="T8" fmla="*/ 9 w 82"/>
                <a:gd name="T9" fmla="*/ 1 h 11"/>
                <a:gd name="T10" fmla="*/ 9 w 82"/>
                <a:gd name="T11" fmla="*/ 0 h 11"/>
                <a:gd name="T12" fmla="*/ 0 w 82"/>
                <a:gd name="T13" fmla="*/ 9 h 11"/>
                <a:gd name="T14" fmla="*/ 4 w 8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1">
                  <a:moveTo>
                    <a:pt x="4" y="11"/>
                  </a:moveTo>
                  <a:cubicBezTo>
                    <a:pt x="77" y="11"/>
                    <a:pt x="77" y="11"/>
                    <a:pt x="77" y="11"/>
                  </a:cubicBezTo>
                  <a:cubicBezTo>
                    <a:pt x="79" y="11"/>
                    <a:pt x="82" y="9"/>
                    <a:pt x="82" y="6"/>
                  </a:cubicBezTo>
                  <a:cubicBezTo>
                    <a:pt x="82" y="3"/>
                    <a:pt x="79" y="1"/>
                    <a:pt x="77" y="1"/>
                  </a:cubicBezTo>
                  <a:cubicBezTo>
                    <a:pt x="9" y="1"/>
                    <a:pt x="9" y="1"/>
                    <a:pt x="9" y="1"/>
                  </a:cubicBezTo>
                  <a:cubicBezTo>
                    <a:pt x="9" y="0"/>
                    <a:pt x="9" y="0"/>
                    <a:pt x="9" y="0"/>
                  </a:cubicBezTo>
                  <a:cubicBezTo>
                    <a:pt x="0" y="9"/>
                    <a:pt x="0" y="9"/>
                    <a:pt x="0" y="9"/>
                  </a:cubicBezTo>
                  <a:cubicBezTo>
                    <a:pt x="1" y="10"/>
                    <a:pt x="2" y="11"/>
                    <a:pt x="4" y="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343275" y="1838326"/>
              <a:ext cx="6350"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2" y="0"/>
                    <a:pt x="2" y="0"/>
                    <a:pt x="2" y="0"/>
                  </a:cubicBezTo>
                  <a:cubicBezTo>
                    <a:pt x="2" y="0"/>
                    <a:pt x="2" y="0"/>
                    <a:pt x="2" y="0"/>
                  </a:cubicBezTo>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321844" y="1189038"/>
              <a:ext cx="30957" cy="111919"/>
            </a:xfrm>
            <a:custGeom>
              <a:avLst/>
              <a:gdLst>
                <a:gd name="T0" fmla="*/ 10 w 10"/>
                <a:gd name="T1" fmla="*/ 0 h 36"/>
                <a:gd name="T2" fmla="*/ 8 w 10"/>
                <a:gd name="T3" fmla="*/ 0 h 36"/>
                <a:gd name="T4" fmla="*/ 0 w 10"/>
                <a:gd name="T5" fmla="*/ 1 h 36"/>
                <a:gd name="T6" fmla="*/ 0 w 10"/>
                <a:gd name="T7" fmla="*/ 36 h 36"/>
                <a:gd name="T8" fmla="*/ 10 w 10"/>
                <a:gd name="T9" fmla="*/ 35 h 36"/>
                <a:gd name="T10" fmla="*/ 10 w 10"/>
                <a:gd name="T11" fmla="*/ 0 h 36"/>
              </a:gdLst>
              <a:ahLst/>
              <a:cxnLst>
                <a:cxn ang="0">
                  <a:pos x="T0" y="T1"/>
                </a:cxn>
                <a:cxn ang="0">
                  <a:pos x="T2" y="T3"/>
                </a:cxn>
                <a:cxn ang="0">
                  <a:pos x="T4" y="T5"/>
                </a:cxn>
                <a:cxn ang="0">
                  <a:pos x="T6" y="T7"/>
                </a:cxn>
                <a:cxn ang="0">
                  <a:pos x="T8" y="T9"/>
                </a:cxn>
                <a:cxn ang="0">
                  <a:pos x="T10" y="T11"/>
                </a:cxn>
              </a:cxnLst>
              <a:rect l="0" t="0" r="r" b="b"/>
              <a:pathLst>
                <a:path w="10" h="36">
                  <a:moveTo>
                    <a:pt x="10" y="0"/>
                  </a:moveTo>
                  <a:cubicBezTo>
                    <a:pt x="9" y="0"/>
                    <a:pt x="9" y="0"/>
                    <a:pt x="8" y="0"/>
                  </a:cubicBezTo>
                  <a:cubicBezTo>
                    <a:pt x="6" y="1"/>
                    <a:pt x="3" y="1"/>
                    <a:pt x="0" y="1"/>
                  </a:cubicBezTo>
                  <a:cubicBezTo>
                    <a:pt x="0" y="36"/>
                    <a:pt x="0" y="36"/>
                    <a:pt x="0" y="36"/>
                  </a:cubicBezTo>
                  <a:cubicBezTo>
                    <a:pt x="4" y="36"/>
                    <a:pt x="7" y="35"/>
                    <a:pt x="10" y="35"/>
                  </a:cubicBezTo>
                  <a:cubicBezTo>
                    <a:pt x="10" y="0"/>
                    <a:pt x="10" y="0"/>
                    <a:pt x="10"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321844" y="1083469"/>
              <a:ext cx="30957" cy="108744"/>
            </a:xfrm>
            <a:custGeom>
              <a:avLst/>
              <a:gdLst>
                <a:gd name="T0" fmla="*/ 0 w 10"/>
                <a:gd name="T1" fmla="*/ 0 h 35"/>
                <a:gd name="T2" fmla="*/ 0 w 10"/>
                <a:gd name="T3" fmla="*/ 35 h 35"/>
                <a:gd name="T4" fmla="*/ 8 w 10"/>
                <a:gd name="T5" fmla="*/ 34 h 35"/>
                <a:gd name="T6" fmla="*/ 10 w 10"/>
                <a:gd name="T7" fmla="*/ 34 h 35"/>
                <a:gd name="T8" fmla="*/ 10 w 10"/>
                <a:gd name="T9" fmla="*/ 9 h 35"/>
                <a:gd name="T10" fmla="*/ 0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0" y="0"/>
                  </a:moveTo>
                  <a:cubicBezTo>
                    <a:pt x="0" y="35"/>
                    <a:pt x="0" y="35"/>
                    <a:pt x="0" y="35"/>
                  </a:cubicBezTo>
                  <a:cubicBezTo>
                    <a:pt x="3" y="35"/>
                    <a:pt x="6" y="35"/>
                    <a:pt x="8" y="34"/>
                  </a:cubicBezTo>
                  <a:cubicBezTo>
                    <a:pt x="9" y="34"/>
                    <a:pt x="9" y="34"/>
                    <a:pt x="10" y="34"/>
                  </a:cubicBezTo>
                  <a:cubicBezTo>
                    <a:pt x="10" y="9"/>
                    <a:pt x="10" y="9"/>
                    <a:pt x="10" y="9"/>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321844" y="1297782"/>
              <a:ext cx="30957" cy="123825"/>
            </a:xfrm>
            <a:custGeom>
              <a:avLst/>
              <a:gdLst>
                <a:gd name="T0" fmla="*/ 10 w 10"/>
                <a:gd name="T1" fmla="*/ 0 h 40"/>
                <a:gd name="T2" fmla="*/ 0 w 10"/>
                <a:gd name="T3" fmla="*/ 1 h 40"/>
                <a:gd name="T4" fmla="*/ 0 w 10"/>
                <a:gd name="T5" fmla="*/ 40 h 40"/>
                <a:gd name="T6" fmla="*/ 7 w 10"/>
                <a:gd name="T7" fmla="*/ 40 h 40"/>
                <a:gd name="T8" fmla="*/ 9 w 10"/>
                <a:gd name="T9" fmla="*/ 40 h 40"/>
                <a:gd name="T10" fmla="*/ 10 w 10"/>
                <a:gd name="T11" fmla="*/ 0 h 40"/>
              </a:gdLst>
              <a:ahLst/>
              <a:cxnLst>
                <a:cxn ang="0">
                  <a:pos x="T0" y="T1"/>
                </a:cxn>
                <a:cxn ang="0">
                  <a:pos x="T2" y="T3"/>
                </a:cxn>
                <a:cxn ang="0">
                  <a:pos x="T4" y="T5"/>
                </a:cxn>
                <a:cxn ang="0">
                  <a:pos x="T6" y="T7"/>
                </a:cxn>
                <a:cxn ang="0">
                  <a:pos x="T8" y="T9"/>
                </a:cxn>
                <a:cxn ang="0">
                  <a:pos x="T10" y="T11"/>
                </a:cxn>
              </a:cxnLst>
              <a:rect l="0" t="0" r="r" b="b"/>
              <a:pathLst>
                <a:path w="10" h="40">
                  <a:moveTo>
                    <a:pt x="10" y="0"/>
                  </a:moveTo>
                  <a:cubicBezTo>
                    <a:pt x="7" y="0"/>
                    <a:pt x="4" y="1"/>
                    <a:pt x="0" y="1"/>
                  </a:cubicBezTo>
                  <a:cubicBezTo>
                    <a:pt x="0" y="40"/>
                    <a:pt x="0" y="40"/>
                    <a:pt x="0" y="40"/>
                  </a:cubicBezTo>
                  <a:cubicBezTo>
                    <a:pt x="3" y="40"/>
                    <a:pt x="5" y="40"/>
                    <a:pt x="7" y="40"/>
                  </a:cubicBezTo>
                  <a:cubicBezTo>
                    <a:pt x="8" y="40"/>
                    <a:pt x="9" y="40"/>
                    <a:pt x="9" y="40"/>
                  </a:cubicBezTo>
                  <a:cubicBezTo>
                    <a:pt x="10" y="0"/>
                    <a:pt x="10" y="0"/>
                    <a:pt x="10"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3321844" y="1695451"/>
              <a:ext cx="27782" cy="142875"/>
            </a:xfrm>
            <a:custGeom>
              <a:avLst/>
              <a:gdLst>
                <a:gd name="T0" fmla="*/ 9 w 9"/>
                <a:gd name="T1" fmla="*/ 0 h 46"/>
                <a:gd name="T2" fmla="*/ 3 w 9"/>
                <a:gd name="T3" fmla="*/ 0 h 46"/>
                <a:gd name="T4" fmla="*/ 0 w 9"/>
                <a:gd name="T5" fmla="*/ 0 h 46"/>
                <a:gd name="T6" fmla="*/ 0 w 9"/>
                <a:gd name="T7" fmla="*/ 46 h 46"/>
                <a:gd name="T8" fmla="*/ 7 w 9"/>
                <a:gd name="T9" fmla="*/ 46 h 46"/>
                <a:gd name="T10" fmla="*/ 9 w 9"/>
                <a:gd name="T11" fmla="*/ 46 h 46"/>
                <a:gd name="T12" fmla="*/ 9 w 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9" h="46">
                  <a:moveTo>
                    <a:pt x="9" y="0"/>
                  </a:moveTo>
                  <a:cubicBezTo>
                    <a:pt x="7" y="0"/>
                    <a:pt x="5" y="0"/>
                    <a:pt x="3" y="0"/>
                  </a:cubicBezTo>
                  <a:cubicBezTo>
                    <a:pt x="2" y="0"/>
                    <a:pt x="1" y="0"/>
                    <a:pt x="0" y="0"/>
                  </a:cubicBezTo>
                  <a:cubicBezTo>
                    <a:pt x="0" y="46"/>
                    <a:pt x="0" y="46"/>
                    <a:pt x="0" y="46"/>
                  </a:cubicBezTo>
                  <a:cubicBezTo>
                    <a:pt x="7" y="46"/>
                    <a:pt x="7" y="46"/>
                    <a:pt x="7" y="46"/>
                  </a:cubicBezTo>
                  <a:cubicBezTo>
                    <a:pt x="8" y="46"/>
                    <a:pt x="9" y="46"/>
                    <a:pt x="9" y="46"/>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3321844" y="1558926"/>
              <a:ext cx="27782" cy="136525"/>
            </a:xfrm>
            <a:custGeom>
              <a:avLst/>
              <a:gdLst>
                <a:gd name="T0" fmla="*/ 9 w 9"/>
                <a:gd name="T1" fmla="*/ 0 h 44"/>
                <a:gd name="T2" fmla="*/ 0 w 9"/>
                <a:gd name="T3" fmla="*/ 1 h 44"/>
                <a:gd name="T4" fmla="*/ 0 w 9"/>
                <a:gd name="T5" fmla="*/ 44 h 44"/>
                <a:gd name="T6" fmla="*/ 3 w 9"/>
                <a:gd name="T7" fmla="*/ 44 h 44"/>
                <a:gd name="T8" fmla="*/ 9 w 9"/>
                <a:gd name="T9" fmla="*/ 44 h 44"/>
                <a:gd name="T10" fmla="*/ 9 w 9"/>
                <a:gd name="T11" fmla="*/ 0 h 44"/>
              </a:gdLst>
              <a:ahLst/>
              <a:cxnLst>
                <a:cxn ang="0">
                  <a:pos x="T0" y="T1"/>
                </a:cxn>
                <a:cxn ang="0">
                  <a:pos x="T2" y="T3"/>
                </a:cxn>
                <a:cxn ang="0">
                  <a:pos x="T4" y="T5"/>
                </a:cxn>
                <a:cxn ang="0">
                  <a:pos x="T6" y="T7"/>
                </a:cxn>
                <a:cxn ang="0">
                  <a:pos x="T8" y="T9"/>
                </a:cxn>
                <a:cxn ang="0">
                  <a:pos x="T10" y="T11"/>
                </a:cxn>
              </a:cxnLst>
              <a:rect l="0" t="0" r="r" b="b"/>
              <a:pathLst>
                <a:path w="9" h="44">
                  <a:moveTo>
                    <a:pt x="9" y="0"/>
                  </a:moveTo>
                  <a:cubicBezTo>
                    <a:pt x="6" y="1"/>
                    <a:pt x="3" y="1"/>
                    <a:pt x="0" y="1"/>
                  </a:cubicBezTo>
                  <a:cubicBezTo>
                    <a:pt x="0" y="44"/>
                    <a:pt x="0" y="44"/>
                    <a:pt x="0" y="44"/>
                  </a:cubicBezTo>
                  <a:cubicBezTo>
                    <a:pt x="1" y="44"/>
                    <a:pt x="2" y="44"/>
                    <a:pt x="3" y="44"/>
                  </a:cubicBezTo>
                  <a:cubicBezTo>
                    <a:pt x="5" y="44"/>
                    <a:pt x="7" y="44"/>
                    <a:pt x="9" y="44"/>
                  </a:cubicBezTo>
                  <a:cubicBezTo>
                    <a:pt x="9" y="0"/>
                    <a:pt x="9" y="0"/>
                    <a:pt x="9"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3321844" y="1421607"/>
              <a:ext cx="27782" cy="139700"/>
            </a:xfrm>
            <a:custGeom>
              <a:avLst/>
              <a:gdLst>
                <a:gd name="T0" fmla="*/ 9 w 9"/>
                <a:gd name="T1" fmla="*/ 0 h 45"/>
                <a:gd name="T2" fmla="*/ 7 w 9"/>
                <a:gd name="T3" fmla="*/ 0 h 45"/>
                <a:gd name="T4" fmla="*/ 0 w 9"/>
                <a:gd name="T5" fmla="*/ 0 h 45"/>
                <a:gd name="T6" fmla="*/ 0 w 9"/>
                <a:gd name="T7" fmla="*/ 45 h 45"/>
                <a:gd name="T8" fmla="*/ 9 w 9"/>
                <a:gd name="T9" fmla="*/ 44 h 45"/>
                <a:gd name="T10" fmla="*/ 9 w 9"/>
                <a:gd name="T11" fmla="*/ 0 h 45"/>
              </a:gdLst>
              <a:ahLst/>
              <a:cxnLst>
                <a:cxn ang="0">
                  <a:pos x="T0" y="T1"/>
                </a:cxn>
                <a:cxn ang="0">
                  <a:pos x="T2" y="T3"/>
                </a:cxn>
                <a:cxn ang="0">
                  <a:pos x="T4" y="T5"/>
                </a:cxn>
                <a:cxn ang="0">
                  <a:pos x="T6" y="T7"/>
                </a:cxn>
                <a:cxn ang="0">
                  <a:pos x="T8" y="T9"/>
                </a:cxn>
                <a:cxn ang="0">
                  <a:pos x="T10" y="T11"/>
                </a:cxn>
              </a:cxnLst>
              <a:rect l="0" t="0" r="r" b="b"/>
              <a:pathLst>
                <a:path w="9" h="45">
                  <a:moveTo>
                    <a:pt x="9" y="0"/>
                  </a:moveTo>
                  <a:cubicBezTo>
                    <a:pt x="9" y="0"/>
                    <a:pt x="8" y="0"/>
                    <a:pt x="7" y="0"/>
                  </a:cubicBezTo>
                  <a:cubicBezTo>
                    <a:pt x="5" y="0"/>
                    <a:pt x="3" y="0"/>
                    <a:pt x="0" y="0"/>
                  </a:cubicBezTo>
                  <a:cubicBezTo>
                    <a:pt x="0" y="45"/>
                    <a:pt x="0" y="45"/>
                    <a:pt x="0" y="45"/>
                  </a:cubicBezTo>
                  <a:cubicBezTo>
                    <a:pt x="3" y="45"/>
                    <a:pt x="6" y="45"/>
                    <a:pt x="9" y="44"/>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close/>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grpSp>
      <p:grpSp>
        <p:nvGrpSpPr>
          <p:cNvPr id="50" name="Group 49"/>
          <p:cNvGrpSpPr/>
          <p:nvPr/>
        </p:nvGrpSpPr>
        <p:grpSpPr>
          <a:xfrm>
            <a:off x="2445527" y="4097745"/>
            <a:ext cx="457200" cy="457200"/>
            <a:chOff x="4168892" y="2012305"/>
            <a:chExt cx="739552" cy="743795"/>
          </a:xfrm>
        </p:grpSpPr>
        <p:sp>
          <p:nvSpPr>
            <p:cNvPr id="51" name="Oval 50"/>
            <p:cNvSpPr/>
            <p:nvPr/>
          </p:nvSpPr>
          <p:spPr>
            <a:xfrm>
              <a:off x="4168892" y="2012305"/>
              <a:ext cx="739552" cy="74379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52" name="Group 51"/>
            <p:cNvGrpSpPr/>
            <p:nvPr/>
          </p:nvGrpSpPr>
          <p:grpSpPr>
            <a:xfrm>
              <a:off x="4374990" y="2274029"/>
              <a:ext cx="335260" cy="209340"/>
              <a:chOff x="7507288" y="3873501"/>
              <a:chExt cx="338138" cy="211137"/>
            </a:xfrm>
            <a:solidFill>
              <a:schemeClr val="bg1"/>
            </a:solidFill>
          </p:grpSpPr>
          <p:sp>
            <p:nvSpPr>
              <p:cNvPr id="53"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4"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5"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56" name="Group 55"/>
          <p:cNvGrpSpPr/>
          <p:nvPr/>
        </p:nvGrpSpPr>
        <p:grpSpPr>
          <a:xfrm>
            <a:off x="2451345" y="2716475"/>
            <a:ext cx="457200" cy="457200"/>
            <a:chOff x="817364" y="1776265"/>
            <a:chExt cx="826181" cy="826181"/>
          </a:xfrm>
        </p:grpSpPr>
        <p:sp>
          <p:nvSpPr>
            <p:cNvPr id="57" name="Oval 56"/>
            <p:cNvSpPr/>
            <p:nvPr/>
          </p:nvSpPr>
          <p:spPr>
            <a:xfrm>
              <a:off x="817364"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5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dirty="0">
                <a:latin typeface="Lato" panose="020F0502020204030203" pitchFamily="34" charset="0"/>
                <a:ea typeface="Lato" panose="020F0502020204030203" pitchFamily="34" charset="0"/>
                <a:cs typeface="Lato" panose="020F0502020204030203" pitchFamily="34" charset="0"/>
              </a:endParaRPr>
            </a:p>
          </p:txBody>
        </p:sp>
      </p:grpSp>
      <p:sp>
        <p:nvSpPr>
          <p:cNvPr id="59" name="Rectangle 58"/>
          <p:cNvSpPr/>
          <p:nvPr/>
        </p:nvSpPr>
        <p:spPr>
          <a:xfrm>
            <a:off x="2005053"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0" name="TextBox 59"/>
          <p:cNvSpPr txBox="1"/>
          <p:nvPr/>
        </p:nvSpPr>
        <p:spPr>
          <a:xfrm>
            <a:off x="2317909"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Rectangle 60"/>
          <p:cNvSpPr/>
          <p:nvPr/>
        </p:nvSpPr>
        <p:spPr>
          <a:xfrm>
            <a:off x="2005053"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2" name="TextBox 61"/>
          <p:cNvSpPr txBox="1"/>
          <p:nvPr/>
        </p:nvSpPr>
        <p:spPr>
          <a:xfrm>
            <a:off x="2317909"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Rectangle 62"/>
          <p:cNvSpPr/>
          <p:nvPr/>
        </p:nvSpPr>
        <p:spPr>
          <a:xfrm>
            <a:off x="8944725"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4" name="TextBox 63"/>
          <p:cNvSpPr txBox="1"/>
          <p:nvPr/>
        </p:nvSpPr>
        <p:spPr>
          <a:xfrm>
            <a:off x="9257581"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5" name="Rectangle 64"/>
          <p:cNvSpPr/>
          <p:nvPr/>
        </p:nvSpPr>
        <p:spPr>
          <a:xfrm>
            <a:off x="8944725"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6" name="TextBox 65"/>
          <p:cNvSpPr txBox="1"/>
          <p:nvPr/>
        </p:nvSpPr>
        <p:spPr>
          <a:xfrm>
            <a:off x="9257581"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7" name="TextBox 66"/>
          <p:cNvSpPr txBox="1"/>
          <p:nvPr/>
        </p:nvSpPr>
        <p:spPr>
          <a:xfrm>
            <a:off x="1406692" y="3474039"/>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01</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8" name="TextBox 67"/>
          <p:cNvSpPr txBox="1"/>
          <p:nvPr/>
        </p:nvSpPr>
        <p:spPr>
          <a:xfrm>
            <a:off x="1406692" y="4880086"/>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02</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9" name="TextBox 68"/>
          <p:cNvSpPr txBox="1"/>
          <p:nvPr/>
        </p:nvSpPr>
        <p:spPr>
          <a:xfrm>
            <a:off x="10393340" y="488008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04</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0" name="TextBox 69"/>
          <p:cNvSpPr txBox="1"/>
          <p:nvPr/>
        </p:nvSpPr>
        <p:spPr>
          <a:xfrm>
            <a:off x="10393340" y="349354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03</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1" name="TextBox 7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92197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bwMode="auto">
          <a:xfrm>
            <a:off x="4137900" y="2126306"/>
            <a:ext cx="3925448" cy="3925448"/>
            <a:chOff x="1307" y="587"/>
            <a:chExt cx="3147" cy="3147"/>
          </a:xfrm>
        </p:grpSpPr>
        <p:sp>
          <p:nvSpPr>
            <p:cNvPr id="7" name="Freeform 6"/>
            <p:cNvSpPr>
              <a:spLocks/>
            </p:cNvSpPr>
            <p:nvPr/>
          </p:nvSpPr>
          <p:spPr bwMode="auto">
            <a:xfrm>
              <a:off x="3502" y="2039"/>
              <a:ext cx="663" cy="1375"/>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233" y="1631"/>
              <a:ext cx="1221" cy="975"/>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2757" y="876"/>
              <a:ext cx="1375" cy="663"/>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2351" y="587"/>
              <a:ext cx="975" cy="1220"/>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1596" y="908"/>
              <a:ext cx="663" cy="1375"/>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1307" y="1714"/>
              <a:ext cx="1220" cy="975"/>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1627" y="2783"/>
              <a:ext cx="1375" cy="662"/>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434" y="2515"/>
              <a:ext cx="975" cy="1219"/>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grpSp>
      <p:sp>
        <p:nvSpPr>
          <p:cNvPr id="15" name="TextBox 14"/>
          <p:cNvSpPr txBox="1"/>
          <p:nvPr/>
        </p:nvSpPr>
        <p:spPr>
          <a:xfrm>
            <a:off x="3264567"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01</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1868474" y="2988790"/>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406848" y="2704894"/>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3264567"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03</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868474" y="4559552"/>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p:cNvSpPr txBox="1"/>
          <p:nvPr/>
        </p:nvSpPr>
        <p:spPr>
          <a:xfrm>
            <a:off x="2406848" y="4275656"/>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8371132"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02</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924328" y="2988790"/>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8919630" y="2704894"/>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371132"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04</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8924328" y="4559552"/>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8919630" y="4275656"/>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586964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5279426"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134194"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2407610"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9" name="원형 4"/>
          <p:cNvSpPr>
            <a:spLocks/>
          </p:cNvSpPr>
          <p:nvPr/>
        </p:nvSpPr>
        <p:spPr>
          <a:xfrm>
            <a:off x="2418975" y="2872181"/>
            <a:ext cx="1724557" cy="1725002"/>
          </a:xfrm>
          <a:prstGeom prst="pie">
            <a:avLst>
              <a:gd name="adj1" fmla="val 16203981"/>
              <a:gd name="adj2" fmla="val 5403449"/>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0" name="Oval 9"/>
          <p:cNvSpPr>
            <a:spLocks noChangeAspect="1"/>
          </p:cNvSpPr>
          <p:nvPr/>
        </p:nvSpPr>
        <p:spPr>
          <a:xfrm>
            <a:off x="250573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1" name="원형 4"/>
          <p:cNvSpPr>
            <a:spLocks/>
          </p:cNvSpPr>
          <p:nvPr/>
        </p:nvSpPr>
        <p:spPr>
          <a:xfrm>
            <a:off x="5279426" y="2872181"/>
            <a:ext cx="1724557" cy="1725002"/>
          </a:xfrm>
          <a:prstGeom prst="pie">
            <a:avLst>
              <a:gd name="adj1" fmla="val 15970028"/>
              <a:gd name="adj2" fmla="val 9074691"/>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2" name="Oval 11"/>
          <p:cNvSpPr>
            <a:spLocks noChangeAspect="1"/>
          </p:cNvSpPr>
          <p:nvPr/>
        </p:nvSpPr>
        <p:spPr>
          <a:xfrm>
            <a:off x="536618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3" name="원형 4"/>
          <p:cNvSpPr>
            <a:spLocks/>
          </p:cNvSpPr>
          <p:nvPr/>
        </p:nvSpPr>
        <p:spPr>
          <a:xfrm>
            <a:off x="8139876" y="2872181"/>
            <a:ext cx="1724557" cy="1725002"/>
          </a:xfrm>
          <a:prstGeom prst="pie">
            <a:avLst>
              <a:gd name="adj1" fmla="val 16205478"/>
              <a:gd name="adj2" fmla="val 13022585"/>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4" name="Oval 13"/>
          <p:cNvSpPr>
            <a:spLocks noChangeAspect="1"/>
          </p:cNvSpPr>
          <p:nvPr/>
        </p:nvSpPr>
        <p:spPr>
          <a:xfrm>
            <a:off x="8232319"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969270" y="1944228"/>
            <a:ext cx="8288022" cy="609847"/>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 type of organization and creativity. Entrepreneurial activities differ substantially depending on the type of organization and creativity. Entrepreneurial activities differ</a:t>
            </a:r>
          </a:p>
        </p:txBody>
      </p:sp>
      <p:sp>
        <p:nvSpPr>
          <p:cNvPr id="16" name="TextBox 15"/>
          <p:cNvSpPr txBox="1"/>
          <p:nvPr/>
        </p:nvSpPr>
        <p:spPr>
          <a:xfrm>
            <a:off x="2834440" y="4979827"/>
            <a:ext cx="840295" cy="307777"/>
          </a:xfrm>
          <a:prstGeom prst="rect">
            <a:avLst/>
          </a:prstGeom>
          <a:noFill/>
        </p:spPr>
        <p:txBody>
          <a:bodyPr wrap="none" rtlCol="0">
            <a:spAutoFit/>
          </a:bodyPr>
          <a:lstStyle/>
          <a:p>
            <a:pPr algn="ctr"/>
            <a:r>
              <a:rPr lang="id-ID" sz="1400" b="1" spc="300" dirty="0" smtClean="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123260"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18" name="TextBox 17"/>
          <p:cNvSpPr txBox="1"/>
          <p:nvPr/>
        </p:nvSpPr>
        <p:spPr>
          <a:xfrm>
            <a:off x="5675854"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4964675"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0" name="TextBox 19"/>
          <p:cNvSpPr txBox="1"/>
          <p:nvPr/>
        </p:nvSpPr>
        <p:spPr>
          <a:xfrm>
            <a:off x="8545665"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834486"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2" name="TextBox 21"/>
          <p:cNvSpPr txBox="1"/>
          <p:nvPr/>
        </p:nvSpPr>
        <p:spPr>
          <a:xfrm>
            <a:off x="2773900"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50%</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5640695"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75%</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05832" y="3488045"/>
            <a:ext cx="1005403" cy="523220"/>
          </a:xfrm>
          <a:prstGeom prst="rect">
            <a:avLst/>
          </a:prstGeom>
          <a:noFill/>
        </p:spPr>
        <p:txBody>
          <a:bodyPr wrap="none" rtlCol="0">
            <a:spAutoFit/>
          </a:bodyPr>
          <a:lstStyle/>
          <a:p>
            <a:pPr algn="ctr"/>
            <a:r>
              <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rPr>
              <a:t>95%</a:t>
            </a:r>
          </a:p>
        </p:txBody>
      </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07956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8F9090-14F5-4229-9481-5ACEB9DF8B20}"/>
              </a:ext>
            </a:extLst>
          </p:cNvPr>
          <p:cNvGrpSpPr/>
          <p:nvPr/>
        </p:nvGrpSpPr>
        <p:grpSpPr>
          <a:xfrm>
            <a:off x="6323823" y="3950665"/>
            <a:ext cx="1587026" cy="1587026"/>
            <a:chOff x="6144111" y="1649465"/>
            <a:chExt cx="3110459" cy="3110459"/>
          </a:xfrm>
        </p:grpSpPr>
        <p:sp>
          <p:nvSpPr>
            <p:cNvPr id="7" name="Oval 6">
              <a:extLst>
                <a:ext uri="{FF2B5EF4-FFF2-40B4-BE49-F238E27FC236}">
                  <a16:creationId xmlns:a16="http://schemas.microsoft.com/office/drawing/2014/main" id="{F59FFAF0-1332-4256-9FC7-E41A55CCA7F1}"/>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8" name="Block Arc 7">
              <a:extLst>
                <a:ext uri="{FF2B5EF4-FFF2-40B4-BE49-F238E27FC236}">
                  <a16:creationId xmlns:a16="http://schemas.microsoft.com/office/drawing/2014/main" id="{4DF66B68-3967-4CF5-AD98-0861E9173758}"/>
                </a:ext>
              </a:extLst>
            </p:cNvPr>
            <p:cNvSpPr/>
            <p:nvPr/>
          </p:nvSpPr>
          <p:spPr>
            <a:xfrm>
              <a:off x="6531270" y="2036624"/>
              <a:ext cx="2336142" cy="2336142"/>
            </a:xfrm>
            <a:prstGeom prst="blockArc">
              <a:avLst>
                <a:gd name="adj1" fmla="val 4910666"/>
                <a:gd name="adj2" fmla="val 16209735"/>
                <a:gd name="adj3" fmla="val 274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A975BFA-B07B-4C53-8714-07BDBDFECC63}"/>
                </a:ext>
              </a:extLst>
            </p:cNvPr>
            <p:cNvSpPr txBox="1"/>
            <p:nvPr/>
          </p:nvSpPr>
          <p:spPr>
            <a:xfrm>
              <a:off x="7637607" y="2825250"/>
              <a:ext cx="1251054" cy="723865"/>
            </a:xfrm>
            <a:prstGeom prst="rect">
              <a:avLst/>
            </a:prstGeom>
            <a:noFill/>
          </p:spPr>
          <p:txBody>
            <a:bodyPr wrap="none" rtlCol="0">
              <a:spAutoFit/>
            </a:bodyPr>
            <a:lstStyle/>
            <a:p>
              <a:r>
                <a:rPr lang="en-US">
                  <a:solidFill>
                    <a:schemeClr val="accent3"/>
                  </a:solidFill>
                  <a:latin typeface="Lato" panose="020F0502020204030203" pitchFamily="34" charset="0"/>
                  <a:ea typeface="Lato" panose="020F0502020204030203" pitchFamily="34" charset="0"/>
                  <a:cs typeface="Lato" panose="020F0502020204030203" pitchFamily="34" charset="0"/>
                </a:rPr>
                <a:t>57%</a:t>
              </a:r>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id="{B2630FE7-DFA7-468B-84CD-2A22F3408A77}"/>
              </a:ext>
            </a:extLst>
          </p:cNvPr>
          <p:cNvGrpSpPr/>
          <p:nvPr/>
        </p:nvGrpSpPr>
        <p:grpSpPr>
          <a:xfrm>
            <a:off x="4500513" y="2055430"/>
            <a:ext cx="2602363" cy="2602363"/>
            <a:chOff x="6144111" y="1649465"/>
            <a:chExt cx="3110459" cy="3110459"/>
          </a:xfrm>
        </p:grpSpPr>
        <p:sp>
          <p:nvSpPr>
            <p:cNvPr id="11" name="Oval 10">
              <a:extLst>
                <a:ext uri="{FF2B5EF4-FFF2-40B4-BE49-F238E27FC236}">
                  <a16:creationId xmlns:a16="http://schemas.microsoft.com/office/drawing/2014/main" id="{F82BA933-7A89-47F7-82D8-5CD0022A380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2" name="Block Arc 11">
              <a:extLst>
                <a:ext uri="{FF2B5EF4-FFF2-40B4-BE49-F238E27FC236}">
                  <a16:creationId xmlns:a16="http://schemas.microsoft.com/office/drawing/2014/main" id="{8E0F23C9-0715-4B98-BF8F-05CF8687576D}"/>
                </a:ext>
              </a:extLst>
            </p:cNvPr>
            <p:cNvSpPr/>
            <p:nvPr/>
          </p:nvSpPr>
          <p:spPr>
            <a:xfrm>
              <a:off x="6356000" y="1861354"/>
              <a:ext cx="2686680" cy="2686680"/>
            </a:xfrm>
            <a:prstGeom prst="blockArc">
              <a:avLst>
                <a:gd name="adj1" fmla="val 7648546"/>
                <a:gd name="adj2" fmla="val 16213002"/>
                <a:gd name="adj3" fmla="val 331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EF86CB4-56AE-4137-A771-E4E1F25E15DA}"/>
                </a:ext>
              </a:extLst>
            </p:cNvPr>
            <p:cNvSpPr txBox="1"/>
            <p:nvPr/>
          </p:nvSpPr>
          <p:spPr>
            <a:xfrm>
              <a:off x="7902662" y="3335250"/>
              <a:ext cx="845330" cy="478229"/>
            </a:xfrm>
            <a:prstGeom prst="rect">
              <a:avLst/>
            </a:prstGeom>
            <a:noFill/>
          </p:spPr>
          <p:txBody>
            <a:bodyPr wrap="none" rtlCol="0">
              <a:spAutoFit/>
            </a:bodyPr>
            <a:lstStyle/>
            <a:p>
              <a:r>
                <a:rPr lang="en-US" sz="2000">
                  <a:solidFill>
                    <a:schemeClr val="accent4"/>
                  </a:solidFill>
                  <a:latin typeface="Lato" panose="020F0502020204030203" pitchFamily="34" charset="0"/>
                  <a:ea typeface="Lato" panose="020F0502020204030203" pitchFamily="34" charset="0"/>
                  <a:cs typeface="Lato" panose="020F0502020204030203" pitchFamily="34" charset="0"/>
                </a:rPr>
                <a:t>48%</a:t>
              </a:r>
              <a:endParaRPr lang="en-US" sz="20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B789CB4D-A9EF-4257-B733-55AE319919BE}"/>
              </a:ext>
            </a:extLst>
          </p:cNvPr>
          <p:cNvGrpSpPr/>
          <p:nvPr/>
        </p:nvGrpSpPr>
        <p:grpSpPr>
          <a:xfrm>
            <a:off x="7468693" y="2450136"/>
            <a:ext cx="2294042" cy="2294042"/>
            <a:chOff x="6144111" y="1649465"/>
            <a:chExt cx="3110459" cy="3110459"/>
          </a:xfrm>
        </p:grpSpPr>
        <p:sp>
          <p:nvSpPr>
            <p:cNvPr id="15" name="Oval 14">
              <a:extLst>
                <a:ext uri="{FF2B5EF4-FFF2-40B4-BE49-F238E27FC236}">
                  <a16:creationId xmlns:a16="http://schemas.microsoft.com/office/drawing/2014/main" id="{D011F46B-CA65-4265-A1A2-B098A267B7D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6" name="Block Arc 15">
              <a:extLst>
                <a:ext uri="{FF2B5EF4-FFF2-40B4-BE49-F238E27FC236}">
                  <a16:creationId xmlns:a16="http://schemas.microsoft.com/office/drawing/2014/main" id="{A1E09B8B-DB95-4FF0-894C-B7C93FE84837}"/>
                </a:ext>
              </a:extLst>
            </p:cNvPr>
            <p:cNvSpPr/>
            <p:nvPr/>
          </p:nvSpPr>
          <p:spPr>
            <a:xfrm>
              <a:off x="6531269" y="2036623"/>
              <a:ext cx="2336142" cy="2336142"/>
            </a:xfrm>
            <a:prstGeom prst="blockArc">
              <a:avLst>
                <a:gd name="adj1" fmla="val 9791415"/>
                <a:gd name="adj2" fmla="val 16209735"/>
                <a:gd name="adj3" fmla="val 2749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94D2EBC3-436A-4DD7-91B8-0B6D663F371C}"/>
                </a:ext>
              </a:extLst>
            </p:cNvPr>
            <p:cNvSpPr txBox="1"/>
            <p:nvPr/>
          </p:nvSpPr>
          <p:spPr>
            <a:xfrm>
              <a:off x="7275210" y="3450607"/>
              <a:ext cx="865484" cy="500772"/>
            </a:xfrm>
            <a:prstGeom prst="rect">
              <a:avLst/>
            </a:prstGeom>
            <a:noFill/>
          </p:spPr>
          <p:txBody>
            <a:bodyPr wrap="none" rtlCol="0">
              <a:spAutoFit/>
            </a:bodyPr>
            <a:lstStyle/>
            <a:p>
              <a:r>
                <a:rPr lang="en-US">
                  <a:solidFill>
                    <a:schemeClr val="accent2"/>
                  </a:solidFill>
                  <a:latin typeface="Lato" panose="020F0502020204030203" pitchFamily="34" charset="0"/>
                  <a:ea typeface="Lato" panose="020F0502020204030203" pitchFamily="34" charset="0"/>
                  <a:cs typeface="Lato" panose="020F0502020204030203" pitchFamily="34" charset="0"/>
                </a:rPr>
                <a:t>32%</a:t>
              </a:r>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a:extLst>
              <a:ext uri="{FF2B5EF4-FFF2-40B4-BE49-F238E27FC236}">
                <a16:creationId xmlns:a16="http://schemas.microsoft.com/office/drawing/2014/main" id="{AD5DB1A7-0B14-49C5-86B8-FD69E61217D7}"/>
              </a:ext>
            </a:extLst>
          </p:cNvPr>
          <p:cNvGrpSpPr/>
          <p:nvPr/>
        </p:nvGrpSpPr>
        <p:grpSpPr>
          <a:xfrm>
            <a:off x="9138822" y="3668063"/>
            <a:ext cx="1979459" cy="1979459"/>
            <a:chOff x="6144111" y="1649465"/>
            <a:chExt cx="3110459" cy="3110459"/>
          </a:xfrm>
        </p:grpSpPr>
        <p:sp>
          <p:nvSpPr>
            <p:cNvPr id="19" name="Oval 18">
              <a:extLst>
                <a:ext uri="{FF2B5EF4-FFF2-40B4-BE49-F238E27FC236}">
                  <a16:creationId xmlns:a16="http://schemas.microsoft.com/office/drawing/2014/main" id="{B8F0A3BE-FF92-4703-BEB9-BCB64F3B98E2}"/>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20" name="Block Arc 19">
              <a:extLst>
                <a:ext uri="{FF2B5EF4-FFF2-40B4-BE49-F238E27FC236}">
                  <a16:creationId xmlns:a16="http://schemas.microsoft.com/office/drawing/2014/main" id="{D5B4937C-E1F5-4E94-A3FA-2A650A23A4F3}"/>
                </a:ext>
              </a:extLst>
            </p:cNvPr>
            <p:cNvSpPr/>
            <p:nvPr/>
          </p:nvSpPr>
          <p:spPr>
            <a:xfrm>
              <a:off x="6531269" y="2036623"/>
              <a:ext cx="2336142" cy="2336142"/>
            </a:xfrm>
            <a:prstGeom prst="blockArc">
              <a:avLst>
                <a:gd name="adj1" fmla="val 978206"/>
                <a:gd name="adj2" fmla="val 16253012"/>
                <a:gd name="adj3" fmla="val 126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C50A8CCD-4ABF-4D78-9C42-352390CBA6EB}"/>
                </a:ext>
              </a:extLst>
            </p:cNvPr>
            <p:cNvSpPr txBox="1"/>
            <p:nvPr/>
          </p:nvSpPr>
          <p:spPr>
            <a:xfrm>
              <a:off x="7721124" y="2508961"/>
              <a:ext cx="1020662" cy="580357"/>
            </a:xfrm>
            <a:prstGeom prst="rect">
              <a:avLst/>
            </a:prstGeom>
            <a:noFill/>
          </p:spPr>
          <p:txBody>
            <a:bodyPr wrap="none" rtlCol="0">
              <a:spAutoFit/>
            </a:bodyPr>
            <a:lstStyle/>
            <a:p>
              <a:r>
                <a:rPr lang="en-US">
                  <a:solidFill>
                    <a:schemeClr val="accent5"/>
                  </a:solidFill>
                  <a:latin typeface="Lato" panose="020F0502020204030203" pitchFamily="34" charset="0"/>
                  <a:ea typeface="Lato" panose="020F0502020204030203" pitchFamily="34" charset="0"/>
                  <a:cs typeface="Lato" panose="020F0502020204030203" pitchFamily="34" charset="0"/>
                </a:rPr>
                <a:t>68%</a:t>
              </a:r>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sp>
        <p:nvSpPr>
          <p:cNvPr id="22" name="TextBox 21">
            <a:extLst>
              <a:ext uri="{FF2B5EF4-FFF2-40B4-BE49-F238E27FC236}">
                <a16:creationId xmlns:a16="http://schemas.microsoft.com/office/drawing/2014/main" id="{51A4B1C7-7F05-46EA-8D9F-5C499D3D5717}"/>
              </a:ext>
            </a:extLst>
          </p:cNvPr>
          <p:cNvSpPr txBox="1"/>
          <p:nvPr/>
        </p:nvSpPr>
        <p:spPr>
          <a:xfrm>
            <a:off x="1121110" y="3005314"/>
            <a:ext cx="2479684" cy="480453"/>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A949C8D2-B701-4B90-8E3C-8D976D66464C}"/>
              </a:ext>
            </a:extLst>
          </p:cNvPr>
          <p:cNvSpPr txBox="1"/>
          <p:nvPr/>
        </p:nvSpPr>
        <p:spPr>
          <a:xfrm>
            <a:off x="2049586" y="2357229"/>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B709BCD0-8C52-4A10-81AF-ABCF559E9C50}"/>
              </a:ext>
            </a:extLst>
          </p:cNvPr>
          <p:cNvSpPr txBox="1"/>
          <p:nvPr/>
        </p:nvSpPr>
        <p:spPr>
          <a:xfrm>
            <a:off x="1051462" y="2349690"/>
            <a:ext cx="1105166" cy="553998"/>
          </a:xfrm>
          <a:prstGeom prst="rect">
            <a:avLst/>
          </a:prstGeom>
          <a:noFill/>
        </p:spPr>
        <p:txBody>
          <a:bodyPr wrap="square" rtlCol="0">
            <a:spAutoFit/>
          </a:bodyPr>
          <a:lstStyle/>
          <a:p>
            <a:r>
              <a:rPr lang="en-US" sz="3000" b="1" dirty="0">
                <a:solidFill>
                  <a:schemeClr val="accent5"/>
                </a:solidFill>
                <a:latin typeface="Lato" panose="020F0502020204030203" pitchFamily="34" charset="0"/>
                <a:ea typeface="Lato" panose="020F0502020204030203" pitchFamily="34" charset="0"/>
                <a:cs typeface="Lato" panose="020F0502020204030203" pitchFamily="34" charset="0"/>
              </a:rPr>
              <a:t>83%</a:t>
            </a:r>
          </a:p>
        </p:txBody>
      </p:sp>
      <p:sp>
        <p:nvSpPr>
          <p:cNvPr id="25" name="TextBox 24">
            <a:extLst>
              <a:ext uri="{FF2B5EF4-FFF2-40B4-BE49-F238E27FC236}">
                <a16:creationId xmlns:a16="http://schemas.microsoft.com/office/drawing/2014/main" id="{EF659290-C123-427D-8730-1235E4054EA0}"/>
              </a:ext>
            </a:extLst>
          </p:cNvPr>
          <p:cNvSpPr txBox="1"/>
          <p:nvPr/>
        </p:nvSpPr>
        <p:spPr>
          <a:xfrm>
            <a:off x="2049586" y="4325568"/>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8CE4BC44-2E4C-4CD6-82F0-DA66942640D2}"/>
              </a:ext>
            </a:extLst>
          </p:cNvPr>
          <p:cNvSpPr txBox="1"/>
          <p:nvPr/>
        </p:nvSpPr>
        <p:spPr>
          <a:xfrm>
            <a:off x="1051462" y="4318029"/>
            <a:ext cx="1105166" cy="553998"/>
          </a:xfrm>
          <a:prstGeom prst="rect">
            <a:avLst/>
          </a:prstGeom>
          <a:noFill/>
        </p:spPr>
        <p:txBody>
          <a:bodyPr wrap="square" rtlCol="0">
            <a:spAutoFit/>
          </a:bodyPr>
          <a:lstStyle/>
          <a:p>
            <a:r>
              <a:rPr lang="en-US" sz="3000" b="1" dirty="0">
                <a:solidFill>
                  <a:schemeClr val="accent3"/>
                </a:solidFill>
                <a:latin typeface="Lato" panose="020F0502020204030203" pitchFamily="34" charset="0"/>
                <a:ea typeface="Lato" panose="020F0502020204030203" pitchFamily="34" charset="0"/>
                <a:cs typeface="Lato" panose="020F0502020204030203" pitchFamily="34" charset="0"/>
              </a:rPr>
              <a:t>17%</a:t>
            </a:r>
          </a:p>
        </p:txBody>
      </p:sp>
      <p:cxnSp>
        <p:nvCxnSpPr>
          <p:cNvPr id="27" name="Straight Connector 26">
            <a:extLst>
              <a:ext uri="{FF2B5EF4-FFF2-40B4-BE49-F238E27FC236}">
                <a16:creationId xmlns:a16="http://schemas.microsoft.com/office/drawing/2014/main" id="{7B51BCE7-6680-4849-AADF-36DDCDD95A29}"/>
              </a:ext>
            </a:extLst>
          </p:cNvPr>
          <p:cNvCxnSpPr/>
          <p:nvPr/>
        </p:nvCxnSpPr>
        <p:spPr>
          <a:xfrm>
            <a:off x="1273855" y="4062288"/>
            <a:ext cx="2534218" cy="0"/>
          </a:xfrm>
          <a:prstGeom prst="line">
            <a:avLst/>
          </a:prstGeom>
          <a:ln w="635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951839-A18B-40F7-9275-AACC5A8C4854}"/>
              </a:ext>
            </a:extLst>
          </p:cNvPr>
          <p:cNvSpPr txBox="1"/>
          <p:nvPr/>
        </p:nvSpPr>
        <p:spPr>
          <a:xfrm>
            <a:off x="1121110" y="4992354"/>
            <a:ext cx="2479684" cy="507831"/>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TextBox 2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32186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7167227" y="3587705"/>
            <a:ext cx="1936915" cy="1940399"/>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7" name="Freeform 6"/>
          <p:cNvSpPr>
            <a:spLocks/>
          </p:cNvSpPr>
          <p:nvPr/>
        </p:nvSpPr>
        <p:spPr bwMode="auto">
          <a:xfrm>
            <a:off x="5806857" y="3587705"/>
            <a:ext cx="1936915" cy="1940399"/>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7167227" y="2225596"/>
            <a:ext cx="1936915" cy="1940399"/>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5806857" y="2225596"/>
            <a:ext cx="1936915" cy="1940399"/>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4446489" y="3587705"/>
            <a:ext cx="1938657" cy="1940399"/>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087861" y="3587705"/>
            <a:ext cx="1936915" cy="1940399"/>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4446489" y="2225596"/>
            <a:ext cx="1938657" cy="1940399"/>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3087861" y="2225596"/>
            <a:ext cx="1936915" cy="1940399"/>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931097" y="3430941"/>
            <a:ext cx="890075" cy="895300"/>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AU"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4286239" y="206883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4286239" y="4793052"/>
            <a:ext cx="895300"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5646610" y="343094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6"/>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7006978" y="206883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7006978" y="4793052"/>
            <a:ext cx="893559"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8367349" y="343094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flipH="1">
            <a:off x="1677407" y="2117873"/>
            <a:ext cx="1331487" cy="215444"/>
          </a:xfrm>
          <a:prstGeom prst="rect">
            <a:avLst/>
          </a:prstGeom>
          <a:noFill/>
        </p:spPr>
        <p:txBody>
          <a:bodyPr wrap="square" lIns="0" tIns="0" rIns="0" bIns="0" rtlCol="0" anchor="ctr">
            <a:spAutoFit/>
          </a:bodyPr>
          <a:lstStyle/>
          <a:p>
            <a:pPr algn="r"/>
            <a:r>
              <a:rPr lang="en-AU" sz="1400" dirty="0" smtClean="0">
                <a:solidFill>
                  <a:schemeClr val="accent2"/>
                </a:solidFill>
                <a:latin typeface="Lato" panose="020F0502020204030203" pitchFamily="34" charset="0"/>
                <a:ea typeface="Lato" panose="020F0502020204030203" pitchFamily="34" charset="0"/>
                <a:cs typeface="Lato" panose="020F0502020204030203" pitchFamily="34" charset="0"/>
              </a:rPr>
              <a:t>Overview</a:t>
            </a:r>
            <a:endParaRPr lang="en-AU" sz="14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22" name="Text Placeholder 32"/>
          <p:cNvSpPr txBox="1">
            <a:spLocks/>
          </p:cNvSpPr>
          <p:nvPr/>
        </p:nvSpPr>
        <p:spPr>
          <a:xfrm flipH="1">
            <a:off x="1677404"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t>
            </a:r>
            <a:r>
              <a:rPr lang="en-US" sz="900" dirty="0" smtClean="0">
                <a:latin typeface="Lato" panose="020F0502020204030203" pitchFamily="34" charset="0"/>
                <a:ea typeface="Lato" panose="020F0502020204030203" pitchFamily="34" charset="0"/>
                <a:cs typeface="Lato" panose="020F0502020204030203" pitchFamily="34" charset="0"/>
              </a:rPr>
              <a:t> as you want</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flipH="1">
            <a:off x="775858" y="3619970"/>
            <a:ext cx="1331487" cy="215444"/>
          </a:xfrm>
          <a:prstGeom prst="rect">
            <a:avLst/>
          </a:prstGeom>
          <a:noFill/>
        </p:spPr>
        <p:txBody>
          <a:bodyPr wrap="square" lIns="0" tIns="0" rIns="0" bIns="0" rtlCol="0" anchor="ctr">
            <a:spAutoFit/>
          </a:bodyPr>
          <a:lstStyle/>
          <a:p>
            <a:pPr algn="r"/>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Plan</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24" name="Text Placeholder 32"/>
          <p:cNvSpPr txBox="1">
            <a:spLocks/>
          </p:cNvSpPr>
          <p:nvPr/>
        </p:nvSpPr>
        <p:spPr>
          <a:xfrm flipH="1">
            <a:off x="775855"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5" name="TextBox 24"/>
          <p:cNvSpPr txBox="1"/>
          <p:nvPr/>
        </p:nvSpPr>
        <p:spPr>
          <a:xfrm flipH="1">
            <a:off x="1717610" y="5102641"/>
            <a:ext cx="1331487" cy="215444"/>
          </a:xfrm>
          <a:prstGeom prst="rect">
            <a:avLst/>
          </a:prstGeom>
          <a:noFill/>
        </p:spPr>
        <p:txBody>
          <a:bodyPr wrap="square" lIns="0" tIns="0" rIns="0" bIns="0" rtlCol="0" anchor="ctr">
            <a:spAutoFit/>
          </a:bodyPr>
          <a:lstStyle/>
          <a:p>
            <a:pPr algn="r"/>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Execute</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26" name="Text Placeholder 32"/>
          <p:cNvSpPr txBox="1">
            <a:spLocks/>
          </p:cNvSpPr>
          <p:nvPr/>
        </p:nvSpPr>
        <p:spPr>
          <a:xfrm flipH="1">
            <a:off x="1717607"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7" name="TextBox 26"/>
          <p:cNvSpPr txBox="1"/>
          <p:nvPr/>
        </p:nvSpPr>
        <p:spPr>
          <a:xfrm flipH="1">
            <a:off x="3050566" y="2084599"/>
            <a:ext cx="622196" cy="430887"/>
          </a:xfrm>
          <a:prstGeom prst="rect">
            <a:avLst/>
          </a:prstGeom>
          <a:noFill/>
        </p:spPr>
        <p:txBody>
          <a:bodyPr wrap="square" lIns="0" tIns="0" rIns="0" bIns="0" rtlCol="0" anchor="ctr">
            <a:spAutoFit/>
          </a:bodyPr>
          <a:lstStyle/>
          <a:p>
            <a:pPr algn="ctr"/>
            <a:r>
              <a:rPr lang="en-AU" sz="2800"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28" name="TextBox 27"/>
          <p:cNvSpPr txBox="1"/>
          <p:nvPr/>
        </p:nvSpPr>
        <p:spPr>
          <a:xfrm flipH="1">
            <a:off x="2149015" y="3585249"/>
            <a:ext cx="622196" cy="430887"/>
          </a:xfrm>
          <a:prstGeom prst="rect">
            <a:avLst/>
          </a:prstGeom>
          <a:noFill/>
        </p:spPr>
        <p:txBody>
          <a:bodyPr wrap="square" lIns="0" tIns="0" rIns="0" bIns="0" rtlCol="0" anchor="ctr">
            <a:spAutoFit/>
          </a:bodyPr>
          <a:lstStyle/>
          <a:p>
            <a:pPr algn="ctr"/>
            <a:r>
              <a:rPr lang="en-AU" sz="2800" dirty="0">
                <a:solidFill>
                  <a:schemeClr val="accent4"/>
                </a:solidFill>
                <a:latin typeface="Lato" panose="020F0502020204030203" pitchFamily="34" charset="0"/>
                <a:ea typeface="Lato" panose="020F0502020204030203" pitchFamily="34" charset="0"/>
                <a:cs typeface="Lato" panose="020F0502020204030203" pitchFamily="34" charset="0"/>
              </a:rPr>
              <a:t>02</a:t>
            </a:r>
          </a:p>
        </p:txBody>
      </p:sp>
      <p:sp>
        <p:nvSpPr>
          <p:cNvPr id="29" name="TextBox 28"/>
          <p:cNvSpPr txBox="1"/>
          <p:nvPr/>
        </p:nvSpPr>
        <p:spPr>
          <a:xfrm flipH="1">
            <a:off x="3090767" y="5075851"/>
            <a:ext cx="622196" cy="430887"/>
          </a:xfrm>
          <a:prstGeom prst="rect">
            <a:avLst/>
          </a:prstGeom>
          <a:noFill/>
        </p:spPr>
        <p:txBody>
          <a:bodyPr wrap="square" lIns="0" tIns="0" rIns="0" bIns="0" rtlCol="0" anchor="ctr">
            <a:spAutoFit/>
          </a:bodyPr>
          <a:lstStyle/>
          <a:p>
            <a:pPr algn="ctr"/>
            <a:r>
              <a:rPr lang="en-AU" sz="2800" dirty="0">
                <a:solidFill>
                  <a:schemeClr val="accent1"/>
                </a:solidFill>
                <a:latin typeface="Lato" panose="020F0502020204030203" pitchFamily="34" charset="0"/>
                <a:ea typeface="Lato" panose="020F0502020204030203" pitchFamily="34" charset="0"/>
                <a:cs typeface="Lato" panose="020F0502020204030203" pitchFamily="34" charset="0"/>
              </a:rPr>
              <a:t>03</a:t>
            </a:r>
          </a:p>
        </p:txBody>
      </p:sp>
      <p:sp>
        <p:nvSpPr>
          <p:cNvPr id="30" name="TextBox 29"/>
          <p:cNvSpPr txBox="1"/>
          <p:nvPr/>
        </p:nvSpPr>
        <p:spPr>
          <a:xfrm>
            <a:off x="9113835" y="2117873"/>
            <a:ext cx="1331487" cy="215444"/>
          </a:xfrm>
          <a:prstGeom prst="rect">
            <a:avLst/>
          </a:prstGeom>
          <a:noFill/>
        </p:spPr>
        <p:txBody>
          <a:bodyPr wrap="square" lIns="0" tIns="0" rIns="0" bIns="0" rtlCol="0" anchor="ctr">
            <a:spAutoFit/>
          </a:bodyPr>
          <a:lstStyle/>
          <a:p>
            <a:r>
              <a:rPr lang="en-AU" sz="1400" dirty="0">
                <a:solidFill>
                  <a:schemeClr val="accent2"/>
                </a:solidFill>
                <a:latin typeface="Lato" panose="020F0502020204030203" pitchFamily="34" charset="0"/>
                <a:ea typeface="Lato" panose="020F0502020204030203" pitchFamily="34" charset="0"/>
                <a:cs typeface="Lato" panose="020F0502020204030203" pitchFamily="34" charset="0"/>
              </a:rPr>
              <a:t>Analysis</a:t>
            </a:r>
          </a:p>
        </p:txBody>
      </p:sp>
      <p:sp>
        <p:nvSpPr>
          <p:cNvPr id="31" name="Text Placeholder 32"/>
          <p:cNvSpPr txBox="1">
            <a:spLocks/>
          </p:cNvSpPr>
          <p:nvPr/>
        </p:nvSpPr>
        <p:spPr>
          <a:xfrm>
            <a:off x="9113840"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2" name="TextBox 31"/>
          <p:cNvSpPr txBox="1"/>
          <p:nvPr/>
        </p:nvSpPr>
        <p:spPr>
          <a:xfrm>
            <a:off x="10015386" y="3619970"/>
            <a:ext cx="1331487" cy="215444"/>
          </a:xfrm>
          <a:prstGeom prst="rect">
            <a:avLst/>
          </a:prstGeom>
          <a:noFill/>
        </p:spPr>
        <p:txBody>
          <a:bodyPr wrap="square" lIns="0" tIns="0" rIns="0" bIns="0" rtlCol="0" anchor="ctr">
            <a:spAutoFit/>
          </a:bodyPr>
          <a:lstStyle/>
          <a:p>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Reform</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3" name="Text Placeholder 32"/>
          <p:cNvSpPr txBox="1">
            <a:spLocks/>
          </p:cNvSpPr>
          <p:nvPr/>
        </p:nvSpPr>
        <p:spPr>
          <a:xfrm>
            <a:off x="10015390"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4" name="TextBox 33"/>
          <p:cNvSpPr txBox="1"/>
          <p:nvPr/>
        </p:nvSpPr>
        <p:spPr>
          <a:xfrm>
            <a:off x="9073634" y="5102641"/>
            <a:ext cx="1331487" cy="215444"/>
          </a:xfrm>
          <a:prstGeom prst="rect">
            <a:avLst/>
          </a:prstGeom>
          <a:noFill/>
        </p:spPr>
        <p:txBody>
          <a:bodyPr wrap="square" lIns="0" tIns="0" rIns="0" bIns="0" rtlCol="0" anchor="ctr">
            <a:spAutoFit/>
          </a:bodyPr>
          <a:lstStyle/>
          <a:p>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Report</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32"/>
          <p:cNvSpPr txBox="1">
            <a:spLocks/>
          </p:cNvSpPr>
          <p:nvPr/>
        </p:nvSpPr>
        <p:spPr>
          <a:xfrm>
            <a:off x="9073638"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6" name="TextBox 35"/>
          <p:cNvSpPr txBox="1"/>
          <p:nvPr/>
        </p:nvSpPr>
        <p:spPr>
          <a:xfrm>
            <a:off x="8449967" y="2084599"/>
            <a:ext cx="622196" cy="430887"/>
          </a:xfrm>
          <a:prstGeom prst="rect">
            <a:avLst/>
          </a:prstGeom>
          <a:noFill/>
        </p:spPr>
        <p:txBody>
          <a:bodyPr wrap="square" lIns="0" tIns="0" rIns="0" bIns="0" rtlCol="0" anchor="ctr">
            <a:spAutoFit/>
          </a:bodyPr>
          <a:lstStyle/>
          <a:p>
            <a:pPr algn="ctr"/>
            <a:r>
              <a:rPr lang="en-AU" sz="2800" dirty="0" smtClean="0">
                <a:solidFill>
                  <a:schemeClr val="accent2"/>
                </a:solidFill>
                <a:latin typeface="Lato" panose="020F0502020204030203" pitchFamily="34" charset="0"/>
                <a:ea typeface="Lato" panose="020F0502020204030203" pitchFamily="34" charset="0"/>
                <a:cs typeface="Lato" panose="020F0502020204030203" pitchFamily="34" charset="0"/>
              </a:rPr>
              <a:t>04</a:t>
            </a:r>
            <a:endParaRPr lang="en-AU" sz="28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9351518" y="3585249"/>
            <a:ext cx="622196" cy="430887"/>
          </a:xfrm>
          <a:prstGeom prst="rect">
            <a:avLst/>
          </a:prstGeom>
          <a:noFill/>
        </p:spPr>
        <p:txBody>
          <a:bodyPr wrap="square" lIns="0" tIns="0" rIns="0" bIns="0" rtlCol="0" anchor="ctr">
            <a:spAutoFit/>
          </a:bodyPr>
          <a:lstStyle/>
          <a:p>
            <a:pPr algn="ctr"/>
            <a:r>
              <a:rPr lang="en-AU" sz="2800" dirty="0" smtClean="0">
                <a:solidFill>
                  <a:schemeClr val="accent4"/>
                </a:solidFill>
                <a:latin typeface="Lato" panose="020F0502020204030203" pitchFamily="34" charset="0"/>
                <a:ea typeface="Lato" panose="020F0502020204030203" pitchFamily="34" charset="0"/>
                <a:cs typeface="Lato" panose="020F0502020204030203" pitchFamily="34" charset="0"/>
              </a:rPr>
              <a:t>05</a:t>
            </a:r>
            <a:endParaRPr lang="en-AU" sz="28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8409766" y="5075851"/>
            <a:ext cx="622196" cy="430887"/>
          </a:xfrm>
          <a:prstGeom prst="rect">
            <a:avLst/>
          </a:prstGeom>
          <a:noFill/>
        </p:spPr>
        <p:txBody>
          <a:bodyPr wrap="square" lIns="0" tIns="0" rIns="0" bIns="0" rtlCol="0" anchor="ctr">
            <a:spAutoFit/>
          </a:bodyPr>
          <a:lstStyle/>
          <a:p>
            <a:pPr algn="ctr"/>
            <a:r>
              <a:rPr lang="en-AU" sz="2800" dirty="0" smtClean="0">
                <a:solidFill>
                  <a:schemeClr val="accent1"/>
                </a:solidFill>
                <a:latin typeface="Lato" panose="020F0502020204030203" pitchFamily="34" charset="0"/>
                <a:ea typeface="Lato" panose="020F0502020204030203" pitchFamily="34" charset="0"/>
                <a:cs typeface="Lato" panose="020F0502020204030203" pitchFamily="34" charset="0"/>
              </a:rPr>
              <a:t>06</a:t>
            </a:r>
            <a:endParaRPr lang="en-AU" sz="28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445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732" y="2247546"/>
            <a:ext cx="5282385" cy="3904527"/>
            <a:chOff x="563607" y="1698906"/>
            <a:chExt cx="5282385" cy="3904527"/>
          </a:xfrm>
        </p:grpSpPr>
        <p:cxnSp>
          <p:nvCxnSpPr>
            <p:cNvPr id="7" name="Straight Connector 6"/>
            <p:cNvCxnSpPr/>
            <p:nvPr/>
          </p:nvCxnSpPr>
          <p:spPr>
            <a:xfrm flipV="1">
              <a:off x="1293042" y="1698906"/>
              <a:ext cx="0" cy="3543554"/>
            </a:xfrm>
            <a:prstGeom prst="line">
              <a:avLst/>
            </a:prstGeom>
            <a:ln>
              <a:solidFill>
                <a:schemeClr val="accent1">
                  <a:lumMod val="40000"/>
                  <a:lumOff val="6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978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7027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75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124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8172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5221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54942" y="5242460"/>
              <a:ext cx="459105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620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24669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31717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38766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5814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52863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563607" y="4474736"/>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563607" y="3672469"/>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563607" y="2870202"/>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563607" y="2067935"/>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p:cNvGrpSpPr/>
          <p:nvPr/>
        </p:nvGrpSpPr>
        <p:grpSpPr>
          <a:xfrm>
            <a:off x="6177205" y="2825573"/>
            <a:ext cx="2707392" cy="1241497"/>
            <a:chOff x="5344263" y="3798028"/>
            <a:chExt cx="2707392" cy="1241497"/>
          </a:xfrm>
        </p:grpSpPr>
        <p:sp>
          <p:nvSpPr>
            <p:cNvPr id="26" name="TextBox 25"/>
            <p:cNvSpPr txBox="1"/>
            <p:nvPr/>
          </p:nvSpPr>
          <p:spPr>
            <a:xfrm>
              <a:off x="5344263" y="4608638"/>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27" name="TextBox 26"/>
            <p:cNvSpPr txBox="1"/>
            <p:nvPr/>
          </p:nvSpPr>
          <p:spPr>
            <a:xfrm>
              <a:off x="5605759" y="4395007"/>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NOTIFIER</a:t>
              </a:r>
            </a:p>
          </p:txBody>
        </p:sp>
        <p:sp>
          <p:nvSpPr>
            <p:cNvPr id="28" name="Freeform 65"/>
            <p:cNvSpPr>
              <a:spLocks noChangeArrowheads="1"/>
            </p:cNvSpPr>
            <p:nvPr/>
          </p:nvSpPr>
          <p:spPr bwMode="auto">
            <a:xfrm>
              <a:off x="6449448" y="3798028"/>
              <a:ext cx="497022" cy="499980"/>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p:cNvGrpSpPr/>
          <p:nvPr/>
        </p:nvGrpSpPr>
        <p:grpSpPr>
          <a:xfrm>
            <a:off x="9001014" y="2958693"/>
            <a:ext cx="2707392" cy="1144663"/>
            <a:chOff x="8215312" y="3931148"/>
            <a:chExt cx="2707392" cy="1144663"/>
          </a:xfrm>
        </p:grpSpPr>
        <p:sp>
          <p:nvSpPr>
            <p:cNvPr id="30" name="Freeform 139"/>
            <p:cNvSpPr>
              <a:spLocks noChangeArrowheads="1"/>
            </p:cNvSpPr>
            <p:nvPr/>
          </p:nvSpPr>
          <p:spPr bwMode="auto">
            <a:xfrm>
              <a:off x="9344217" y="3931148"/>
              <a:ext cx="449582" cy="387213"/>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31" name="TextBox 30"/>
            <p:cNvSpPr txBox="1"/>
            <p:nvPr/>
          </p:nvSpPr>
          <p:spPr>
            <a:xfrm>
              <a:off x="8215312" y="4644924"/>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 </a:t>
              </a:r>
            </a:p>
          </p:txBody>
        </p:sp>
        <p:sp>
          <p:nvSpPr>
            <p:cNvPr id="32" name="TextBox 31"/>
            <p:cNvSpPr txBox="1"/>
            <p:nvPr/>
          </p:nvSpPr>
          <p:spPr>
            <a:xfrm>
              <a:off x="8476808" y="4431293"/>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RECORDER</a:t>
              </a:r>
            </a:p>
          </p:txBody>
        </p:sp>
      </p:grpSp>
      <p:grpSp>
        <p:nvGrpSpPr>
          <p:cNvPr id="33" name="Group 32"/>
          <p:cNvGrpSpPr/>
          <p:nvPr/>
        </p:nvGrpSpPr>
        <p:grpSpPr>
          <a:xfrm>
            <a:off x="6177205" y="4482093"/>
            <a:ext cx="2707392" cy="1097108"/>
            <a:chOff x="5700240" y="5454548"/>
            <a:chExt cx="2707392" cy="1097108"/>
          </a:xfrm>
        </p:grpSpPr>
        <p:sp>
          <p:nvSpPr>
            <p:cNvPr id="34" name="Freeform 109"/>
            <p:cNvSpPr>
              <a:spLocks noChangeArrowheads="1"/>
            </p:cNvSpPr>
            <p:nvPr/>
          </p:nvSpPr>
          <p:spPr bwMode="auto">
            <a:xfrm>
              <a:off x="6852001" y="5454548"/>
              <a:ext cx="403871" cy="403871"/>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5700240" y="612076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36" name="TextBox 35"/>
            <p:cNvSpPr txBox="1"/>
            <p:nvPr/>
          </p:nvSpPr>
          <p:spPr>
            <a:xfrm>
              <a:off x="5961736" y="590713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INTERNET</a:t>
              </a:r>
            </a:p>
          </p:txBody>
        </p:sp>
      </p:grpSp>
      <p:grpSp>
        <p:nvGrpSpPr>
          <p:cNvPr id="37" name="Group 36"/>
          <p:cNvGrpSpPr/>
          <p:nvPr/>
        </p:nvGrpSpPr>
        <p:grpSpPr>
          <a:xfrm>
            <a:off x="9001014" y="4363092"/>
            <a:ext cx="2707392" cy="1183899"/>
            <a:chOff x="8476808" y="5335547"/>
            <a:chExt cx="2707392" cy="1183899"/>
          </a:xfrm>
        </p:grpSpPr>
        <p:sp>
          <p:nvSpPr>
            <p:cNvPr id="38" name="Freeform 136"/>
            <p:cNvSpPr>
              <a:spLocks noChangeArrowheads="1"/>
            </p:cNvSpPr>
            <p:nvPr/>
          </p:nvSpPr>
          <p:spPr bwMode="auto">
            <a:xfrm>
              <a:off x="9619187" y="5335547"/>
              <a:ext cx="422634" cy="422634"/>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8476808" y="608855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40" name="TextBox 39"/>
            <p:cNvSpPr txBox="1"/>
            <p:nvPr/>
          </p:nvSpPr>
          <p:spPr>
            <a:xfrm>
              <a:off x="8738304" y="587492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BROADCAST</a:t>
              </a:r>
            </a:p>
          </p:txBody>
        </p:sp>
      </p:grpSp>
      <p:sp>
        <p:nvSpPr>
          <p:cNvPr id="41" name="Freeform: Shape 25"/>
          <p:cNvSpPr/>
          <p:nvPr/>
        </p:nvSpPr>
        <p:spPr>
          <a:xfrm>
            <a:off x="1620517" y="3501345"/>
            <a:ext cx="3924300" cy="1403905"/>
          </a:xfrm>
          <a:custGeom>
            <a:avLst/>
            <a:gdLst>
              <a:gd name="connsiteX0" fmla="*/ 0 w 3924300"/>
              <a:gd name="connsiteY0" fmla="*/ 1314495 h 1403905"/>
              <a:gd name="connsiteX1" fmla="*/ 1409700 w 3924300"/>
              <a:gd name="connsiteY1" fmla="*/ 45 h 1403905"/>
              <a:gd name="connsiteX2" fmla="*/ 2533650 w 3924300"/>
              <a:gd name="connsiteY2" fmla="*/ 1352595 h 1403905"/>
              <a:gd name="connsiteX3" fmla="*/ 3924300 w 3924300"/>
              <a:gd name="connsiteY3" fmla="*/ 990645 h 1403905"/>
            </a:gdLst>
            <a:ahLst/>
            <a:cxnLst>
              <a:cxn ang="0">
                <a:pos x="connsiteX0" y="connsiteY0"/>
              </a:cxn>
              <a:cxn ang="0">
                <a:pos x="connsiteX1" y="connsiteY1"/>
              </a:cxn>
              <a:cxn ang="0">
                <a:pos x="connsiteX2" y="connsiteY2"/>
              </a:cxn>
              <a:cxn ang="0">
                <a:pos x="connsiteX3" y="connsiteY3"/>
              </a:cxn>
            </a:cxnLst>
            <a:rect l="l" t="t" r="r" b="b"/>
            <a:pathLst>
              <a:path w="3924300" h="1403905">
                <a:moveTo>
                  <a:pt x="0" y="1314495"/>
                </a:moveTo>
                <a:cubicBezTo>
                  <a:pt x="493712" y="654095"/>
                  <a:pt x="987425" y="-6305"/>
                  <a:pt x="1409700" y="45"/>
                </a:cubicBezTo>
                <a:cubicBezTo>
                  <a:pt x="1831975" y="6395"/>
                  <a:pt x="2114550" y="1187495"/>
                  <a:pt x="2533650" y="1352595"/>
                </a:cubicBezTo>
                <a:cubicBezTo>
                  <a:pt x="2952750" y="1517695"/>
                  <a:pt x="3438525" y="1254170"/>
                  <a:pt x="3924300" y="990645"/>
                </a:cubicBezTo>
              </a:path>
            </a:pathLst>
          </a:custGeom>
          <a:noFill/>
          <a:ln w="38100">
            <a:solidFill>
              <a:schemeClr val="bg1">
                <a:lumMod val="50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2" name="Freeform: Shape 33"/>
          <p:cNvSpPr/>
          <p:nvPr/>
        </p:nvSpPr>
        <p:spPr>
          <a:xfrm>
            <a:off x="1715767" y="3988919"/>
            <a:ext cx="4095750" cy="884071"/>
          </a:xfrm>
          <a:custGeom>
            <a:avLst/>
            <a:gdLst>
              <a:gd name="connsiteX0" fmla="*/ 0 w 4095750"/>
              <a:gd name="connsiteY0" fmla="*/ 426871 h 884071"/>
              <a:gd name="connsiteX1" fmla="*/ 1485900 w 4095750"/>
              <a:gd name="connsiteY1" fmla="*/ 7771 h 884071"/>
              <a:gd name="connsiteX2" fmla="*/ 2552700 w 4095750"/>
              <a:gd name="connsiteY2" fmla="*/ 750721 h 884071"/>
              <a:gd name="connsiteX3" fmla="*/ 4095750 w 4095750"/>
              <a:gd name="connsiteY3" fmla="*/ 884071 h 884071"/>
            </a:gdLst>
            <a:ahLst/>
            <a:cxnLst>
              <a:cxn ang="0">
                <a:pos x="connsiteX0" y="connsiteY0"/>
              </a:cxn>
              <a:cxn ang="0">
                <a:pos x="connsiteX1" y="connsiteY1"/>
              </a:cxn>
              <a:cxn ang="0">
                <a:pos x="connsiteX2" y="connsiteY2"/>
              </a:cxn>
              <a:cxn ang="0">
                <a:pos x="connsiteX3" y="connsiteY3"/>
              </a:cxn>
            </a:cxnLst>
            <a:rect l="l" t="t" r="r" b="b"/>
            <a:pathLst>
              <a:path w="4095750" h="884071">
                <a:moveTo>
                  <a:pt x="0" y="426871"/>
                </a:moveTo>
                <a:cubicBezTo>
                  <a:pt x="530225" y="190333"/>
                  <a:pt x="1060450" y="-46204"/>
                  <a:pt x="1485900" y="7771"/>
                </a:cubicBezTo>
                <a:cubicBezTo>
                  <a:pt x="1911350" y="61746"/>
                  <a:pt x="2117725" y="604671"/>
                  <a:pt x="2552700" y="750721"/>
                </a:cubicBezTo>
                <a:cubicBezTo>
                  <a:pt x="2987675" y="896771"/>
                  <a:pt x="3733800" y="620546"/>
                  <a:pt x="4095750" y="884071"/>
                </a:cubicBezTo>
              </a:path>
            </a:pathLst>
          </a:custGeom>
          <a:noFill/>
          <a:ln w="38100">
            <a:solidFill>
              <a:schemeClr val="tx1">
                <a:lumMod val="75000"/>
                <a:lumOff val="25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3" name="Freeform: Shape 34"/>
          <p:cNvSpPr/>
          <p:nvPr/>
        </p:nvSpPr>
        <p:spPr>
          <a:xfrm>
            <a:off x="1715767" y="2671751"/>
            <a:ext cx="4000500" cy="1477339"/>
          </a:xfrm>
          <a:custGeom>
            <a:avLst/>
            <a:gdLst>
              <a:gd name="connsiteX0" fmla="*/ 0 w 4000500"/>
              <a:gd name="connsiteY0" fmla="*/ 1477339 h 1477339"/>
              <a:gd name="connsiteX1" fmla="*/ 952500 w 4000500"/>
              <a:gd name="connsiteY1" fmla="*/ 429589 h 1477339"/>
              <a:gd name="connsiteX2" fmla="*/ 2038350 w 4000500"/>
              <a:gd name="connsiteY2" fmla="*/ 1020139 h 1477339"/>
              <a:gd name="connsiteX3" fmla="*/ 4000500 w 4000500"/>
              <a:gd name="connsiteY3" fmla="*/ 10489 h 1477339"/>
            </a:gdLst>
            <a:ahLst/>
            <a:cxnLst>
              <a:cxn ang="0">
                <a:pos x="connsiteX0" y="connsiteY0"/>
              </a:cxn>
              <a:cxn ang="0">
                <a:pos x="connsiteX1" y="connsiteY1"/>
              </a:cxn>
              <a:cxn ang="0">
                <a:pos x="connsiteX2" y="connsiteY2"/>
              </a:cxn>
              <a:cxn ang="0">
                <a:pos x="connsiteX3" y="connsiteY3"/>
              </a:cxn>
            </a:cxnLst>
            <a:rect l="l" t="t" r="r" b="b"/>
            <a:pathLst>
              <a:path w="4000500" h="1477339">
                <a:moveTo>
                  <a:pt x="0" y="1477339"/>
                </a:moveTo>
                <a:cubicBezTo>
                  <a:pt x="306387" y="991564"/>
                  <a:pt x="612775" y="505789"/>
                  <a:pt x="952500" y="429589"/>
                </a:cubicBezTo>
                <a:cubicBezTo>
                  <a:pt x="1292225" y="353389"/>
                  <a:pt x="1530350" y="1089989"/>
                  <a:pt x="2038350" y="1020139"/>
                </a:cubicBezTo>
                <a:cubicBezTo>
                  <a:pt x="2546350" y="950289"/>
                  <a:pt x="3514725" y="-116511"/>
                  <a:pt x="4000500" y="10489"/>
                </a:cubicBezTo>
              </a:path>
            </a:pathLst>
          </a:custGeom>
          <a:noFill/>
          <a:ln w="38100">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4" name="TextBox 43"/>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8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2" y="1684520"/>
            <a:ext cx="0" cy="4608512"/>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27579" y="1971485"/>
            <a:ext cx="4001703" cy="937545"/>
            <a:chOff x="436098" y="1736352"/>
            <a:chExt cx="4001703" cy="937545"/>
          </a:xfrm>
        </p:grpSpPr>
        <p:sp>
          <p:nvSpPr>
            <p:cNvPr id="8" name="Oval 7"/>
            <p:cNvSpPr/>
            <p:nvPr/>
          </p:nvSpPr>
          <p:spPr>
            <a:xfrm>
              <a:off x="3500256"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436098" y="186347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Qualify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Proin</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urna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scelerisque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viverra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a:t>
              </a:r>
            </a:p>
          </p:txBody>
        </p:sp>
        <p:grpSp>
          <p:nvGrpSpPr>
            <p:cNvPr id="10" name="Group 4"/>
            <p:cNvGrpSpPr>
              <a:grpSpLocks noChangeAspect="1"/>
            </p:cNvGrpSpPr>
            <p:nvPr/>
          </p:nvGrpSpPr>
          <p:grpSpPr bwMode="auto">
            <a:xfrm>
              <a:off x="3795187" y="2022853"/>
              <a:ext cx="347682" cy="364543"/>
              <a:chOff x="2562" y="1843"/>
              <a:chExt cx="598" cy="627"/>
            </a:xfrm>
            <a:solidFill>
              <a:schemeClr val="bg1"/>
            </a:solidFill>
          </p:grpSpPr>
          <p:sp>
            <p:nvSpPr>
              <p:cNvPr id="11" name="Freeform 5"/>
              <p:cNvSpPr>
                <a:spLocks/>
              </p:cNvSpPr>
              <p:nvPr/>
            </p:nvSpPr>
            <p:spPr bwMode="auto">
              <a:xfrm>
                <a:off x="2660" y="1843"/>
                <a:ext cx="500" cy="514"/>
              </a:xfrm>
              <a:custGeom>
                <a:avLst/>
                <a:gdLst>
                  <a:gd name="T0" fmla="*/ 2206 w 2206"/>
                  <a:gd name="T1" fmla="*/ 0 h 2269"/>
                  <a:gd name="T2" fmla="*/ 750 w 2206"/>
                  <a:gd name="T3" fmla="*/ 1771 h 2269"/>
                  <a:gd name="T4" fmla="*/ 347 w 2206"/>
                  <a:gd name="T5" fmla="*/ 1122 h 2269"/>
                  <a:gd name="T6" fmla="*/ 0 w 2206"/>
                  <a:gd name="T7" fmla="*/ 1330 h 2269"/>
                  <a:gd name="T8" fmla="*/ 611 w 2206"/>
                  <a:gd name="T9" fmla="*/ 2269 h 2269"/>
                  <a:gd name="T10" fmla="*/ 882 w 2206"/>
                  <a:gd name="T11" fmla="*/ 2269 h 2269"/>
                  <a:gd name="T12" fmla="*/ 2206 w 2206"/>
                  <a:gd name="T13" fmla="*/ 630 h 2269"/>
                  <a:gd name="T14" fmla="*/ 2206 w 2206"/>
                  <a:gd name="T15" fmla="*/ 0 h 2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6" h="2269">
                    <a:moveTo>
                      <a:pt x="2206" y="0"/>
                    </a:moveTo>
                    <a:cubicBezTo>
                      <a:pt x="1890" y="120"/>
                      <a:pt x="750" y="1771"/>
                      <a:pt x="750" y="1771"/>
                    </a:cubicBezTo>
                    <a:lnTo>
                      <a:pt x="347" y="1122"/>
                    </a:lnTo>
                    <a:lnTo>
                      <a:pt x="0" y="1330"/>
                    </a:lnTo>
                    <a:lnTo>
                      <a:pt x="611" y="2269"/>
                    </a:lnTo>
                    <a:lnTo>
                      <a:pt x="882" y="2269"/>
                    </a:lnTo>
                    <a:cubicBezTo>
                      <a:pt x="882" y="2269"/>
                      <a:pt x="1810" y="955"/>
                      <a:pt x="2206" y="630"/>
                    </a:cubicBezTo>
                    <a:lnTo>
                      <a:pt x="2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6"/>
              <p:cNvSpPr>
                <a:spLocks/>
              </p:cNvSpPr>
              <p:nvPr/>
            </p:nvSpPr>
            <p:spPr bwMode="auto">
              <a:xfrm>
                <a:off x="2562" y="1936"/>
                <a:ext cx="533" cy="534"/>
              </a:xfrm>
              <a:custGeom>
                <a:avLst/>
                <a:gdLst>
                  <a:gd name="T0" fmla="*/ 159 w 2352"/>
                  <a:gd name="T1" fmla="*/ 1914 h 2352"/>
                  <a:gd name="T2" fmla="*/ 435 w 2352"/>
                  <a:gd name="T3" fmla="*/ 2189 h 2352"/>
                  <a:gd name="T4" fmla="*/ 1915 w 2352"/>
                  <a:gd name="T5" fmla="*/ 2191 h 2352"/>
                  <a:gd name="T6" fmla="*/ 2191 w 2352"/>
                  <a:gd name="T7" fmla="*/ 1915 h 2352"/>
                  <a:gd name="T8" fmla="*/ 2189 w 2352"/>
                  <a:gd name="T9" fmla="*/ 1027 h 2352"/>
                  <a:gd name="T10" fmla="*/ 2352 w 2352"/>
                  <a:gd name="T11" fmla="*/ 1027 h 2352"/>
                  <a:gd name="T12" fmla="*/ 2352 w 2352"/>
                  <a:gd name="T13" fmla="*/ 1917 h 2352"/>
                  <a:gd name="T14" fmla="*/ 1917 w 2352"/>
                  <a:gd name="T15" fmla="*/ 2352 h 2352"/>
                  <a:gd name="T16" fmla="*/ 417 w 2352"/>
                  <a:gd name="T17" fmla="*/ 2350 h 2352"/>
                  <a:gd name="T18" fmla="*/ 2 w 2352"/>
                  <a:gd name="T19" fmla="*/ 1936 h 2352"/>
                  <a:gd name="T20" fmla="*/ 0 w 2352"/>
                  <a:gd name="T21" fmla="*/ 437 h 2352"/>
                  <a:gd name="T22" fmla="*/ 435 w 2352"/>
                  <a:gd name="T23" fmla="*/ 3 h 2352"/>
                  <a:gd name="T24" fmla="*/ 1812 w 2352"/>
                  <a:gd name="T25" fmla="*/ 0 h 2352"/>
                  <a:gd name="T26" fmla="*/ 1812 w 2352"/>
                  <a:gd name="T27" fmla="*/ 164 h 2352"/>
                  <a:gd name="T28" fmla="*/ 437 w 2352"/>
                  <a:gd name="T29" fmla="*/ 163 h 2352"/>
                  <a:gd name="T30" fmla="*/ 161 w 2352"/>
                  <a:gd name="T31" fmla="*/ 439 h 2352"/>
                  <a:gd name="T32" fmla="*/ 159 w 2352"/>
                  <a:gd name="T33" fmla="*/ 1914 h 2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52" h="2352">
                    <a:moveTo>
                      <a:pt x="159" y="1914"/>
                    </a:moveTo>
                    <a:cubicBezTo>
                      <a:pt x="159" y="2066"/>
                      <a:pt x="282" y="2189"/>
                      <a:pt x="435" y="2189"/>
                    </a:cubicBezTo>
                    <a:lnTo>
                      <a:pt x="1915" y="2191"/>
                    </a:lnTo>
                    <a:cubicBezTo>
                      <a:pt x="2068" y="2191"/>
                      <a:pt x="2191" y="2068"/>
                      <a:pt x="2191" y="1915"/>
                    </a:cubicBezTo>
                    <a:lnTo>
                      <a:pt x="2189" y="1027"/>
                    </a:lnTo>
                    <a:lnTo>
                      <a:pt x="2352" y="1027"/>
                    </a:lnTo>
                    <a:lnTo>
                      <a:pt x="2352" y="1917"/>
                    </a:lnTo>
                    <a:cubicBezTo>
                      <a:pt x="2352" y="2157"/>
                      <a:pt x="2157" y="2352"/>
                      <a:pt x="1917" y="2352"/>
                    </a:cubicBezTo>
                    <a:lnTo>
                      <a:pt x="417" y="2350"/>
                    </a:lnTo>
                    <a:cubicBezTo>
                      <a:pt x="188" y="2350"/>
                      <a:pt x="2" y="2164"/>
                      <a:pt x="2" y="1936"/>
                    </a:cubicBezTo>
                    <a:lnTo>
                      <a:pt x="0" y="437"/>
                    </a:lnTo>
                    <a:cubicBezTo>
                      <a:pt x="0" y="197"/>
                      <a:pt x="195" y="3"/>
                      <a:pt x="435" y="3"/>
                    </a:cubicBezTo>
                    <a:lnTo>
                      <a:pt x="1812" y="0"/>
                    </a:lnTo>
                    <a:lnTo>
                      <a:pt x="1812" y="164"/>
                    </a:lnTo>
                    <a:lnTo>
                      <a:pt x="437" y="163"/>
                    </a:lnTo>
                    <a:cubicBezTo>
                      <a:pt x="285" y="163"/>
                      <a:pt x="161" y="287"/>
                      <a:pt x="161" y="439"/>
                    </a:cubicBezTo>
                    <a:lnTo>
                      <a:pt x="159" y="191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13" name="Group 12"/>
          <p:cNvGrpSpPr/>
          <p:nvPr/>
        </p:nvGrpSpPr>
        <p:grpSpPr>
          <a:xfrm>
            <a:off x="1827579" y="3520005"/>
            <a:ext cx="4001703" cy="937545"/>
            <a:chOff x="436098" y="3284872"/>
            <a:chExt cx="4001703" cy="937545"/>
          </a:xfrm>
        </p:grpSpPr>
        <p:sp>
          <p:nvSpPr>
            <p:cNvPr id="14" name="Oval 13"/>
            <p:cNvSpPr/>
            <p:nvPr/>
          </p:nvSpPr>
          <p:spPr>
            <a:xfrm>
              <a:off x="350025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436098" y="341199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Negotiate With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Egestas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ultrices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massa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nibh</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lobortis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ac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elementum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felis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sem</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437"/>
            <p:cNvSpPr>
              <a:spLocks noEditPoints="1"/>
            </p:cNvSpPr>
            <p:nvPr/>
          </p:nvSpPr>
          <p:spPr bwMode="auto">
            <a:xfrm>
              <a:off x="3781331" y="3539516"/>
              <a:ext cx="375394" cy="428257"/>
            </a:xfrm>
            <a:custGeom>
              <a:avLst/>
              <a:gdLst>
                <a:gd name="T0" fmla="*/ 2469 w 2474"/>
                <a:gd name="T1" fmla="*/ 2612 h 2822"/>
                <a:gd name="T2" fmla="*/ 2469 w 2474"/>
                <a:gd name="T3" fmla="*/ 2822 h 2822"/>
                <a:gd name="T4" fmla="*/ 1455 w 2474"/>
                <a:gd name="T5" fmla="*/ 2822 h 2822"/>
                <a:gd name="T6" fmla="*/ 1455 w 2474"/>
                <a:gd name="T7" fmla="*/ 2612 h 2822"/>
                <a:gd name="T8" fmla="*/ 1652 w 2474"/>
                <a:gd name="T9" fmla="*/ 2381 h 2822"/>
                <a:gd name="T10" fmla="*/ 1807 w 2474"/>
                <a:gd name="T11" fmla="*/ 2381 h 2822"/>
                <a:gd name="T12" fmla="*/ 1864 w 2474"/>
                <a:gd name="T13" fmla="*/ 2334 h 2822"/>
                <a:gd name="T14" fmla="*/ 1826 w 2474"/>
                <a:gd name="T15" fmla="*/ 2290 h 2822"/>
                <a:gd name="T16" fmla="*/ 1645 w 2474"/>
                <a:gd name="T17" fmla="*/ 2013 h 2822"/>
                <a:gd name="T18" fmla="*/ 1947 w 2474"/>
                <a:gd name="T19" fmla="*/ 1710 h 2822"/>
                <a:gd name="T20" fmla="*/ 2250 w 2474"/>
                <a:gd name="T21" fmla="*/ 2011 h 2822"/>
                <a:gd name="T22" fmla="*/ 2068 w 2474"/>
                <a:gd name="T23" fmla="*/ 2285 h 2822"/>
                <a:gd name="T24" fmla="*/ 2030 w 2474"/>
                <a:gd name="T25" fmla="*/ 2334 h 2822"/>
                <a:gd name="T26" fmla="*/ 2087 w 2474"/>
                <a:gd name="T27" fmla="*/ 2381 h 2822"/>
                <a:gd name="T28" fmla="*/ 2243 w 2474"/>
                <a:gd name="T29" fmla="*/ 2381 h 2822"/>
                <a:gd name="T30" fmla="*/ 2469 w 2474"/>
                <a:gd name="T31" fmla="*/ 2612 h 2822"/>
                <a:gd name="T32" fmla="*/ 1269 w 2474"/>
                <a:gd name="T33" fmla="*/ 0 h 2822"/>
                <a:gd name="T34" fmla="*/ 340 w 2474"/>
                <a:gd name="T35" fmla="*/ 566 h 2822"/>
                <a:gd name="T36" fmla="*/ 870 w 2474"/>
                <a:gd name="T37" fmla="*/ 1081 h 2822"/>
                <a:gd name="T38" fmla="*/ 870 w 2474"/>
                <a:gd name="T39" fmla="*/ 1337 h 2822"/>
                <a:gd name="T40" fmla="*/ 1093 w 2474"/>
                <a:gd name="T41" fmla="*/ 1123 h 2822"/>
                <a:gd name="T42" fmla="*/ 1265 w 2474"/>
                <a:gd name="T43" fmla="*/ 1133 h 2822"/>
                <a:gd name="T44" fmla="*/ 2189 w 2474"/>
                <a:gd name="T45" fmla="*/ 566 h 2822"/>
                <a:gd name="T46" fmla="*/ 1269 w 2474"/>
                <a:gd name="T47" fmla="*/ 0 h 2822"/>
                <a:gd name="T48" fmla="*/ 2269 w 2474"/>
                <a:gd name="T49" fmla="*/ 837 h 2822"/>
                <a:gd name="T50" fmla="*/ 1335 w 2474"/>
                <a:gd name="T51" fmla="*/ 1286 h 2822"/>
                <a:gd name="T52" fmla="*/ 1808 w 2474"/>
                <a:gd name="T53" fmla="*/ 1487 h 2822"/>
                <a:gd name="T54" fmla="*/ 1940 w 2474"/>
                <a:gd name="T55" fmla="*/ 1623 h 2822"/>
                <a:gd name="T56" fmla="*/ 1940 w 2474"/>
                <a:gd name="T57" fmla="*/ 1486 h 2822"/>
                <a:gd name="T58" fmla="*/ 2474 w 2474"/>
                <a:gd name="T59" fmla="*/ 1118 h 2822"/>
                <a:gd name="T60" fmla="*/ 2269 w 2474"/>
                <a:gd name="T61" fmla="*/ 837 h 2822"/>
                <a:gd name="T62" fmla="*/ 1044 w 2474"/>
                <a:gd name="T63" fmla="*/ 2249 h 2822"/>
                <a:gd name="T64" fmla="*/ 839 w 2474"/>
                <a:gd name="T65" fmla="*/ 2249 h 2822"/>
                <a:gd name="T66" fmla="*/ 764 w 2474"/>
                <a:gd name="T67" fmla="*/ 2185 h 2822"/>
                <a:gd name="T68" fmla="*/ 815 w 2474"/>
                <a:gd name="T69" fmla="*/ 2119 h 2822"/>
                <a:gd name="T70" fmla="*/ 1052 w 2474"/>
                <a:gd name="T71" fmla="*/ 1758 h 2822"/>
                <a:gd name="T72" fmla="*/ 656 w 2474"/>
                <a:gd name="T73" fmla="*/ 1363 h 2822"/>
                <a:gd name="T74" fmla="*/ 259 w 2474"/>
                <a:gd name="T75" fmla="*/ 1760 h 2822"/>
                <a:gd name="T76" fmla="*/ 496 w 2474"/>
                <a:gd name="T77" fmla="*/ 2124 h 2822"/>
                <a:gd name="T78" fmla="*/ 547 w 2474"/>
                <a:gd name="T79" fmla="*/ 2184 h 2822"/>
                <a:gd name="T80" fmla="*/ 472 w 2474"/>
                <a:gd name="T81" fmla="*/ 2249 h 2822"/>
                <a:gd name="T82" fmla="*/ 267 w 2474"/>
                <a:gd name="T83" fmla="*/ 2249 h 2822"/>
                <a:gd name="T84" fmla="*/ 0 w 2474"/>
                <a:gd name="T85" fmla="*/ 2546 h 2822"/>
                <a:gd name="T86" fmla="*/ 0 w 2474"/>
                <a:gd name="T87" fmla="*/ 2822 h 2822"/>
                <a:gd name="T88" fmla="*/ 1323 w 2474"/>
                <a:gd name="T89" fmla="*/ 2822 h 2822"/>
                <a:gd name="T90" fmla="*/ 1323 w 2474"/>
                <a:gd name="T91" fmla="*/ 2546 h 2822"/>
                <a:gd name="T92" fmla="*/ 1044 w 2474"/>
                <a:gd name="T93" fmla="*/ 2249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74" h="2822">
                  <a:moveTo>
                    <a:pt x="2469" y="2612"/>
                  </a:moveTo>
                  <a:lnTo>
                    <a:pt x="2469" y="2822"/>
                  </a:lnTo>
                  <a:lnTo>
                    <a:pt x="1455" y="2822"/>
                  </a:lnTo>
                  <a:lnTo>
                    <a:pt x="1455" y="2612"/>
                  </a:lnTo>
                  <a:cubicBezTo>
                    <a:pt x="1455" y="2496"/>
                    <a:pt x="1535" y="2381"/>
                    <a:pt x="1652" y="2381"/>
                  </a:cubicBezTo>
                  <a:lnTo>
                    <a:pt x="1807" y="2381"/>
                  </a:lnTo>
                  <a:cubicBezTo>
                    <a:pt x="1839" y="2381"/>
                    <a:pt x="1864" y="2366"/>
                    <a:pt x="1864" y="2334"/>
                  </a:cubicBezTo>
                  <a:cubicBezTo>
                    <a:pt x="1864" y="2296"/>
                    <a:pt x="1826" y="2290"/>
                    <a:pt x="1826" y="2290"/>
                  </a:cubicBezTo>
                  <a:cubicBezTo>
                    <a:pt x="1719" y="2243"/>
                    <a:pt x="1645" y="2137"/>
                    <a:pt x="1645" y="2013"/>
                  </a:cubicBezTo>
                  <a:cubicBezTo>
                    <a:pt x="1645" y="1846"/>
                    <a:pt x="1780" y="1710"/>
                    <a:pt x="1947" y="1710"/>
                  </a:cubicBezTo>
                  <a:cubicBezTo>
                    <a:pt x="2114" y="1710"/>
                    <a:pt x="2250" y="1844"/>
                    <a:pt x="2250" y="2011"/>
                  </a:cubicBezTo>
                  <a:cubicBezTo>
                    <a:pt x="2250" y="2135"/>
                    <a:pt x="2175" y="2239"/>
                    <a:pt x="2068" y="2285"/>
                  </a:cubicBezTo>
                  <a:cubicBezTo>
                    <a:pt x="2068" y="2285"/>
                    <a:pt x="2030" y="2296"/>
                    <a:pt x="2030" y="2334"/>
                  </a:cubicBezTo>
                  <a:cubicBezTo>
                    <a:pt x="2030" y="2366"/>
                    <a:pt x="2056" y="2381"/>
                    <a:pt x="2087" y="2381"/>
                  </a:cubicBezTo>
                  <a:lnTo>
                    <a:pt x="2243" y="2381"/>
                  </a:lnTo>
                  <a:cubicBezTo>
                    <a:pt x="2359" y="2381"/>
                    <a:pt x="2469" y="2496"/>
                    <a:pt x="2469" y="2612"/>
                  </a:cubicBezTo>
                  <a:close/>
                  <a:moveTo>
                    <a:pt x="1269" y="0"/>
                  </a:moveTo>
                  <a:cubicBezTo>
                    <a:pt x="760" y="0"/>
                    <a:pt x="340" y="253"/>
                    <a:pt x="340" y="566"/>
                  </a:cubicBezTo>
                  <a:cubicBezTo>
                    <a:pt x="340" y="795"/>
                    <a:pt x="560" y="991"/>
                    <a:pt x="870" y="1081"/>
                  </a:cubicBezTo>
                  <a:lnTo>
                    <a:pt x="870" y="1337"/>
                  </a:lnTo>
                  <a:lnTo>
                    <a:pt x="1093" y="1123"/>
                  </a:lnTo>
                  <a:cubicBezTo>
                    <a:pt x="1147" y="1129"/>
                    <a:pt x="1207" y="1133"/>
                    <a:pt x="1265" y="1133"/>
                  </a:cubicBezTo>
                  <a:cubicBezTo>
                    <a:pt x="1774" y="1133"/>
                    <a:pt x="2189" y="879"/>
                    <a:pt x="2189" y="566"/>
                  </a:cubicBezTo>
                  <a:cubicBezTo>
                    <a:pt x="2189" y="253"/>
                    <a:pt x="1778" y="0"/>
                    <a:pt x="1269" y="0"/>
                  </a:cubicBezTo>
                  <a:close/>
                  <a:moveTo>
                    <a:pt x="2269" y="837"/>
                  </a:moveTo>
                  <a:cubicBezTo>
                    <a:pt x="2120" y="1091"/>
                    <a:pt x="1765" y="1270"/>
                    <a:pt x="1335" y="1286"/>
                  </a:cubicBezTo>
                  <a:cubicBezTo>
                    <a:pt x="1426" y="1396"/>
                    <a:pt x="1599" y="1474"/>
                    <a:pt x="1808" y="1487"/>
                  </a:cubicBezTo>
                  <a:lnTo>
                    <a:pt x="1940" y="1623"/>
                  </a:lnTo>
                  <a:lnTo>
                    <a:pt x="1940" y="1486"/>
                  </a:lnTo>
                  <a:cubicBezTo>
                    <a:pt x="2249" y="1464"/>
                    <a:pt x="2474" y="1307"/>
                    <a:pt x="2474" y="1118"/>
                  </a:cubicBezTo>
                  <a:cubicBezTo>
                    <a:pt x="2474" y="1006"/>
                    <a:pt x="2397" y="905"/>
                    <a:pt x="2269" y="837"/>
                  </a:cubicBezTo>
                  <a:close/>
                  <a:moveTo>
                    <a:pt x="1044" y="2249"/>
                  </a:moveTo>
                  <a:lnTo>
                    <a:pt x="839" y="2249"/>
                  </a:lnTo>
                  <a:cubicBezTo>
                    <a:pt x="798" y="2249"/>
                    <a:pt x="764" y="2226"/>
                    <a:pt x="764" y="2185"/>
                  </a:cubicBezTo>
                  <a:cubicBezTo>
                    <a:pt x="764" y="2135"/>
                    <a:pt x="815" y="2119"/>
                    <a:pt x="815" y="2119"/>
                  </a:cubicBezTo>
                  <a:cubicBezTo>
                    <a:pt x="955" y="2058"/>
                    <a:pt x="1052" y="1921"/>
                    <a:pt x="1052" y="1758"/>
                  </a:cubicBezTo>
                  <a:cubicBezTo>
                    <a:pt x="1052" y="1539"/>
                    <a:pt x="875" y="1363"/>
                    <a:pt x="656" y="1363"/>
                  </a:cubicBezTo>
                  <a:cubicBezTo>
                    <a:pt x="436" y="1363"/>
                    <a:pt x="259" y="1541"/>
                    <a:pt x="259" y="1760"/>
                  </a:cubicBezTo>
                  <a:cubicBezTo>
                    <a:pt x="259" y="1923"/>
                    <a:pt x="356" y="2062"/>
                    <a:pt x="496" y="2124"/>
                  </a:cubicBezTo>
                  <a:cubicBezTo>
                    <a:pt x="496" y="2124"/>
                    <a:pt x="547" y="2134"/>
                    <a:pt x="547" y="2184"/>
                  </a:cubicBezTo>
                  <a:cubicBezTo>
                    <a:pt x="547" y="2226"/>
                    <a:pt x="513" y="2249"/>
                    <a:pt x="472" y="2249"/>
                  </a:cubicBezTo>
                  <a:lnTo>
                    <a:pt x="267" y="2249"/>
                  </a:lnTo>
                  <a:cubicBezTo>
                    <a:pt x="115" y="2249"/>
                    <a:pt x="0" y="2394"/>
                    <a:pt x="0" y="2546"/>
                  </a:cubicBezTo>
                  <a:lnTo>
                    <a:pt x="0" y="2822"/>
                  </a:lnTo>
                  <a:lnTo>
                    <a:pt x="1323" y="2822"/>
                  </a:lnTo>
                  <a:lnTo>
                    <a:pt x="1323" y="2546"/>
                  </a:lnTo>
                  <a:cubicBezTo>
                    <a:pt x="1323" y="2393"/>
                    <a:pt x="1196" y="2249"/>
                    <a:pt x="1044" y="2249"/>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7" name="Group 16"/>
          <p:cNvGrpSpPr/>
          <p:nvPr/>
        </p:nvGrpSpPr>
        <p:grpSpPr>
          <a:xfrm>
            <a:off x="1827579" y="5068525"/>
            <a:ext cx="4001703" cy="937545"/>
            <a:chOff x="436098" y="4833392"/>
            <a:chExt cx="4001703" cy="937545"/>
          </a:xfrm>
        </p:grpSpPr>
        <p:sp>
          <p:nvSpPr>
            <p:cNvPr id="18" name="Oval 17"/>
            <p:cNvSpPr/>
            <p:nvPr/>
          </p:nvSpPr>
          <p:spPr>
            <a:xfrm>
              <a:off x="3500256" y="483339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36098" y="496051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Assist Buyer With Financing</a:t>
              </a:r>
            </a:p>
            <a:p>
              <a:pPr algn="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Maecenas quis porta quam. Proin efficitur vestibulum tristique</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440"/>
            <p:cNvGrpSpPr>
              <a:grpSpLocks noChangeAspect="1"/>
            </p:cNvGrpSpPr>
            <p:nvPr/>
          </p:nvGrpSpPr>
          <p:grpSpPr bwMode="auto">
            <a:xfrm>
              <a:off x="3732491" y="5115496"/>
              <a:ext cx="473075" cy="373336"/>
              <a:chOff x="-410" y="1804"/>
              <a:chExt cx="517" cy="408"/>
            </a:xfrm>
            <a:solidFill>
              <a:schemeClr val="bg1"/>
            </a:solidFill>
          </p:grpSpPr>
          <p:sp>
            <p:nvSpPr>
              <p:cNvPr id="21" name="Freeform 441"/>
              <p:cNvSpPr>
                <a:spLocks noEditPoints="1"/>
              </p:cNvSpPr>
              <p:nvPr/>
            </p:nvSpPr>
            <p:spPr bwMode="auto">
              <a:xfrm>
                <a:off x="-410" y="1804"/>
                <a:ext cx="517" cy="408"/>
              </a:xfrm>
              <a:custGeom>
                <a:avLst/>
                <a:gdLst>
                  <a:gd name="T0" fmla="*/ 2158 w 2281"/>
                  <a:gd name="T1" fmla="*/ 549 h 1797"/>
                  <a:gd name="T2" fmla="*/ 1123 w 2281"/>
                  <a:gd name="T3" fmla="*/ 135 h 1797"/>
                  <a:gd name="T4" fmla="*/ 2129 w 2281"/>
                  <a:gd name="T5" fmla="*/ 488 h 1797"/>
                  <a:gd name="T6" fmla="*/ 1699 w 2281"/>
                  <a:gd name="T7" fmla="*/ 621 h 1797"/>
                  <a:gd name="T8" fmla="*/ 1207 w 2281"/>
                  <a:gd name="T9" fmla="*/ 207 h 1797"/>
                  <a:gd name="T10" fmla="*/ 1080 w 2281"/>
                  <a:gd name="T11" fmla="*/ 100 h 1797"/>
                  <a:gd name="T12" fmla="*/ 0 w 2281"/>
                  <a:gd name="T13" fmla="*/ 481 h 1797"/>
                  <a:gd name="T14" fmla="*/ 111 w 2281"/>
                  <a:gd name="T15" fmla="*/ 715 h 1797"/>
                  <a:gd name="T16" fmla="*/ 0 w 2281"/>
                  <a:gd name="T17" fmla="*/ 884 h 1797"/>
                  <a:gd name="T18" fmla="*/ 111 w 2281"/>
                  <a:gd name="T19" fmla="*/ 1118 h 1797"/>
                  <a:gd name="T20" fmla="*/ 1208 w 2281"/>
                  <a:gd name="T21" fmla="*/ 1594 h 1797"/>
                  <a:gd name="T22" fmla="*/ 1744 w 2281"/>
                  <a:gd name="T23" fmla="*/ 1389 h 1797"/>
                  <a:gd name="T24" fmla="*/ 2281 w 2281"/>
                  <a:gd name="T25" fmla="*/ 1041 h 1797"/>
                  <a:gd name="T26" fmla="*/ 2161 w 2281"/>
                  <a:gd name="T27" fmla="*/ 820 h 1797"/>
                  <a:gd name="T28" fmla="*/ 1531 w 2281"/>
                  <a:gd name="T29" fmla="*/ 174 h 1797"/>
                  <a:gd name="T30" fmla="*/ 1581 w 2281"/>
                  <a:gd name="T31" fmla="*/ 522 h 1797"/>
                  <a:gd name="T32" fmla="*/ 1531 w 2281"/>
                  <a:gd name="T33" fmla="*/ 174 h 1797"/>
                  <a:gd name="T34" fmla="*/ 209 w 2281"/>
                  <a:gd name="T35" fmla="*/ 523 h 1797"/>
                  <a:gd name="T36" fmla="*/ 1208 w 2281"/>
                  <a:gd name="T37" fmla="*/ 822 h 1797"/>
                  <a:gd name="T38" fmla="*/ 124 w 2281"/>
                  <a:gd name="T39" fmla="*/ 510 h 1797"/>
                  <a:gd name="T40" fmla="*/ 1160 w 2281"/>
                  <a:gd name="T41" fmla="*/ 762 h 1797"/>
                  <a:gd name="T42" fmla="*/ 741 w 2281"/>
                  <a:gd name="T43" fmla="*/ 424 h 1797"/>
                  <a:gd name="T44" fmla="*/ 704 w 2281"/>
                  <a:gd name="T45" fmla="*/ 1126 h 1797"/>
                  <a:gd name="T46" fmla="*/ 723 w 2281"/>
                  <a:gd name="T47" fmla="*/ 1183 h 1797"/>
                  <a:gd name="T48" fmla="*/ 704 w 2281"/>
                  <a:gd name="T49" fmla="*/ 1126 h 1797"/>
                  <a:gd name="T50" fmla="*/ 1208 w 2281"/>
                  <a:gd name="T51" fmla="*/ 1119 h 1797"/>
                  <a:gd name="T52" fmla="*/ 163 w 2281"/>
                  <a:gd name="T53" fmla="*/ 766 h 1797"/>
                  <a:gd name="T54" fmla="*/ 1208 w 2281"/>
                  <a:gd name="T55" fmla="*/ 1191 h 1797"/>
                  <a:gd name="T56" fmla="*/ 127 w 2281"/>
                  <a:gd name="T57" fmla="*/ 912 h 1797"/>
                  <a:gd name="T58" fmla="*/ 710 w 2281"/>
                  <a:gd name="T59" fmla="*/ 1528 h 1797"/>
                  <a:gd name="T60" fmla="*/ 723 w 2281"/>
                  <a:gd name="T61" fmla="*/ 1586 h 1797"/>
                  <a:gd name="T62" fmla="*/ 710 w 2281"/>
                  <a:gd name="T63" fmla="*/ 1528 h 1797"/>
                  <a:gd name="T64" fmla="*/ 167 w 2281"/>
                  <a:gd name="T65" fmla="*/ 1170 h 1797"/>
                  <a:gd name="T66" fmla="*/ 1208 w 2281"/>
                  <a:gd name="T67" fmla="*/ 1523 h 1797"/>
                  <a:gd name="T68" fmla="*/ 1659 w 2281"/>
                  <a:gd name="T69" fmla="*/ 1409 h 1797"/>
                  <a:gd name="T70" fmla="*/ 1293 w 2281"/>
                  <a:gd name="T71" fmla="*/ 820 h 1797"/>
                  <a:gd name="T72" fmla="*/ 812 w 2281"/>
                  <a:gd name="T73" fmla="*/ 400 h 1797"/>
                  <a:gd name="T74" fmla="*/ 689 w 2281"/>
                  <a:gd name="T75" fmla="*/ 298 h 1797"/>
                  <a:gd name="T76" fmla="*/ 1132 w 2281"/>
                  <a:gd name="T77" fmla="*/ 231 h 1797"/>
                  <a:gd name="T78" fmla="*/ 1626 w 2281"/>
                  <a:gd name="T79" fmla="*/ 649 h 1797"/>
                  <a:gd name="T80" fmla="*/ 2142 w 2281"/>
                  <a:gd name="T81" fmla="*/ 755 h 1797"/>
                  <a:gd name="T82" fmla="*/ 2084 w 2281"/>
                  <a:gd name="T83" fmla="*/ 715 h 1797"/>
                  <a:gd name="T84" fmla="*/ 2140 w 2281"/>
                  <a:gd name="T85" fmla="*/ 621 h 1797"/>
                  <a:gd name="T86" fmla="*/ 2082 w 2281"/>
                  <a:gd name="T87" fmla="*/ 579 h 1797"/>
                  <a:gd name="T88" fmla="*/ 1744 w 2281"/>
                  <a:gd name="T89" fmla="*/ 1254 h 1797"/>
                  <a:gd name="T90" fmla="*/ 2142 w 2281"/>
                  <a:gd name="T91" fmla="*/ 1024 h 1797"/>
                  <a:gd name="T92" fmla="*/ 2084 w 2281"/>
                  <a:gd name="T93" fmla="*/ 984 h 1797"/>
                  <a:gd name="T94" fmla="*/ 1744 w 2281"/>
                  <a:gd name="T95" fmla="*/ 1049 h 1797"/>
                  <a:gd name="T96" fmla="*/ 2142 w 2281"/>
                  <a:gd name="T97" fmla="*/ 890 h 1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81" h="1797">
                    <a:moveTo>
                      <a:pt x="2161" y="686"/>
                    </a:moveTo>
                    <a:lnTo>
                      <a:pt x="2281" y="637"/>
                    </a:lnTo>
                    <a:lnTo>
                      <a:pt x="2158" y="549"/>
                    </a:lnTo>
                    <a:lnTo>
                      <a:pt x="2270" y="504"/>
                    </a:lnTo>
                    <a:lnTo>
                      <a:pt x="1562" y="0"/>
                    </a:lnTo>
                    <a:lnTo>
                      <a:pt x="1123" y="135"/>
                    </a:lnTo>
                    <a:lnTo>
                      <a:pt x="1182" y="186"/>
                    </a:lnTo>
                    <a:lnTo>
                      <a:pt x="1548" y="73"/>
                    </a:lnTo>
                    <a:lnTo>
                      <a:pt x="2129" y="488"/>
                    </a:lnTo>
                    <a:lnTo>
                      <a:pt x="1736" y="648"/>
                    </a:lnTo>
                    <a:lnTo>
                      <a:pt x="1733" y="648"/>
                    </a:lnTo>
                    <a:lnTo>
                      <a:pt x="1699" y="621"/>
                    </a:lnTo>
                    <a:lnTo>
                      <a:pt x="2066" y="478"/>
                    </a:lnTo>
                    <a:lnTo>
                      <a:pt x="1542" y="101"/>
                    </a:lnTo>
                    <a:lnTo>
                      <a:pt x="1207" y="207"/>
                    </a:lnTo>
                    <a:lnTo>
                      <a:pt x="1182" y="186"/>
                    </a:lnTo>
                    <a:lnTo>
                      <a:pt x="1121" y="135"/>
                    </a:lnTo>
                    <a:lnTo>
                      <a:pt x="1080" y="100"/>
                    </a:lnTo>
                    <a:lnTo>
                      <a:pt x="553" y="273"/>
                    </a:lnTo>
                    <a:lnTo>
                      <a:pt x="586" y="300"/>
                    </a:lnTo>
                    <a:lnTo>
                      <a:pt x="0" y="481"/>
                    </a:lnTo>
                    <a:lnTo>
                      <a:pt x="110" y="581"/>
                    </a:lnTo>
                    <a:lnTo>
                      <a:pt x="0" y="615"/>
                    </a:lnTo>
                    <a:lnTo>
                      <a:pt x="111" y="715"/>
                    </a:lnTo>
                    <a:lnTo>
                      <a:pt x="0" y="749"/>
                    </a:lnTo>
                    <a:lnTo>
                      <a:pt x="111" y="849"/>
                    </a:lnTo>
                    <a:lnTo>
                      <a:pt x="0" y="884"/>
                    </a:lnTo>
                    <a:lnTo>
                      <a:pt x="111" y="984"/>
                    </a:lnTo>
                    <a:lnTo>
                      <a:pt x="0" y="1018"/>
                    </a:lnTo>
                    <a:lnTo>
                      <a:pt x="111" y="1118"/>
                    </a:lnTo>
                    <a:lnTo>
                      <a:pt x="0" y="1153"/>
                    </a:lnTo>
                    <a:lnTo>
                      <a:pt x="710" y="1797"/>
                    </a:lnTo>
                    <a:lnTo>
                      <a:pt x="1208" y="1594"/>
                    </a:lnTo>
                    <a:lnTo>
                      <a:pt x="1208" y="1643"/>
                    </a:lnTo>
                    <a:lnTo>
                      <a:pt x="1744" y="1455"/>
                    </a:lnTo>
                    <a:lnTo>
                      <a:pt x="1744" y="1389"/>
                    </a:lnTo>
                    <a:lnTo>
                      <a:pt x="2279" y="1175"/>
                    </a:lnTo>
                    <a:lnTo>
                      <a:pt x="2159" y="1089"/>
                    </a:lnTo>
                    <a:lnTo>
                      <a:pt x="2281" y="1041"/>
                    </a:lnTo>
                    <a:lnTo>
                      <a:pt x="2160" y="955"/>
                    </a:lnTo>
                    <a:lnTo>
                      <a:pt x="2281" y="906"/>
                    </a:lnTo>
                    <a:lnTo>
                      <a:pt x="2161" y="820"/>
                    </a:lnTo>
                    <a:lnTo>
                      <a:pt x="2281" y="772"/>
                    </a:lnTo>
                    <a:lnTo>
                      <a:pt x="2161" y="686"/>
                    </a:lnTo>
                    <a:close/>
                    <a:moveTo>
                      <a:pt x="1531" y="174"/>
                    </a:moveTo>
                    <a:lnTo>
                      <a:pt x="1929" y="460"/>
                    </a:lnTo>
                    <a:lnTo>
                      <a:pt x="1642" y="573"/>
                    </a:lnTo>
                    <a:lnTo>
                      <a:pt x="1581" y="522"/>
                    </a:lnTo>
                    <a:cubicBezTo>
                      <a:pt x="1561" y="361"/>
                      <a:pt x="1402" y="306"/>
                      <a:pt x="1301" y="287"/>
                    </a:cubicBezTo>
                    <a:lnTo>
                      <a:pt x="1267" y="258"/>
                    </a:lnTo>
                    <a:lnTo>
                      <a:pt x="1531" y="174"/>
                    </a:lnTo>
                    <a:close/>
                    <a:moveTo>
                      <a:pt x="649" y="351"/>
                    </a:moveTo>
                    <a:lnTo>
                      <a:pt x="679" y="374"/>
                    </a:lnTo>
                    <a:lnTo>
                      <a:pt x="209" y="523"/>
                    </a:lnTo>
                    <a:lnTo>
                      <a:pt x="739" y="997"/>
                    </a:lnTo>
                    <a:lnTo>
                      <a:pt x="1208" y="810"/>
                    </a:lnTo>
                    <a:lnTo>
                      <a:pt x="1208" y="822"/>
                    </a:lnTo>
                    <a:lnTo>
                      <a:pt x="1208" y="847"/>
                    </a:lnTo>
                    <a:lnTo>
                      <a:pt x="717" y="1050"/>
                    </a:lnTo>
                    <a:lnTo>
                      <a:pt x="124" y="510"/>
                    </a:lnTo>
                    <a:lnTo>
                      <a:pt x="649" y="351"/>
                    </a:lnTo>
                    <a:close/>
                    <a:moveTo>
                      <a:pt x="1086" y="702"/>
                    </a:moveTo>
                    <a:lnTo>
                      <a:pt x="1160" y="762"/>
                    </a:lnTo>
                    <a:lnTo>
                      <a:pt x="753" y="921"/>
                    </a:lnTo>
                    <a:lnTo>
                      <a:pt x="339" y="551"/>
                    </a:lnTo>
                    <a:lnTo>
                      <a:pt x="741" y="424"/>
                    </a:lnTo>
                    <a:lnTo>
                      <a:pt x="770" y="447"/>
                    </a:lnTo>
                    <a:cubicBezTo>
                      <a:pt x="764" y="523"/>
                      <a:pt x="785" y="690"/>
                      <a:pt x="1086" y="702"/>
                    </a:cubicBezTo>
                    <a:close/>
                    <a:moveTo>
                      <a:pt x="704" y="1126"/>
                    </a:moveTo>
                    <a:lnTo>
                      <a:pt x="1208" y="918"/>
                    </a:lnTo>
                    <a:lnTo>
                      <a:pt x="1208" y="985"/>
                    </a:lnTo>
                    <a:lnTo>
                      <a:pt x="723" y="1183"/>
                    </a:lnTo>
                    <a:lnTo>
                      <a:pt x="127" y="643"/>
                    </a:lnTo>
                    <a:lnTo>
                      <a:pt x="161" y="632"/>
                    </a:lnTo>
                    <a:lnTo>
                      <a:pt x="704" y="1126"/>
                    </a:lnTo>
                    <a:close/>
                    <a:moveTo>
                      <a:pt x="710" y="1259"/>
                    </a:moveTo>
                    <a:lnTo>
                      <a:pt x="1208" y="1056"/>
                    </a:lnTo>
                    <a:lnTo>
                      <a:pt x="1208" y="1119"/>
                    </a:lnTo>
                    <a:lnTo>
                      <a:pt x="723" y="1317"/>
                    </a:lnTo>
                    <a:lnTo>
                      <a:pt x="127" y="778"/>
                    </a:lnTo>
                    <a:lnTo>
                      <a:pt x="163" y="766"/>
                    </a:lnTo>
                    <a:lnTo>
                      <a:pt x="710" y="1259"/>
                    </a:lnTo>
                    <a:close/>
                    <a:moveTo>
                      <a:pt x="710" y="1394"/>
                    </a:moveTo>
                    <a:lnTo>
                      <a:pt x="1208" y="1191"/>
                    </a:lnTo>
                    <a:lnTo>
                      <a:pt x="1208" y="1254"/>
                    </a:lnTo>
                    <a:lnTo>
                      <a:pt x="723" y="1452"/>
                    </a:lnTo>
                    <a:lnTo>
                      <a:pt x="127" y="912"/>
                    </a:lnTo>
                    <a:lnTo>
                      <a:pt x="163" y="901"/>
                    </a:lnTo>
                    <a:lnTo>
                      <a:pt x="710" y="1394"/>
                    </a:lnTo>
                    <a:close/>
                    <a:moveTo>
                      <a:pt x="710" y="1528"/>
                    </a:moveTo>
                    <a:lnTo>
                      <a:pt x="1208" y="1325"/>
                    </a:lnTo>
                    <a:lnTo>
                      <a:pt x="1208" y="1388"/>
                    </a:lnTo>
                    <a:lnTo>
                      <a:pt x="723" y="1586"/>
                    </a:lnTo>
                    <a:lnTo>
                      <a:pt x="127" y="1047"/>
                    </a:lnTo>
                    <a:lnTo>
                      <a:pt x="163" y="1035"/>
                    </a:lnTo>
                    <a:lnTo>
                      <a:pt x="710" y="1528"/>
                    </a:lnTo>
                    <a:close/>
                    <a:moveTo>
                      <a:pt x="723" y="1721"/>
                    </a:moveTo>
                    <a:lnTo>
                      <a:pt x="127" y="1181"/>
                    </a:lnTo>
                    <a:lnTo>
                      <a:pt x="167" y="1170"/>
                    </a:lnTo>
                    <a:lnTo>
                      <a:pt x="709" y="1663"/>
                    </a:lnTo>
                    <a:lnTo>
                      <a:pt x="1208" y="1460"/>
                    </a:lnTo>
                    <a:lnTo>
                      <a:pt x="1208" y="1523"/>
                    </a:lnTo>
                    <a:lnTo>
                      <a:pt x="723" y="1721"/>
                    </a:lnTo>
                    <a:close/>
                    <a:moveTo>
                      <a:pt x="1659" y="741"/>
                    </a:moveTo>
                    <a:lnTo>
                      <a:pt x="1659" y="1409"/>
                    </a:lnTo>
                    <a:lnTo>
                      <a:pt x="1293" y="1548"/>
                    </a:lnTo>
                    <a:lnTo>
                      <a:pt x="1293" y="892"/>
                    </a:lnTo>
                    <a:lnTo>
                      <a:pt x="1293" y="820"/>
                    </a:lnTo>
                    <a:lnTo>
                      <a:pt x="1293" y="791"/>
                    </a:lnTo>
                    <a:lnTo>
                      <a:pt x="1222" y="734"/>
                    </a:lnTo>
                    <a:lnTo>
                      <a:pt x="812" y="400"/>
                    </a:lnTo>
                    <a:lnTo>
                      <a:pt x="752" y="350"/>
                    </a:lnTo>
                    <a:lnTo>
                      <a:pt x="724" y="327"/>
                    </a:lnTo>
                    <a:lnTo>
                      <a:pt x="689" y="298"/>
                    </a:lnTo>
                    <a:lnTo>
                      <a:pt x="1065" y="175"/>
                    </a:lnTo>
                    <a:lnTo>
                      <a:pt x="1106" y="209"/>
                    </a:lnTo>
                    <a:lnTo>
                      <a:pt x="1132" y="231"/>
                    </a:lnTo>
                    <a:lnTo>
                      <a:pt x="1192" y="281"/>
                    </a:lnTo>
                    <a:lnTo>
                      <a:pt x="1572" y="600"/>
                    </a:lnTo>
                    <a:lnTo>
                      <a:pt x="1626" y="649"/>
                    </a:lnTo>
                    <a:lnTo>
                      <a:pt x="1659" y="688"/>
                    </a:lnTo>
                    <a:lnTo>
                      <a:pt x="1659" y="741"/>
                    </a:lnTo>
                    <a:close/>
                    <a:moveTo>
                      <a:pt x="2142" y="755"/>
                    </a:moveTo>
                    <a:lnTo>
                      <a:pt x="1744" y="914"/>
                    </a:lnTo>
                    <a:lnTo>
                      <a:pt x="1744" y="851"/>
                    </a:lnTo>
                    <a:lnTo>
                      <a:pt x="2084" y="715"/>
                    </a:lnTo>
                    <a:lnTo>
                      <a:pt x="2142" y="755"/>
                    </a:lnTo>
                    <a:close/>
                    <a:moveTo>
                      <a:pt x="2082" y="579"/>
                    </a:moveTo>
                    <a:lnTo>
                      <a:pt x="2140" y="621"/>
                    </a:lnTo>
                    <a:lnTo>
                      <a:pt x="1744" y="780"/>
                    </a:lnTo>
                    <a:lnTo>
                      <a:pt x="1744" y="714"/>
                    </a:lnTo>
                    <a:lnTo>
                      <a:pt x="2082" y="579"/>
                    </a:lnTo>
                    <a:close/>
                    <a:moveTo>
                      <a:pt x="2142" y="1159"/>
                    </a:moveTo>
                    <a:lnTo>
                      <a:pt x="1744" y="1317"/>
                    </a:lnTo>
                    <a:lnTo>
                      <a:pt x="1744" y="1254"/>
                    </a:lnTo>
                    <a:lnTo>
                      <a:pt x="2084" y="1118"/>
                    </a:lnTo>
                    <a:lnTo>
                      <a:pt x="2142" y="1159"/>
                    </a:lnTo>
                    <a:close/>
                    <a:moveTo>
                      <a:pt x="2142" y="1024"/>
                    </a:moveTo>
                    <a:lnTo>
                      <a:pt x="1744" y="1183"/>
                    </a:lnTo>
                    <a:lnTo>
                      <a:pt x="1744" y="1120"/>
                    </a:lnTo>
                    <a:lnTo>
                      <a:pt x="2084" y="984"/>
                    </a:lnTo>
                    <a:lnTo>
                      <a:pt x="2142" y="1024"/>
                    </a:lnTo>
                    <a:close/>
                    <a:moveTo>
                      <a:pt x="2142" y="890"/>
                    </a:moveTo>
                    <a:lnTo>
                      <a:pt x="1744" y="1049"/>
                    </a:lnTo>
                    <a:lnTo>
                      <a:pt x="1744" y="985"/>
                    </a:lnTo>
                    <a:lnTo>
                      <a:pt x="2084" y="849"/>
                    </a:lnTo>
                    <a:lnTo>
                      <a:pt x="2142" y="8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Freeform 442"/>
              <p:cNvSpPr>
                <a:spLocks/>
              </p:cNvSpPr>
              <p:nvPr/>
            </p:nvSpPr>
            <p:spPr bwMode="auto">
              <a:xfrm>
                <a:off x="-101" y="1981"/>
                <a:ext cx="61" cy="140"/>
              </a:xfrm>
              <a:custGeom>
                <a:avLst/>
                <a:gdLst>
                  <a:gd name="T0" fmla="*/ 171 w 271"/>
                  <a:gd name="T1" fmla="*/ 250 h 614"/>
                  <a:gd name="T2" fmla="*/ 97 w 271"/>
                  <a:gd name="T3" fmla="*/ 203 h 614"/>
                  <a:gd name="T4" fmla="*/ 150 w 271"/>
                  <a:gd name="T5" fmla="*/ 150 h 614"/>
                  <a:gd name="T6" fmla="*/ 237 w 271"/>
                  <a:gd name="T7" fmla="*/ 157 h 614"/>
                  <a:gd name="T8" fmla="*/ 255 w 271"/>
                  <a:gd name="T9" fmla="*/ 70 h 614"/>
                  <a:gd name="T10" fmla="*/ 167 w 271"/>
                  <a:gd name="T11" fmla="*/ 65 h 614"/>
                  <a:gd name="T12" fmla="*/ 167 w 271"/>
                  <a:gd name="T13" fmla="*/ 0 h 614"/>
                  <a:gd name="T14" fmla="*/ 107 w 271"/>
                  <a:gd name="T15" fmla="*/ 12 h 614"/>
                  <a:gd name="T16" fmla="*/ 107 w 271"/>
                  <a:gd name="T17" fmla="*/ 82 h 614"/>
                  <a:gd name="T18" fmla="*/ 4 w 271"/>
                  <a:gd name="T19" fmla="*/ 235 h 614"/>
                  <a:gd name="T20" fmla="*/ 113 w 271"/>
                  <a:gd name="T21" fmla="*/ 347 h 614"/>
                  <a:gd name="T22" fmla="*/ 178 w 271"/>
                  <a:gd name="T23" fmla="*/ 397 h 614"/>
                  <a:gd name="T24" fmla="*/ 119 w 271"/>
                  <a:gd name="T25" fmla="*/ 455 h 614"/>
                  <a:gd name="T26" fmla="*/ 18 w 271"/>
                  <a:gd name="T27" fmla="*/ 444 h 614"/>
                  <a:gd name="T28" fmla="*/ 0 w 271"/>
                  <a:gd name="T29" fmla="*/ 535 h 614"/>
                  <a:gd name="T30" fmla="*/ 103 w 271"/>
                  <a:gd name="T31" fmla="*/ 544 h 614"/>
                  <a:gd name="T32" fmla="*/ 103 w 271"/>
                  <a:gd name="T33" fmla="*/ 614 h 614"/>
                  <a:gd name="T34" fmla="*/ 163 w 271"/>
                  <a:gd name="T35" fmla="*/ 602 h 614"/>
                  <a:gd name="T36" fmla="*/ 164 w 271"/>
                  <a:gd name="T37" fmla="*/ 526 h 614"/>
                  <a:gd name="T38" fmla="*/ 271 w 271"/>
                  <a:gd name="T39" fmla="*/ 367 h 614"/>
                  <a:gd name="T40" fmla="*/ 171 w 271"/>
                  <a:gd name="T41" fmla="*/ 25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614">
                    <a:moveTo>
                      <a:pt x="171" y="250"/>
                    </a:moveTo>
                    <a:cubicBezTo>
                      <a:pt x="118" y="238"/>
                      <a:pt x="97" y="227"/>
                      <a:pt x="97" y="203"/>
                    </a:cubicBezTo>
                    <a:cubicBezTo>
                      <a:pt x="97" y="183"/>
                      <a:pt x="110" y="158"/>
                      <a:pt x="150" y="150"/>
                    </a:cubicBezTo>
                    <a:cubicBezTo>
                      <a:pt x="193" y="141"/>
                      <a:pt x="222" y="152"/>
                      <a:pt x="237" y="157"/>
                    </a:cubicBezTo>
                    <a:lnTo>
                      <a:pt x="255" y="70"/>
                    </a:lnTo>
                    <a:cubicBezTo>
                      <a:pt x="234" y="63"/>
                      <a:pt x="207" y="58"/>
                      <a:pt x="167" y="65"/>
                    </a:cubicBezTo>
                    <a:lnTo>
                      <a:pt x="167" y="0"/>
                    </a:lnTo>
                    <a:lnTo>
                      <a:pt x="107" y="12"/>
                    </a:lnTo>
                    <a:lnTo>
                      <a:pt x="107" y="82"/>
                    </a:lnTo>
                    <a:cubicBezTo>
                      <a:pt x="42" y="111"/>
                      <a:pt x="4" y="170"/>
                      <a:pt x="4" y="235"/>
                    </a:cubicBezTo>
                    <a:cubicBezTo>
                      <a:pt x="4" y="307"/>
                      <a:pt x="48" y="334"/>
                      <a:pt x="113" y="347"/>
                    </a:cubicBezTo>
                    <a:cubicBezTo>
                      <a:pt x="159" y="356"/>
                      <a:pt x="178" y="369"/>
                      <a:pt x="178" y="397"/>
                    </a:cubicBezTo>
                    <a:cubicBezTo>
                      <a:pt x="178" y="426"/>
                      <a:pt x="155" y="448"/>
                      <a:pt x="119" y="455"/>
                    </a:cubicBezTo>
                    <a:cubicBezTo>
                      <a:pt x="80" y="464"/>
                      <a:pt x="44" y="456"/>
                      <a:pt x="18" y="444"/>
                    </a:cubicBezTo>
                    <a:lnTo>
                      <a:pt x="0" y="535"/>
                    </a:lnTo>
                    <a:cubicBezTo>
                      <a:pt x="23" y="545"/>
                      <a:pt x="63" y="551"/>
                      <a:pt x="103" y="544"/>
                    </a:cubicBezTo>
                    <a:lnTo>
                      <a:pt x="103" y="614"/>
                    </a:lnTo>
                    <a:lnTo>
                      <a:pt x="163" y="602"/>
                    </a:lnTo>
                    <a:lnTo>
                      <a:pt x="164" y="526"/>
                    </a:lnTo>
                    <a:cubicBezTo>
                      <a:pt x="233" y="497"/>
                      <a:pt x="271" y="433"/>
                      <a:pt x="271" y="367"/>
                    </a:cubicBezTo>
                    <a:cubicBezTo>
                      <a:pt x="271" y="300"/>
                      <a:pt x="243" y="266"/>
                      <a:pt x="171" y="2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23" name="Group 22"/>
          <p:cNvGrpSpPr/>
          <p:nvPr/>
        </p:nvGrpSpPr>
        <p:grpSpPr>
          <a:xfrm>
            <a:off x="6362721" y="1971485"/>
            <a:ext cx="4056027" cy="937545"/>
            <a:chOff x="4706200" y="1736352"/>
            <a:chExt cx="4056027" cy="937545"/>
          </a:xfrm>
        </p:grpSpPr>
        <p:sp>
          <p:nvSpPr>
            <p:cNvPr id="24" name="Oval 23"/>
            <p:cNvSpPr/>
            <p:nvPr/>
          </p:nvSpPr>
          <p:spPr>
            <a:xfrm>
              <a:off x="4706200"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5767114" y="186347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Keep The Buyer After Sale</a:t>
              </a:r>
            </a:p>
            <a:p>
              <a:pP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Etiam viverra sagittis sem vitae viverra. Pellentesque vehicula eu tellus nec</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Freeform 446"/>
            <p:cNvSpPr>
              <a:spLocks noEditPoints="1"/>
            </p:cNvSpPr>
            <p:nvPr/>
          </p:nvSpPr>
          <p:spPr bwMode="auto">
            <a:xfrm>
              <a:off x="4966256" y="1996408"/>
              <a:ext cx="417433" cy="417432"/>
            </a:xfrm>
            <a:custGeom>
              <a:avLst/>
              <a:gdLst>
                <a:gd name="T0" fmla="*/ 1806 w 1806"/>
                <a:gd name="T1" fmla="*/ 0 h 1806"/>
                <a:gd name="T2" fmla="*/ 1806 w 1806"/>
                <a:gd name="T3" fmla="*/ 1806 h 1806"/>
                <a:gd name="T4" fmla="*/ 226 w 1806"/>
                <a:gd name="T5" fmla="*/ 1806 h 1806"/>
                <a:gd name="T6" fmla="*/ 226 w 1806"/>
                <a:gd name="T7" fmla="*/ 1524 h 1806"/>
                <a:gd name="T8" fmla="*/ 0 w 1806"/>
                <a:gd name="T9" fmla="*/ 1524 h 1806"/>
                <a:gd name="T10" fmla="*/ 0 w 1806"/>
                <a:gd name="T11" fmla="*/ 1354 h 1806"/>
                <a:gd name="T12" fmla="*/ 226 w 1806"/>
                <a:gd name="T13" fmla="*/ 1354 h 1806"/>
                <a:gd name="T14" fmla="*/ 226 w 1806"/>
                <a:gd name="T15" fmla="*/ 1185 h 1806"/>
                <a:gd name="T16" fmla="*/ 0 w 1806"/>
                <a:gd name="T17" fmla="*/ 1185 h 1806"/>
                <a:gd name="T18" fmla="*/ 0 w 1806"/>
                <a:gd name="T19" fmla="*/ 1016 h 1806"/>
                <a:gd name="T20" fmla="*/ 226 w 1806"/>
                <a:gd name="T21" fmla="*/ 1016 h 1806"/>
                <a:gd name="T22" fmla="*/ 226 w 1806"/>
                <a:gd name="T23" fmla="*/ 790 h 1806"/>
                <a:gd name="T24" fmla="*/ 0 w 1806"/>
                <a:gd name="T25" fmla="*/ 790 h 1806"/>
                <a:gd name="T26" fmla="*/ 0 w 1806"/>
                <a:gd name="T27" fmla="*/ 621 h 1806"/>
                <a:gd name="T28" fmla="*/ 226 w 1806"/>
                <a:gd name="T29" fmla="*/ 621 h 1806"/>
                <a:gd name="T30" fmla="*/ 226 w 1806"/>
                <a:gd name="T31" fmla="*/ 451 h 1806"/>
                <a:gd name="T32" fmla="*/ 0 w 1806"/>
                <a:gd name="T33" fmla="*/ 451 h 1806"/>
                <a:gd name="T34" fmla="*/ 0 w 1806"/>
                <a:gd name="T35" fmla="*/ 282 h 1806"/>
                <a:gd name="T36" fmla="*/ 226 w 1806"/>
                <a:gd name="T37" fmla="*/ 282 h 1806"/>
                <a:gd name="T38" fmla="*/ 226 w 1806"/>
                <a:gd name="T39" fmla="*/ 0 h 1806"/>
                <a:gd name="T40" fmla="*/ 1806 w 1806"/>
                <a:gd name="T41" fmla="*/ 0 h 1806"/>
                <a:gd name="T42" fmla="*/ 1806 w 1806"/>
                <a:gd name="T43" fmla="*/ 0 h 1806"/>
                <a:gd name="T44" fmla="*/ 1637 w 1806"/>
                <a:gd name="T45" fmla="*/ 169 h 1806"/>
                <a:gd name="T46" fmla="*/ 395 w 1806"/>
                <a:gd name="T47" fmla="*/ 169 h 1806"/>
                <a:gd name="T48" fmla="*/ 395 w 1806"/>
                <a:gd name="T49" fmla="*/ 1637 h 1806"/>
                <a:gd name="T50" fmla="*/ 1637 w 1806"/>
                <a:gd name="T51" fmla="*/ 1637 h 1806"/>
                <a:gd name="T52" fmla="*/ 1637 w 1806"/>
                <a:gd name="T53" fmla="*/ 169 h 1806"/>
                <a:gd name="T54" fmla="*/ 1637 w 1806"/>
                <a:gd name="T55" fmla="*/ 169 h 1806"/>
                <a:gd name="T56" fmla="*/ 818 w 1806"/>
                <a:gd name="T57" fmla="*/ 705 h 1806"/>
                <a:gd name="T58" fmla="*/ 1016 w 1806"/>
                <a:gd name="T59" fmla="*/ 508 h 1806"/>
                <a:gd name="T60" fmla="*/ 1214 w 1806"/>
                <a:gd name="T61" fmla="*/ 705 h 1806"/>
                <a:gd name="T62" fmla="*/ 1016 w 1806"/>
                <a:gd name="T63" fmla="*/ 903 h 1806"/>
                <a:gd name="T64" fmla="*/ 818 w 1806"/>
                <a:gd name="T65" fmla="*/ 705 h 1806"/>
                <a:gd name="T66" fmla="*/ 818 w 1806"/>
                <a:gd name="T67" fmla="*/ 705 h 1806"/>
                <a:gd name="T68" fmla="*/ 621 w 1806"/>
                <a:gd name="T69" fmla="*/ 1204 h 1806"/>
                <a:gd name="T70" fmla="*/ 1016 w 1806"/>
                <a:gd name="T71" fmla="*/ 1016 h 1806"/>
                <a:gd name="T72" fmla="*/ 1411 w 1806"/>
                <a:gd name="T73" fmla="*/ 1204 h 1806"/>
                <a:gd name="T74" fmla="*/ 1411 w 1806"/>
                <a:gd name="T75" fmla="*/ 1298 h 1806"/>
                <a:gd name="T76" fmla="*/ 621 w 1806"/>
                <a:gd name="T77" fmla="*/ 1298 h 1806"/>
                <a:gd name="T78" fmla="*/ 621 w 1806"/>
                <a:gd name="T79" fmla="*/ 1204 h 1806"/>
                <a:gd name="T80" fmla="*/ 621 w 1806"/>
                <a:gd name="T81" fmla="*/ 1204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6" h="1806">
                  <a:moveTo>
                    <a:pt x="1806" y="0"/>
                  </a:moveTo>
                  <a:lnTo>
                    <a:pt x="1806" y="1806"/>
                  </a:lnTo>
                  <a:lnTo>
                    <a:pt x="226" y="1806"/>
                  </a:lnTo>
                  <a:lnTo>
                    <a:pt x="226" y="1524"/>
                  </a:lnTo>
                  <a:lnTo>
                    <a:pt x="0" y="1524"/>
                  </a:lnTo>
                  <a:lnTo>
                    <a:pt x="0" y="1354"/>
                  </a:lnTo>
                  <a:lnTo>
                    <a:pt x="226" y="1354"/>
                  </a:lnTo>
                  <a:lnTo>
                    <a:pt x="226" y="1185"/>
                  </a:lnTo>
                  <a:lnTo>
                    <a:pt x="0" y="1185"/>
                  </a:lnTo>
                  <a:lnTo>
                    <a:pt x="0" y="1016"/>
                  </a:lnTo>
                  <a:lnTo>
                    <a:pt x="226" y="1016"/>
                  </a:lnTo>
                  <a:lnTo>
                    <a:pt x="226" y="790"/>
                  </a:lnTo>
                  <a:lnTo>
                    <a:pt x="0" y="790"/>
                  </a:lnTo>
                  <a:lnTo>
                    <a:pt x="0" y="621"/>
                  </a:lnTo>
                  <a:lnTo>
                    <a:pt x="226" y="621"/>
                  </a:lnTo>
                  <a:lnTo>
                    <a:pt x="226" y="451"/>
                  </a:lnTo>
                  <a:lnTo>
                    <a:pt x="0" y="451"/>
                  </a:lnTo>
                  <a:lnTo>
                    <a:pt x="0" y="282"/>
                  </a:lnTo>
                  <a:lnTo>
                    <a:pt x="226" y="282"/>
                  </a:lnTo>
                  <a:lnTo>
                    <a:pt x="226" y="0"/>
                  </a:lnTo>
                  <a:lnTo>
                    <a:pt x="1806" y="0"/>
                  </a:lnTo>
                  <a:lnTo>
                    <a:pt x="1806" y="0"/>
                  </a:lnTo>
                  <a:close/>
                  <a:moveTo>
                    <a:pt x="1637" y="169"/>
                  </a:moveTo>
                  <a:lnTo>
                    <a:pt x="395" y="169"/>
                  </a:lnTo>
                  <a:lnTo>
                    <a:pt x="395" y="1637"/>
                  </a:lnTo>
                  <a:lnTo>
                    <a:pt x="1637" y="1637"/>
                  </a:lnTo>
                  <a:lnTo>
                    <a:pt x="1637" y="169"/>
                  </a:lnTo>
                  <a:lnTo>
                    <a:pt x="1637" y="169"/>
                  </a:lnTo>
                  <a:close/>
                  <a:moveTo>
                    <a:pt x="818" y="705"/>
                  </a:moveTo>
                  <a:cubicBezTo>
                    <a:pt x="818" y="596"/>
                    <a:pt x="907" y="508"/>
                    <a:pt x="1016" y="508"/>
                  </a:cubicBezTo>
                  <a:cubicBezTo>
                    <a:pt x="1125" y="508"/>
                    <a:pt x="1214" y="596"/>
                    <a:pt x="1214" y="705"/>
                  </a:cubicBezTo>
                  <a:cubicBezTo>
                    <a:pt x="1214" y="814"/>
                    <a:pt x="1125" y="903"/>
                    <a:pt x="1016" y="903"/>
                  </a:cubicBezTo>
                  <a:cubicBezTo>
                    <a:pt x="907" y="903"/>
                    <a:pt x="818" y="814"/>
                    <a:pt x="818" y="705"/>
                  </a:cubicBezTo>
                  <a:lnTo>
                    <a:pt x="818" y="705"/>
                  </a:lnTo>
                  <a:close/>
                  <a:moveTo>
                    <a:pt x="621" y="1204"/>
                  </a:moveTo>
                  <a:cubicBezTo>
                    <a:pt x="714" y="1089"/>
                    <a:pt x="856" y="1016"/>
                    <a:pt x="1016" y="1016"/>
                  </a:cubicBezTo>
                  <a:cubicBezTo>
                    <a:pt x="1176" y="1016"/>
                    <a:pt x="1318" y="1089"/>
                    <a:pt x="1411" y="1204"/>
                  </a:cubicBezTo>
                  <a:lnTo>
                    <a:pt x="1411" y="1298"/>
                  </a:lnTo>
                  <a:lnTo>
                    <a:pt x="621" y="1298"/>
                  </a:lnTo>
                  <a:lnTo>
                    <a:pt x="621" y="1204"/>
                  </a:lnTo>
                  <a:lnTo>
                    <a:pt x="621" y="1204"/>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27" name="Group 26"/>
          <p:cNvGrpSpPr/>
          <p:nvPr/>
        </p:nvGrpSpPr>
        <p:grpSpPr>
          <a:xfrm>
            <a:off x="6388847" y="3520005"/>
            <a:ext cx="4056027" cy="937545"/>
            <a:chOff x="4732326" y="3284872"/>
            <a:chExt cx="4056027" cy="937545"/>
          </a:xfrm>
        </p:grpSpPr>
        <p:sp>
          <p:nvSpPr>
            <p:cNvPr id="28" name="Oval 27"/>
            <p:cNvSpPr/>
            <p:nvPr/>
          </p:nvSpPr>
          <p:spPr>
            <a:xfrm>
              <a:off x="473232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5793240" y="341199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Stay Informed At All Times</a:t>
              </a:r>
            </a:p>
            <a:p>
              <a:pPr>
                <a:spcBef>
                  <a:spcPts val="300"/>
                </a:spcBef>
                <a:spcAft>
                  <a:spcPts val="300"/>
                </a:spcAft>
              </a:pP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Vivamus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lacus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sollicitudin</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condimentum</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eros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ut,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pellentesque</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dui</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0" name="Group 449"/>
            <p:cNvGrpSpPr>
              <a:grpSpLocks noChangeAspect="1"/>
            </p:cNvGrpSpPr>
            <p:nvPr/>
          </p:nvGrpSpPr>
          <p:grpSpPr bwMode="auto">
            <a:xfrm>
              <a:off x="4986786" y="3539332"/>
              <a:ext cx="428625" cy="428625"/>
              <a:chOff x="5404" y="1658"/>
              <a:chExt cx="616" cy="616"/>
            </a:xfrm>
            <a:solidFill>
              <a:schemeClr val="bg1"/>
            </a:solidFill>
          </p:grpSpPr>
          <p:sp>
            <p:nvSpPr>
              <p:cNvPr id="31" name="Freeform 450"/>
              <p:cNvSpPr>
                <a:spLocks noEditPoints="1"/>
              </p:cNvSpPr>
              <p:nvPr/>
            </p:nvSpPr>
            <p:spPr bwMode="auto">
              <a:xfrm>
                <a:off x="5404" y="1658"/>
                <a:ext cx="616" cy="616"/>
              </a:xfrm>
              <a:custGeom>
                <a:avLst/>
                <a:gdLst>
                  <a:gd name="T0" fmla="*/ 1360 w 2720"/>
                  <a:gd name="T1" fmla="*/ 0 h 2721"/>
                  <a:gd name="T2" fmla="*/ 0 w 2720"/>
                  <a:gd name="T3" fmla="*/ 1361 h 2721"/>
                  <a:gd name="T4" fmla="*/ 1360 w 2720"/>
                  <a:gd name="T5" fmla="*/ 2721 h 2721"/>
                  <a:gd name="T6" fmla="*/ 2720 w 2720"/>
                  <a:gd name="T7" fmla="*/ 1361 h 2721"/>
                  <a:gd name="T8" fmla="*/ 1360 w 2720"/>
                  <a:gd name="T9" fmla="*/ 0 h 2721"/>
                  <a:gd name="T10" fmla="*/ 1360 w 2720"/>
                  <a:gd name="T11" fmla="*/ 2576 h 2721"/>
                  <a:gd name="T12" fmla="*/ 146 w 2720"/>
                  <a:gd name="T13" fmla="*/ 1361 h 2721"/>
                  <a:gd name="T14" fmla="*/ 1360 w 2720"/>
                  <a:gd name="T15" fmla="*/ 146 h 2721"/>
                  <a:gd name="T16" fmla="*/ 2575 w 2720"/>
                  <a:gd name="T17" fmla="*/ 1361 h 2721"/>
                  <a:gd name="T18" fmla="*/ 1360 w 2720"/>
                  <a:gd name="T19" fmla="*/ 2576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0" h="2721">
                    <a:moveTo>
                      <a:pt x="1360" y="0"/>
                    </a:moveTo>
                    <a:cubicBezTo>
                      <a:pt x="609" y="0"/>
                      <a:pt x="0" y="610"/>
                      <a:pt x="0" y="1361"/>
                    </a:cubicBezTo>
                    <a:cubicBezTo>
                      <a:pt x="0" y="2112"/>
                      <a:pt x="609" y="2721"/>
                      <a:pt x="1360" y="2721"/>
                    </a:cubicBezTo>
                    <a:cubicBezTo>
                      <a:pt x="2111" y="2721"/>
                      <a:pt x="2720" y="2112"/>
                      <a:pt x="2720" y="1361"/>
                    </a:cubicBezTo>
                    <a:cubicBezTo>
                      <a:pt x="2720" y="610"/>
                      <a:pt x="2111" y="0"/>
                      <a:pt x="1360" y="0"/>
                    </a:cubicBezTo>
                    <a:close/>
                    <a:moveTo>
                      <a:pt x="1360" y="2576"/>
                    </a:moveTo>
                    <a:cubicBezTo>
                      <a:pt x="690" y="2576"/>
                      <a:pt x="146" y="2031"/>
                      <a:pt x="146" y="1361"/>
                    </a:cubicBezTo>
                    <a:cubicBezTo>
                      <a:pt x="146" y="691"/>
                      <a:pt x="690" y="146"/>
                      <a:pt x="1360" y="146"/>
                    </a:cubicBezTo>
                    <a:cubicBezTo>
                      <a:pt x="2030" y="146"/>
                      <a:pt x="2575" y="691"/>
                      <a:pt x="2575" y="1361"/>
                    </a:cubicBezTo>
                    <a:cubicBezTo>
                      <a:pt x="2575" y="2031"/>
                      <a:pt x="2030" y="2576"/>
                      <a:pt x="1360" y="257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Freeform 451"/>
              <p:cNvSpPr>
                <a:spLocks noEditPoints="1"/>
              </p:cNvSpPr>
              <p:nvPr/>
            </p:nvSpPr>
            <p:spPr bwMode="auto">
              <a:xfrm>
                <a:off x="5465" y="1720"/>
                <a:ext cx="493" cy="492"/>
              </a:xfrm>
              <a:custGeom>
                <a:avLst/>
                <a:gdLst>
                  <a:gd name="T0" fmla="*/ 1087 w 2174"/>
                  <a:gd name="T1" fmla="*/ 0 h 2174"/>
                  <a:gd name="T2" fmla="*/ 0 w 2174"/>
                  <a:gd name="T3" fmla="*/ 1087 h 2174"/>
                  <a:gd name="T4" fmla="*/ 1087 w 2174"/>
                  <a:gd name="T5" fmla="*/ 2174 h 2174"/>
                  <a:gd name="T6" fmla="*/ 2174 w 2174"/>
                  <a:gd name="T7" fmla="*/ 1087 h 2174"/>
                  <a:gd name="T8" fmla="*/ 1087 w 2174"/>
                  <a:gd name="T9" fmla="*/ 0 h 2174"/>
                  <a:gd name="T10" fmla="*/ 1002 w 2174"/>
                  <a:gd name="T11" fmla="*/ 1711 h 2174"/>
                  <a:gd name="T12" fmla="*/ 943 w 2174"/>
                  <a:gd name="T13" fmla="*/ 1297 h 2174"/>
                  <a:gd name="T14" fmla="*/ 867 w 2174"/>
                  <a:gd name="T15" fmla="*/ 973 h 2174"/>
                  <a:gd name="T16" fmla="*/ 1243 w 2174"/>
                  <a:gd name="T17" fmla="*/ 939 h 2174"/>
                  <a:gd name="T18" fmla="*/ 1074 w 2174"/>
                  <a:gd name="T19" fmla="*/ 1508 h 2174"/>
                  <a:gd name="T20" fmla="*/ 1260 w 2174"/>
                  <a:gd name="T21" fmla="*/ 1603 h 2174"/>
                  <a:gd name="T22" fmla="*/ 1002 w 2174"/>
                  <a:gd name="T23" fmla="*/ 1711 h 2174"/>
                  <a:gd name="T24" fmla="*/ 1131 w 2174"/>
                  <a:gd name="T25" fmla="*/ 756 h 2174"/>
                  <a:gd name="T26" fmla="*/ 980 w 2174"/>
                  <a:gd name="T27" fmla="*/ 605 h 2174"/>
                  <a:gd name="T28" fmla="*/ 1131 w 2174"/>
                  <a:gd name="T29" fmla="*/ 454 h 2174"/>
                  <a:gd name="T30" fmla="*/ 1282 w 2174"/>
                  <a:gd name="T31" fmla="*/ 605 h 2174"/>
                  <a:gd name="T32" fmla="*/ 1131 w 2174"/>
                  <a:gd name="T33" fmla="*/ 756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4" h="2174">
                    <a:moveTo>
                      <a:pt x="1087" y="0"/>
                    </a:moveTo>
                    <a:cubicBezTo>
                      <a:pt x="488" y="0"/>
                      <a:pt x="0" y="488"/>
                      <a:pt x="0" y="1087"/>
                    </a:cubicBezTo>
                    <a:cubicBezTo>
                      <a:pt x="0" y="1686"/>
                      <a:pt x="488" y="2174"/>
                      <a:pt x="1087" y="2174"/>
                    </a:cubicBezTo>
                    <a:cubicBezTo>
                      <a:pt x="1686" y="2174"/>
                      <a:pt x="2174" y="1686"/>
                      <a:pt x="2174" y="1087"/>
                    </a:cubicBezTo>
                    <a:cubicBezTo>
                      <a:pt x="2174" y="488"/>
                      <a:pt x="1686" y="0"/>
                      <a:pt x="1087" y="0"/>
                    </a:cubicBezTo>
                    <a:close/>
                    <a:moveTo>
                      <a:pt x="1002" y="1711"/>
                    </a:moveTo>
                    <a:cubicBezTo>
                      <a:pt x="693" y="1657"/>
                      <a:pt x="943" y="1297"/>
                      <a:pt x="943" y="1297"/>
                    </a:cubicBezTo>
                    <a:cubicBezTo>
                      <a:pt x="1201" y="872"/>
                      <a:pt x="867" y="973"/>
                      <a:pt x="867" y="973"/>
                    </a:cubicBezTo>
                    <a:cubicBezTo>
                      <a:pt x="1161" y="700"/>
                      <a:pt x="1243" y="939"/>
                      <a:pt x="1243" y="939"/>
                    </a:cubicBezTo>
                    <a:cubicBezTo>
                      <a:pt x="1305" y="1012"/>
                      <a:pt x="1074" y="1508"/>
                      <a:pt x="1074" y="1508"/>
                    </a:cubicBezTo>
                    <a:cubicBezTo>
                      <a:pt x="1022" y="1627"/>
                      <a:pt x="1260" y="1603"/>
                      <a:pt x="1260" y="1603"/>
                    </a:cubicBezTo>
                    <a:cubicBezTo>
                      <a:pt x="1158" y="1753"/>
                      <a:pt x="1002" y="1711"/>
                      <a:pt x="1002" y="1711"/>
                    </a:cubicBezTo>
                    <a:close/>
                    <a:moveTo>
                      <a:pt x="1131" y="756"/>
                    </a:moveTo>
                    <a:cubicBezTo>
                      <a:pt x="1048" y="756"/>
                      <a:pt x="980" y="688"/>
                      <a:pt x="980" y="605"/>
                    </a:cubicBezTo>
                    <a:cubicBezTo>
                      <a:pt x="980" y="521"/>
                      <a:pt x="1048" y="454"/>
                      <a:pt x="1131" y="454"/>
                    </a:cubicBezTo>
                    <a:cubicBezTo>
                      <a:pt x="1215" y="454"/>
                      <a:pt x="1282" y="521"/>
                      <a:pt x="1282" y="605"/>
                    </a:cubicBezTo>
                    <a:cubicBezTo>
                      <a:pt x="1282" y="688"/>
                      <a:pt x="1215" y="756"/>
                      <a:pt x="1131" y="75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33" name="Group 32"/>
          <p:cNvGrpSpPr/>
          <p:nvPr/>
        </p:nvGrpSpPr>
        <p:grpSpPr>
          <a:xfrm>
            <a:off x="6362721" y="5068525"/>
            <a:ext cx="4056027" cy="937545"/>
            <a:chOff x="6230201" y="4833393"/>
            <a:chExt cx="4056027" cy="937545"/>
          </a:xfrm>
        </p:grpSpPr>
        <p:sp>
          <p:nvSpPr>
            <p:cNvPr id="34" name="Oval 33"/>
            <p:cNvSpPr/>
            <p:nvPr/>
          </p:nvSpPr>
          <p:spPr>
            <a:xfrm>
              <a:off x="6230201" y="4833393"/>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7291115" y="4960520"/>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Determine Best Asking Price</a:t>
              </a:r>
            </a:p>
            <a:p>
              <a:pP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dictum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eu</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nulla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mattis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faucibus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metus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posuere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finibus</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454"/>
            <p:cNvGrpSpPr>
              <a:grpSpLocks noChangeAspect="1"/>
            </p:cNvGrpSpPr>
            <p:nvPr/>
          </p:nvGrpSpPr>
          <p:grpSpPr bwMode="auto">
            <a:xfrm>
              <a:off x="6577714" y="5097565"/>
              <a:ext cx="242519" cy="409201"/>
              <a:chOff x="5670" y="1276"/>
              <a:chExt cx="307" cy="518"/>
            </a:xfrm>
          </p:grpSpPr>
          <p:sp>
            <p:nvSpPr>
              <p:cNvPr id="37" name="Freeform 455"/>
              <p:cNvSpPr>
                <a:spLocks noEditPoints="1"/>
              </p:cNvSpPr>
              <p:nvPr/>
            </p:nvSpPr>
            <p:spPr bwMode="auto">
              <a:xfrm>
                <a:off x="5700" y="1305"/>
                <a:ext cx="248" cy="249"/>
              </a:xfrm>
              <a:custGeom>
                <a:avLst/>
                <a:gdLst>
                  <a:gd name="T0" fmla="*/ 621 w 1242"/>
                  <a:gd name="T1" fmla="*/ 0 h 1242"/>
                  <a:gd name="T2" fmla="*/ 0 w 1242"/>
                  <a:gd name="T3" fmla="*/ 621 h 1242"/>
                  <a:gd name="T4" fmla="*/ 621 w 1242"/>
                  <a:gd name="T5" fmla="*/ 1242 h 1242"/>
                  <a:gd name="T6" fmla="*/ 1242 w 1242"/>
                  <a:gd name="T7" fmla="*/ 621 h 1242"/>
                  <a:gd name="T8" fmla="*/ 621 w 1242"/>
                  <a:gd name="T9" fmla="*/ 0 h 1242"/>
                  <a:gd name="T10" fmla="*/ 621 w 1242"/>
                  <a:gd name="T11" fmla="*/ 896 h 1242"/>
                  <a:gd name="T12" fmla="*/ 254 w 1242"/>
                  <a:gd name="T13" fmla="*/ 610 h 1242"/>
                  <a:gd name="T14" fmla="*/ 367 w 1242"/>
                  <a:gd name="T15" fmla="*/ 465 h 1242"/>
                  <a:gd name="T16" fmla="*/ 593 w 1242"/>
                  <a:gd name="T17" fmla="*/ 636 h 1242"/>
                  <a:gd name="T18" fmla="*/ 847 w 1242"/>
                  <a:gd name="T19" fmla="*/ 270 h 1242"/>
                  <a:gd name="T20" fmla="*/ 988 w 1242"/>
                  <a:gd name="T21" fmla="*/ 384 h 1242"/>
                  <a:gd name="T22" fmla="*/ 621 w 1242"/>
                  <a:gd name="T23" fmla="*/ 896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2" h="1242">
                    <a:moveTo>
                      <a:pt x="621" y="0"/>
                    </a:moveTo>
                    <a:cubicBezTo>
                      <a:pt x="278" y="0"/>
                      <a:pt x="0" y="278"/>
                      <a:pt x="0" y="621"/>
                    </a:cubicBezTo>
                    <a:cubicBezTo>
                      <a:pt x="0" y="964"/>
                      <a:pt x="278" y="1242"/>
                      <a:pt x="621" y="1242"/>
                    </a:cubicBezTo>
                    <a:cubicBezTo>
                      <a:pt x="964" y="1242"/>
                      <a:pt x="1242" y="964"/>
                      <a:pt x="1242" y="621"/>
                    </a:cubicBezTo>
                    <a:cubicBezTo>
                      <a:pt x="1242" y="278"/>
                      <a:pt x="964" y="0"/>
                      <a:pt x="621" y="0"/>
                    </a:cubicBezTo>
                    <a:close/>
                    <a:moveTo>
                      <a:pt x="621" y="896"/>
                    </a:moveTo>
                    <a:lnTo>
                      <a:pt x="254" y="610"/>
                    </a:lnTo>
                    <a:lnTo>
                      <a:pt x="367" y="465"/>
                    </a:lnTo>
                    <a:lnTo>
                      <a:pt x="593" y="636"/>
                    </a:lnTo>
                    <a:lnTo>
                      <a:pt x="847" y="270"/>
                    </a:lnTo>
                    <a:lnTo>
                      <a:pt x="988" y="384"/>
                    </a:lnTo>
                    <a:lnTo>
                      <a:pt x="621" y="896"/>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Oval 456"/>
              <p:cNvSpPr>
                <a:spLocks noChangeArrowheads="1"/>
              </p:cNvSpPr>
              <p:nvPr/>
            </p:nvSpPr>
            <p:spPr bwMode="auto">
              <a:xfrm>
                <a:off x="5670" y="1276"/>
                <a:ext cx="307" cy="307"/>
              </a:xfrm>
              <a:prstGeom prst="ellipse">
                <a:avLst/>
              </a:pr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Freeform 457"/>
              <p:cNvSpPr>
                <a:spLocks/>
              </p:cNvSpPr>
              <p:nvPr/>
            </p:nvSpPr>
            <p:spPr bwMode="auto">
              <a:xfrm>
                <a:off x="5702" y="1551"/>
                <a:ext cx="256" cy="243"/>
              </a:xfrm>
              <a:custGeom>
                <a:avLst/>
                <a:gdLst>
                  <a:gd name="T0" fmla="*/ 141 w 1129"/>
                  <a:gd name="T1" fmla="*/ 28 h 1072"/>
                  <a:gd name="T2" fmla="*/ 0 w 1129"/>
                  <a:gd name="T3" fmla="*/ 1072 h 1072"/>
                  <a:gd name="T4" fmla="*/ 564 w 1129"/>
                  <a:gd name="T5" fmla="*/ 931 h 1072"/>
                  <a:gd name="T6" fmla="*/ 1129 w 1129"/>
                  <a:gd name="T7" fmla="*/ 1072 h 1072"/>
                  <a:gd name="T8" fmla="*/ 959 w 1129"/>
                  <a:gd name="T9" fmla="*/ 0 h 1072"/>
                </a:gdLst>
                <a:ahLst/>
                <a:cxnLst>
                  <a:cxn ang="0">
                    <a:pos x="T0" y="T1"/>
                  </a:cxn>
                  <a:cxn ang="0">
                    <a:pos x="T2" y="T3"/>
                  </a:cxn>
                  <a:cxn ang="0">
                    <a:pos x="T4" y="T5"/>
                  </a:cxn>
                  <a:cxn ang="0">
                    <a:pos x="T6" y="T7"/>
                  </a:cxn>
                  <a:cxn ang="0">
                    <a:pos x="T8" y="T9"/>
                  </a:cxn>
                </a:cxnLst>
                <a:rect l="0" t="0" r="r" b="b"/>
                <a:pathLst>
                  <a:path w="1129" h="1072">
                    <a:moveTo>
                      <a:pt x="141" y="28"/>
                    </a:moveTo>
                    <a:lnTo>
                      <a:pt x="0" y="1072"/>
                    </a:lnTo>
                    <a:lnTo>
                      <a:pt x="564" y="931"/>
                    </a:lnTo>
                    <a:lnTo>
                      <a:pt x="1129" y="1072"/>
                    </a:lnTo>
                    <a:lnTo>
                      <a:pt x="959" y="0"/>
                    </a:lnTo>
                  </a:path>
                </a:pathLst>
              </a:cu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Line 458"/>
              <p:cNvSpPr>
                <a:spLocks noChangeShapeType="1"/>
              </p:cNvSpPr>
              <p:nvPr/>
            </p:nvSpPr>
            <p:spPr bwMode="auto">
              <a:xfrm>
                <a:off x="5830" y="1595"/>
                <a:ext cx="0" cy="154"/>
              </a:xfrm>
              <a:prstGeom prst="line">
                <a:avLst/>
              </a:prstGeom>
              <a:noFill/>
              <a:ln w="20638"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sp>
        <p:nvSpPr>
          <p:cNvPr id="41" name="TextBox 4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9280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82650" y="2605088"/>
            <a:ext cx="2724150"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7" name="Freeform 6"/>
          <p:cNvSpPr>
            <a:spLocks/>
          </p:cNvSpPr>
          <p:nvPr/>
        </p:nvSpPr>
        <p:spPr bwMode="auto">
          <a:xfrm>
            <a:off x="1276350" y="3001963"/>
            <a:ext cx="1936750"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8" name="Freeform 7"/>
          <p:cNvSpPr>
            <a:spLocks/>
          </p:cNvSpPr>
          <p:nvPr/>
        </p:nvSpPr>
        <p:spPr bwMode="auto">
          <a:xfrm>
            <a:off x="3451225" y="3973513"/>
            <a:ext cx="2724150"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9" name="Freeform 8"/>
          <p:cNvSpPr>
            <a:spLocks/>
          </p:cNvSpPr>
          <p:nvPr/>
        </p:nvSpPr>
        <p:spPr bwMode="auto">
          <a:xfrm>
            <a:off x="3844925" y="3973513"/>
            <a:ext cx="1936750" cy="974725"/>
          </a:xfrm>
          <a:custGeom>
            <a:avLst/>
            <a:gdLst>
              <a:gd name="T0" fmla="*/ 1429 w 2858"/>
              <a:gd name="T1" fmla="*/ 0 h 1429"/>
              <a:gd name="T2" fmla="*/ 0 w 2858"/>
              <a:gd name="T3" fmla="*/ 0 h 1429"/>
              <a:gd name="T4" fmla="*/ 1429 w 2858"/>
              <a:gd name="T5" fmla="*/ 1429 h 1429"/>
              <a:gd name="T6" fmla="*/ 2858 w 2858"/>
              <a:gd name="T7" fmla="*/ 0 h 1429"/>
              <a:gd name="T8" fmla="*/ 1429 w 2858"/>
              <a:gd name="T9" fmla="*/ 0 h 1429"/>
            </a:gdLst>
            <a:ahLst/>
            <a:cxnLst>
              <a:cxn ang="0">
                <a:pos x="T0" y="T1"/>
              </a:cxn>
              <a:cxn ang="0">
                <a:pos x="T2" y="T3"/>
              </a:cxn>
              <a:cxn ang="0">
                <a:pos x="T4" y="T5"/>
              </a:cxn>
              <a:cxn ang="0">
                <a:pos x="T6" y="T7"/>
              </a:cxn>
              <a:cxn ang="0">
                <a:pos x="T8" y="T9"/>
              </a:cxn>
            </a:cxnLst>
            <a:rect l="0" t="0" r="r" b="b"/>
            <a:pathLst>
              <a:path w="2858" h="1429">
                <a:moveTo>
                  <a:pt x="1429" y="0"/>
                </a:moveTo>
                <a:lnTo>
                  <a:pt x="0" y="0"/>
                </a:lnTo>
                <a:cubicBezTo>
                  <a:pt x="0" y="789"/>
                  <a:pt x="640" y="1429"/>
                  <a:pt x="1429" y="1429"/>
                </a:cubicBezTo>
                <a:cubicBezTo>
                  <a:pt x="2218" y="1429"/>
                  <a:pt x="2858" y="789"/>
                  <a:pt x="2858" y="0"/>
                </a:cubicBezTo>
                <a:lnTo>
                  <a:pt x="1429"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0" name="Freeform 9"/>
          <p:cNvSpPr>
            <a:spLocks/>
          </p:cNvSpPr>
          <p:nvPr/>
        </p:nvSpPr>
        <p:spPr bwMode="auto">
          <a:xfrm>
            <a:off x="6021388" y="2605088"/>
            <a:ext cx="2725738"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1" name="Freeform 10"/>
          <p:cNvSpPr>
            <a:spLocks/>
          </p:cNvSpPr>
          <p:nvPr/>
        </p:nvSpPr>
        <p:spPr bwMode="auto">
          <a:xfrm>
            <a:off x="6416676" y="3001963"/>
            <a:ext cx="1935163"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2" name="Freeform 11"/>
          <p:cNvSpPr>
            <a:spLocks/>
          </p:cNvSpPr>
          <p:nvPr/>
        </p:nvSpPr>
        <p:spPr bwMode="auto">
          <a:xfrm>
            <a:off x="8589963" y="3973513"/>
            <a:ext cx="2725738"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3" name="Freeform 12"/>
          <p:cNvSpPr>
            <a:spLocks/>
          </p:cNvSpPr>
          <p:nvPr/>
        </p:nvSpPr>
        <p:spPr bwMode="auto">
          <a:xfrm>
            <a:off x="8985251" y="3973513"/>
            <a:ext cx="1935163" cy="974725"/>
          </a:xfrm>
          <a:custGeom>
            <a:avLst/>
            <a:gdLst>
              <a:gd name="T0" fmla="*/ 1428 w 2857"/>
              <a:gd name="T1" fmla="*/ 0 h 1429"/>
              <a:gd name="T2" fmla="*/ 0 w 2857"/>
              <a:gd name="T3" fmla="*/ 0 h 1429"/>
              <a:gd name="T4" fmla="*/ 1428 w 2857"/>
              <a:gd name="T5" fmla="*/ 1429 h 1429"/>
              <a:gd name="T6" fmla="*/ 2857 w 2857"/>
              <a:gd name="T7" fmla="*/ 0 h 1429"/>
              <a:gd name="T8" fmla="*/ 1428 w 2857"/>
              <a:gd name="T9" fmla="*/ 0 h 1429"/>
            </a:gdLst>
            <a:ahLst/>
            <a:cxnLst>
              <a:cxn ang="0">
                <a:pos x="T0" y="T1"/>
              </a:cxn>
              <a:cxn ang="0">
                <a:pos x="T2" y="T3"/>
              </a:cxn>
              <a:cxn ang="0">
                <a:pos x="T4" y="T5"/>
              </a:cxn>
              <a:cxn ang="0">
                <a:pos x="T6" y="T7"/>
              </a:cxn>
              <a:cxn ang="0">
                <a:pos x="T8" y="T9"/>
              </a:cxn>
            </a:cxnLst>
            <a:rect l="0" t="0" r="r" b="b"/>
            <a:pathLst>
              <a:path w="2857" h="1429">
                <a:moveTo>
                  <a:pt x="1428" y="0"/>
                </a:moveTo>
                <a:lnTo>
                  <a:pt x="0" y="0"/>
                </a:lnTo>
                <a:cubicBezTo>
                  <a:pt x="0" y="789"/>
                  <a:pt x="639" y="1429"/>
                  <a:pt x="1428" y="1429"/>
                </a:cubicBezTo>
                <a:cubicBezTo>
                  <a:pt x="2217" y="1429"/>
                  <a:pt x="2857" y="789"/>
                  <a:pt x="2857" y="0"/>
                </a:cubicBezTo>
                <a:lnTo>
                  <a:pt x="1428"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4" name="Text Box 10"/>
          <p:cNvSpPr txBox="1">
            <a:spLocks noChangeArrowheads="1"/>
          </p:cNvSpPr>
          <p:nvPr/>
        </p:nvSpPr>
        <p:spPr bwMode="auto">
          <a:xfrm>
            <a:off x="974355" y="46424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5" name="TextBox 14"/>
          <p:cNvSpPr txBox="1"/>
          <p:nvPr/>
        </p:nvSpPr>
        <p:spPr>
          <a:xfrm>
            <a:off x="1173759" y="42879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6" name="Text Box 10"/>
          <p:cNvSpPr txBox="1">
            <a:spLocks noChangeArrowheads="1"/>
          </p:cNvSpPr>
          <p:nvPr/>
        </p:nvSpPr>
        <p:spPr bwMode="auto">
          <a:xfrm>
            <a:off x="6113887" y="4640461"/>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7" name="TextBox 16"/>
          <p:cNvSpPr txBox="1"/>
          <p:nvPr/>
        </p:nvSpPr>
        <p:spPr>
          <a:xfrm>
            <a:off x="6313291" y="4285936"/>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8" name="Text Box 10"/>
          <p:cNvSpPr txBox="1">
            <a:spLocks noChangeArrowheads="1"/>
          </p:cNvSpPr>
          <p:nvPr/>
        </p:nvSpPr>
        <p:spPr bwMode="auto">
          <a:xfrm>
            <a:off x="3542930" y="2988397"/>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9" name="TextBox 18"/>
          <p:cNvSpPr txBox="1"/>
          <p:nvPr/>
        </p:nvSpPr>
        <p:spPr>
          <a:xfrm>
            <a:off x="3742334" y="2633872"/>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0" name="Text Box 10"/>
          <p:cNvSpPr txBox="1">
            <a:spLocks noChangeArrowheads="1"/>
          </p:cNvSpPr>
          <p:nvPr/>
        </p:nvSpPr>
        <p:spPr bwMode="auto">
          <a:xfrm>
            <a:off x="8682462" y="29863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21" name="TextBox 20"/>
          <p:cNvSpPr txBox="1"/>
          <p:nvPr/>
        </p:nvSpPr>
        <p:spPr>
          <a:xfrm>
            <a:off x="8881866" y="26318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2" name="Freeform 21"/>
          <p:cNvSpPr>
            <a:spLocks noEditPoints="1"/>
          </p:cNvSpPr>
          <p:nvPr/>
        </p:nvSpPr>
        <p:spPr bwMode="auto">
          <a:xfrm>
            <a:off x="9754279" y="4099704"/>
            <a:ext cx="397106" cy="350599"/>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200"/>
          </a:p>
        </p:txBody>
      </p:sp>
      <p:sp>
        <p:nvSpPr>
          <p:cNvPr id="23" name="Freeform 22"/>
          <p:cNvSpPr>
            <a:spLocks noEditPoints="1"/>
          </p:cNvSpPr>
          <p:nvPr/>
        </p:nvSpPr>
        <p:spPr bwMode="auto">
          <a:xfrm>
            <a:off x="4618982" y="4247975"/>
            <a:ext cx="388637" cy="392486"/>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23"/>
          <p:cNvSpPr>
            <a:spLocks noEditPoints="1"/>
          </p:cNvSpPr>
          <p:nvPr/>
        </p:nvSpPr>
        <p:spPr bwMode="auto">
          <a:xfrm>
            <a:off x="2099578" y="3349359"/>
            <a:ext cx="290295" cy="416834"/>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24"/>
          <p:cNvSpPr>
            <a:spLocks noEditPoints="1"/>
          </p:cNvSpPr>
          <p:nvPr/>
        </p:nvSpPr>
        <p:spPr bwMode="auto">
          <a:xfrm>
            <a:off x="7231680" y="3279567"/>
            <a:ext cx="305154" cy="445276"/>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98397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7419870" y="3642536"/>
            <a:ext cx="883266" cy="0"/>
          </a:xfrm>
          <a:prstGeom prst="straightConnector1">
            <a:avLst/>
          </a:prstGeom>
          <a:ln w="63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092436" y="2541042"/>
            <a:ext cx="0" cy="447838"/>
          </a:xfrm>
          <a:prstGeom prst="straightConnector1">
            <a:avLst/>
          </a:prstGeom>
          <a:ln w="6350">
            <a:solidFill>
              <a:schemeClr val="tx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 idx="9"/>
          </p:cNvCxnSpPr>
          <p:nvPr/>
        </p:nvCxnSpPr>
        <p:spPr>
          <a:xfrm>
            <a:off x="7481844" y="5322235"/>
            <a:ext cx="727124" cy="6101"/>
          </a:xfrm>
          <a:prstGeom prst="straightConnector1">
            <a:avLst/>
          </a:prstGeom>
          <a:ln w="63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877021" y="3642536"/>
            <a:ext cx="934319"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836443" y="5328336"/>
            <a:ext cx="744983"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259665" y="1685955"/>
            <a:ext cx="1666836" cy="323165"/>
          </a:xfrm>
          <a:prstGeom prst="rect">
            <a:avLst/>
          </a:prstGeom>
        </p:spPr>
        <p:txBody>
          <a:bodyPr wrap="square">
            <a:spAutoFit/>
          </a:bodyPr>
          <a:lstStyle/>
          <a:p>
            <a:pPr algn="ct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2" name="Rectangle 11"/>
          <p:cNvSpPr/>
          <p:nvPr/>
        </p:nvSpPr>
        <p:spPr>
          <a:xfrm>
            <a:off x="4919291" y="1964758"/>
            <a:ext cx="2347584" cy="442814"/>
          </a:xfrm>
          <a:prstGeom prst="rect">
            <a:avLst/>
          </a:prstGeom>
        </p:spPr>
        <p:txBody>
          <a:bodyPr wrap="square">
            <a:spAutoFit/>
          </a:bodyPr>
          <a:lstStyle/>
          <a:p>
            <a:pPr algn="ct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3" name="Rectangle 12"/>
          <p:cNvSpPr/>
          <p:nvPr/>
        </p:nvSpPr>
        <p:spPr>
          <a:xfrm>
            <a:off x="8498101" y="349535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4" name="Rectangle 13"/>
          <p:cNvSpPr/>
          <p:nvPr/>
        </p:nvSpPr>
        <p:spPr>
          <a:xfrm>
            <a:off x="8498102" y="3774154"/>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5" name="Rectangle 14"/>
          <p:cNvSpPr/>
          <p:nvPr/>
        </p:nvSpPr>
        <p:spPr>
          <a:xfrm>
            <a:off x="8401846" y="5187577"/>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6" name="Rectangle 15"/>
          <p:cNvSpPr/>
          <p:nvPr/>
        </p:nvSpPr>
        <p:spPr>
          <a:xfrm>
            <a:off x="8401846" y="5466380"/>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7" name="Rectangle 16"/>
          <p:cNvSpPr/>
          <p:nvPr/>
        </p:nvSpPr>
        <p:spPr>
          <a:xfrm>
            <a:off x="1929908" y="3487302"/>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8" name="Rectangle 17"/>
          <p:cNvSpPr/>
          <p:nvPr/>
        </p:nvSpPr>
        <p:spPr>
          <a:xfrm>
            <a:off x="1249161" y="3766105"/>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9" name="Rectangle 18"/>
          <p:cNvSpPr/>
          <p:nvPr/>
        </p:nvSpPr>
        <p:spPr>
          <a:xfrm>
            <a:off x="2002643" y="5179528"/>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20" name="Rectangle 19"/>
          <p:cNvSpPr/>
          <p:nvPr/>
        </p:nvSpPr>
        <p:spPr>
          <a:xfrm>
            <a:off x="1321895" y="5458331"/>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grpSp>
        <p:nvGrpSpPr>
          <p:cNvPr id="21" name="Group 20"/>
          <p:cNvGrpSpPr/>
          <p:nvPr/>
        </p:nvGrpSpPr>
        <p:grpSpPr>
          <a:xfrm>
            <a:off x="4402561" y="2614097"/>
            <a:ext cx="3636255" cy="3702187"/>
            <a:chOff x="7029016" y="4182555"/>
            <a:chExt cx="5818008" cy="5923499"/>
          </a:xfrm>
        </p:grpSpPr>
        <p:sp>
          <p:nvSpPr>
            <p:cNvPr id="22" name="Freeform 5"/>
            <p:cNvSpPr>
              <a:spLocks/>
            </p:cNvSpPr>
            <p:nvPr/>
          </p:nvSpPr>
          <p:spPr bwMode="auto">
            <a:xfrm rot="1800000">
              <a:off x="10484037" y="5648708"/>
              <a:ext cx="2362987" cy="2606805"/>
            </a:xfrm>
            <a:custGeom>
              <a:avLst/>
              <a:gdLst>
                <a:gd name="T0" fmla="*/ 263 w 711"/>
                <a:gd name="T1" fmla="*/ 524 h 784"/>
                <a:gd name="T2" fmla="*/ 279 w 711"/>
                <a:gd name="T3" fmla="*/ 548 h 784"/>
                <a:gd name="T4" fmla="*/ 168 w 711"/>
                <a:gd name="T5" fmla="*/ 585 h 784"/>
                <a:gd name="T6" fmla="*/ 533 w 711"/>
                <a:gd name="T7" fmla="*/ 784 h 784"/>
                <a:gd name="T8" fmla="*/ 669 w 711"/>
                <a:gd name="T9" fmla="*/ 496 h 784"/>
                <a:gd name="T10" fmla="*/ 669 w 711"/>
                <a:gd name="T11" fmla="*/ 496 h 784"/>
                <a:gd name="T12" fmla="*/ 711 w 711"/>
                <a:gd name="T13" fmla="*/ 408 h 784"/>
                <a:gd name="T14" fmla="*/ 600 w 711"/>
                <a:gd name="T15" fmla="*/ 444 h 784"/>
                <a:gd name="T16" fmla="*/ 591 w 711"/>
                <a:gd name="T17" fmla="*/ 427 h 784"/>
                <a:gd name="T18" fmla="*/ 17 w 711"/>
                <a:gd name="T19" fmla="*/ 0 h 784"/>
                <a:gd name="T20" fmla="*/ 187 w 711"/>
                <a:gd name="T21" fmla="*/ 161 h 784"/>
                <a:gd name="T22" fmla="*/ 0 w 711"/>
                <a:gd name="T23" fmla="*/ 338 h 784"/>
                <a:gd name="T24" fmla="*/ 263 w 711"/>
                <a:gd name="T25" fmla="*/ 52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784">
                  <a:moveTo>
                    <a:pt x="263" y="524"/>
                  </a:moveTo>
                  <a:cubicBezTo>
                    <a:pt x="279" y="548"/>
                    <a:pt x="279" y="548"/>
                    <a:pt x="279" y="548"/>
                  </a:cubicBezTo>
                  <a:cubicBezTo>
                    <a:pt x="168" y="585"/>
                    <a:pt x="168" y="585"/>
                    <a:pt x="168" y="585"/>
                  </a:cubicBezTo>
                  <a:cubicBezTo>
                    <a:pt x="533" y="784"/>
                    <a:pt x="533" y="784"/>
                    <a:pt x="533" y="784"/>
                  </a:cubicBezTo>
                  <a:cubicBezTo>
                    <a:pt x="669" y="496"/>
                    <a:pt x="669" y="496"/>
                    <a:pt x="669" y="496"/>
                  </a:cubicBezTo>
                  <a:cubicBezTo>
                    <a:pt x="669" y="496"/>
                    <a:pt x="669" y="496"/>
                    <a:pt x="669" y="496"/>
                  </a:cubicBezTo>
                  <a:cubicBezTo>
                    <a:pt x="711" y="408"/>
                    <a:pt x="711" y="408"/>
                    <a:pt x="711" y="408"/>
                  </a:cubicBezTo>
                  <a:cubicBezTo>
                    <a:pt x="600" y="444"/>
                    <a:pt x="600" y="444"/>
                    <a:pt x="600" y="444"/>
                  </a:cubicBezTo>
                  <a:cubicBezTo>
                    <a:pt x="591" y="427"/>
                    <a:pt x="591" y="427"/>
                    <a:pt x="591" y="427"/>
                  </a:cubicBezTo>
                  <a:cubicBezTo>
                    <a:pt x="482" y="197"/>
                    <a:pt x="265" y="38"/>
                    <a:pt x="17" y="0"/>
                  </a:cubicBezTo>
                  <a:cubicBezTo>
                    <a:pt x="187" y="161"/>
                    <a:pt x="187" y="161"/>
                    <a:pt x="187" y="161"/>
                  </a:cubicBezTo>
                  <a:cubicBezTo>
                    <a:pt x="0" y="338"/>
                    <a:pt x="0" y="338"/>
                    <a:pt x="0" y="338"/>
                  </a:cubicBezTo>
                  <a:cubicBezTo>
                    <a:pt x="108" y="363"/>
                    <a:pt x="202" y="429"/>
                    <a:pt x="263" y="524"/>
                  </a:cubicBezTo>
                  <a:close/>
                </a:path>
              </a:pathLst>
            </a:custGeom>
            <a:gradFill>
              <a:gsLst>
                <a:gs pos="0">
                  <a:schemeClr val="accent2"/>
                </a:gs>
                <a:gs pos="100000">
                  <a:schemeClr val="accent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3" name="Freeform 6"/>
            <p:cNvSpPr>
              <a:spLocks/>
            </p:cNvSpPr>
            <p:nvPr/>
          </p:nvSpPr>
          <p:spPr bwMode="auto">
            <a:xfrm rot="1800000">
              <a:off x="9652566" y="7472837"/>
              <a:ext cx="1991168" cy="2633217"/>
            </a:xfrm>
            <a:custGeom>
              <a:avLst/>
              <a:gdLst>
                <a:gd name="T0" fmla="*/ 164 w 599"/>
                <a:gd name="T1" fmla="*/ 404 h 792"/>
                <a:gd name="T2" fmla="*/ 146 w 599"/>
                <a:gd name="T3" fmla="*/ 425 h 792"/>
                <a:gd name="T4" fmla="*/ 76 w 599"/>
                <a:gd name="T5" fmla="*/ 329 h 792"/>
                <a:gd name="T6" fmla="*/ 54 w 599"/>
                <a:gd name="T7" fmla="*/ 449 h 792"/>
                <a:gd name="T8" fmla="*/ 54 w 599"/>
                <a:gd name="T9" fmla="*/ 449 h 792"/>
                <a:gd name="T10" fmla="*/ 0 w 599"/>
                <a:gd name="T11" fmla="*/ 738 h 792"/>
                <a:gd name="T12" fmla="*/ 412 w 599"/>
                <a:gd name="T13" fmla="*/ 792 h 792"/>
                <a:gd name="T14" fmla="*/ 344 w 599"/>
                <a:gd name="T15" fmla="*/ 698 h 792"/>
                <a:gd name="T16" fmla="*/ 359 w 599"/>
                <a:gd name="T17" fmla="*/ 685 h 792"/>
                <a:gd name="T18" fmla="*/ 599 w 599"/>
                <a:gd name="T19" fmla="*/ 128 h 792"/>
                <a:gd name="T20" fmla="*/ 588 w 599"/>
                <a:gd name="T21" fmla="*/ 0 h 792"/>
                <a:gd name="T22" fmla="*/ 529 w 599"/>
                <a:gd name="T23" fmla="*/ 125 h 792"/>
                <a:gd name="T24" fmla="*/ 485 w 599"/>
                <a:gd name="T25" fmla="*/ 217 h 792"/>
                <a:gd name="T26" fmla="*/ 263 w 599"/>
                <a:gd name="T27" fmla="*/ 95 h 792"/>
                <a:gd name="T28" fmla="*/ 264 w 599"/>
                <a:gd name="T29" fmla="*/ 128 h 792"/>
                <a:gd name="T30" fmla="*/ 164 w 599"/>
                <a:gd name="T31" fmla="*/ 40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9" h="792">
                  <a:moveTo>
                    <a:pt x="164" y="404"/>
                  </a:moveTo>
                  <a:cubicBezTo>
                    <a:pt x="146" y="425"/>
                    <a:pt x="146" y="425"/>
                    <a:pt x="146" y="425"/>
                  </a:cubicBezTo>
                  <a:cubicBezTo>
                    <a:pt x="76" y="329"/>
                    <a:pt x="76" y="329"/>
                    <a:pt x="76" y="329"/>
                  </a:cubicBezTo>
                  <a:cubicBezTo>
                    <a:pt x="54" y="449"/>
                    <a:pt x="54" y="449"/>
                    <a:pt x="54" y="449"/>
                  </a:cubicBezTo>
                  <a:cubicBezTo>
                    <a:pt x="54" y="449"/>
                    <a:pt x="54" y="449"/>
                    <a:pt x="54" y="449"/>
                  </a:cubicBezTo>
                  <a:cubicBezTo>
                    <a:pt x="0" y="738"/>
                    <a:pt x="0" y="738"/>
                    <a:pt x="0" y="738"/>
                  </a:cubicBezTo>
                  <a:cubicBezTo>
                    <a:pt x="412" y="792"/>
                    <a:pt x="412" y="792"/>
                    <a:pt x="412" y="792"/>
                  </a:cubicBezTo>
                  <a:cubicBezTo>
                    <a:pt x="344" y="698"/>
                    <a:pt x="344" y="698"/>
                    <a:pt x="344" y="698"/>
                  </a:cubicBezTo>
                  <a:cubicBezTo>
                    <a:pt x="359" y="685"/>
                    <a:pt x="359" y="685"/>
                    <a:pt x="359" y="685"/>
                  </a:cubicBezTo>
                  <a:cubicBezTo>
                    <a:pt x="514" y="539"/>
                    <a:pt x="599" y="341"/>
                    <a:pt x="599" y="128"/>
                  </a:cubicBezTo>
                  <a:cubicBezTo>
                    <a:pt x="599" y="85"/>
                    <a:pt x="595" y="42"/>
                    <a:pt x="588" y="0"/>
                  </a:cubicBezTo>
                  <a:cubicBezTo>
                    <a:pt x="529" y="125"/>
                    <a:pt x="529" y="125"/>
                    <a:pt x="529" y="125"/>
                  </a:cubicBezTo>
                  <a:cubicBezTo>
                    <a:pt x="485" y="217"/>
                    <a:pt x="485" y="217"/>
                    <a:pt x="485" y="217"/>
                  </a:cubicBezTo>
                  <a:cubicBezTo>
                    <a:pt x="263" y="95"/>
                    <a:pt x="263" y="95"/>
                    <a:pt x="263" y="95"/>
                  </a:cubicBezTo>
                  <a:cubicBezTo>
                    <a:pt x="264" y="106"/>
                    <a:pt x="264" y="117"/>
                    <a:pt x="264" y="128"/>
                  </a:cubicBezTo>
                  <a:cubicBezTo>
                    <a:pt x="264" y="229"/>
                    <a:pt x="229" y="327"/>
                    <a:pt x="164" y="404"/>
                  </a:cubicBezTo>
                  <a:close/>
                </a:path>
              </a:pathLst>
            </a:custGeom>
            <a:gradFill>
              <a:gsLst>
                <a:gs pos="0">
                  <a:schemeClr val="accent3"/>
                </a:gs>
                <a:gs pos="100000">
                  <a:schemeClr val="accent3">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4" name="Freeform 7"/>
            <p:cNvSpPr>
              <a:spLocks/>
            </p:cNvSpPr>
            <p:nvPr/>
          </p:nvSpPr>
          <p:spPr bwMode="auto">
            <a:xfrm rot="1800000">
              <a:off x="7145486" y="7834583"/>
              <a:ext cx="2944084" cy="1568552"/>
            </a:xfrm>
            <a:custGeom>
              <a:avLst/>
              <a:gdLst>
                <a:gd name="T0" fmla="*/ 369 w 886"/>
                <a:gd name="T1" fmla="*/ 106 h 472"/>
                <a:gd name="T2" fmla="*/ 343 w 886"/>
                <a:gd name="T3" fmla="*/ 95 h 472"/>
                <a:gd name="T4" fmla="*/ 412 w 886"/>
                <a:gd name="T5" fmla="*/ 0 h 472"/>
                <a:gd name="T6" fmla="*/ 295 w 886"/>
                <a:gd name="T7" fmla="*/ 16 h 472"/>
                <a:gd name="T8" fmla="*/ 295 w 886"/>
                <a:gd name="T9" fmla="*/ 16 h 472"/>
                <a:gd name="T10" fmla="*/ 0 w 886"/>
                <a:gd name="T11" fmla="*/ 54 h 472"/>
                <a:gd name="T12" fmla="*/ 58 w 886"/>
                <a:gd name="T13" fmla="*/ 366 h 472"/>
                <a:gd name="T14" fmla="*/ 58 w 886"/>
                <a:gd name="T15" fmla="*/ 366 h 472"/>
                <a:gd name="T16" fmla="*/ 76 w 886"/>
                <a:gd name="T17" fmla="*/ 463 h 472"/>
                <a:gd name="T18" fmla="*/ 145 w 886"/>
                <a:gd name="T19" fmla="*/ 368 h 472"/>
                <a:gd name="T20" fmla="*/ 162 w 886"/>
                <a:gd name="T21" fmla="*/ 377 h 472"/>
                <a:gd name="T22" fmla="*/ 532 w 886"/>
                <a:gd name="T23" fmla="*/ 472 h 472"/>
                <a:gd name="T24" fmla="*/ 886 w 886"/>
                <a:gd name="T25" fmla="*/ 386 h 472"/>
                <a:gd name="T26" fmla="*/ 646 w 886"/>
                <a:gd name="T27" fmla="*/ 355 h 472"/>
                <a:gd name="T28" fmla="*/ 692 w 886"/>
                <a:gd name="T29" fmla="*/ 106 h 472"/>
                <a:gd name="T30" fmla="*/ 532 w 886"/>
                <a:gd name="T31" fmla="*/ 138 h 472"/>
                <a:gd name="T32" fmla="*/ 369 w 886"/>
                <a:gd name="T33" fmla="*/ 106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6" h="472">
                  <a:moveTo>
                    <a:pt x="369" y="106"/>
                  </a:moveTo>
                  <a:cubicBezTo>
                    <a:pt x="343" y="95"/>
                    <a:pt x="343" y="95"/>
                    <a:pt x="343" y="95"/>
                  </a:cubicBezTo>
                  <a:cubicBezTo>
                    <a:pt x="412" y="0"/>
                    <a:pt x="412" y="0"/>
                    <a:pt x="412" y="0"/>
                  </a:cubicBezTo>
                  <a:cubicBezTo>
                    <a:pt x="295" y="16"/>
                    <a:pt x="295" y="16"/>
                    <a:pt x="295" y="16"/>
                  </a:cubicBezTo>
                  <a:cubicBezTo>
                    <a:pt x="295" y="16"/>
                    <a:pt x="295" y="16"/>
                    <a:pt x="295" y="16"/>
                  </a:cubicBezTo>
                  <a:cubicBezTo>
                    <a:pt x="0" y="54"/>
                    <a:pt x="0" y="54"/>
                    <a:pt x="0" y="54"/>
                  </a:cubicBezTo>
                  <a:cubicBezTo>
                    <a:pt x="58" y="366"/>
                    <a:pt x="58" y="366"/>
                    <a:pt x="58" y="366"/>
                  </a:cubicBezTo>
                  <a:cubicBezTo>
                    <a:pt x="58" y="366"/>
                    <a:pt x="58" y="366"/>
                    <a:pt x="58" y="366"/>
                  </a:cubicBezTo>
                  <a:cubicBezTo>
                    <a:pt x="76" y="463"/>
                    <a:pt x="76" y="463"/>
                    <a:pt x="76" y="463"/>
                  </a:cubicBezTo>
                  <a:cubicBezTo>
                    <a:pt x="145" y="368"/>
                    <a:pt x="145" y="368"/>
                    <a:pt x="145" y="368"/>
                  </a:cubicBezTo>
                  <a:cubicBezTo>
                    <a:pt x="162" y="377"/>
                    <a:pt x="162" y="377"/>
                    <a:pt x="162" y="377"/>
                  </a:cubicBezTo>
                  <a:cubicBezTo>
                    <a:pt x="275" y="440"/>
                    <a:pt x="403" y="472"/>
                    <a:pt x="532" y="472"/>
                  </a:cubicBezTo>
                  <a:cubicBezTo>
                    <a:pt x="656" y="472"/>
                    <a:pt x="777" y="443"/>
                    <a:pt x="886" y="386"/>
                  </a:cubicBezTo>
                  <a:cubicBezTo>
                    <a:pt x="646" y="355"/>
                    <a:pt x="646" y="355"/>
                    <a:pt x="646" y="355"/>
                  </a:cubicBezTo>
                  <a:cubicBezTo>
                    <a:pt x="692" y="106"/>
                    <a:pt x="692" y="106"/>
                    <a:pt x="692" y="106"/>
                  </a:cubicBezTo>
                  <a:cubicBezTo>
                    <a:pt x="642" y="127"/>
                    <a:pt x="587" y="138"/>
                    <a:pt x="532" y="138"/>
                  </a:cubicBezTo>
                  <a:cubicBezTo>
                    <a:pt x="476" y="138"/>
                    <a:pt x="421" y="127"/>
                    <a:pt x="369" y="106"/>
                  </a:cubicBezTo>
                  <a:close/>
                </a:path>
              </a:pathLst>
            </a:custGeom>
            <a:gradFill>
              <a:gsLst>
                <a:gs pos="0">
                  <a:schemeClr val="accent4"/>
                </a:gs>
                <a:gs pos="100000">
                  <a:schemeClr val="accent4">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5" name="Freeform 8"/>
            <p:cNvSpPr>
              <a:spLocks/>
            </p:cNvSpPr>
            <p:nvPr/>
          </p:nvSpPr>
          <p:spPr bwMode="auto">
            <a:xfrm rot="1800000">
              <a:off x="7029016" y="4908574"/>
              <a:ext cx="1808305" cy="3122882"/>
            </a:xfrm>
            <a:custGeom>
              <a:avLst/>
              <a:gdLst>
                <a:gd name="T0" fmla="*/ 434 w 544"/>
                <a:gd name="T1" fmla="*/ 369 h 940"/>
                <a:gd name="T2" fmla="*/ 436 w 544"/>
                <a:gd name="T3" fmla="*/ 340 h 940"/>
                <a:gd name="T4" fmla="*/ 544 w 544"/>
                <a:gd name="T5" fmla="*/ 376 h 940"/>
                <a:gd name="T6" fmla="*/ 495 w 544"/>
                <a:gd name="T7" fmla="*/ 273 h 940"/>
                <a:gd name="T8" fmla="*/ 495 w 544"/>
                <a:gd name="T9" fmla="*/ 273 h 940"/>
                <a:gd name="T10" fmla="*/ 365 w 544"/>
                <a:gd name="T11" fmla="*/ 0 h 940"/>
                <a:gd name="T12" fmla="*/ 90 w 544"/>
                <a:gd name="T13" fmla="*/ 150 h 940"/>
                <a:gd name="T14" fmla="*/ 90 w 544"/>
                <a:gd name="T15" fmla="*/ 150 h 940"/>
                <a:gd name="T16" fmla="*/ 0 w 544"/>
                <a:gd name="T17" fmla="*/ 199 h 940"/>
                <a:gd name="T18" fmla="*/ 115 w 544"/>
                <a:gd name="T19" fmla="*/ 236 h 940"/>
                <a:gd name="T20" fmla="*/ 111 w 544"/>
                <a:gd name="T21" fmla="*/ 255 h 940"/>
                <a:gd name="T22" fmla="*/ 98 w 544"/>
                <a:gd name="T23" fmla="*/ 398 h 940"/>
                <a:gd name="T24" fmla="*/ 323 w 544"/>
                <a:gd name="T25" fmla="*/ 940 h 940"/>
                <a:gd name="T26" fmla="*/ 279 w 544"/>
                <a:gd name="T27" fmla="*/ 707 h 940"/>
                <a:gd name="T28" fmla="*/ 533 w 544"/>
                <a:gd name="T29" fmla="*/ 674 h 940"/>
                <a:gd name="T30" fmla="*/ 433 w 544"/>
                <a:gd name="T31" fmla="*/ 398 h 940"/>
                <a:gd name="T32" fmla="*/ 434 w 544"/>
                <a:gd name="T33" fmla="*/ 369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940">
                  <a:moveTo>
                    <a:pt x="434" y="369"/>
                  </a:moveTo>
                  <a:cubicBezTo>
                    <a:pt x="436" y="340"/>
                    <a:pt x="436" y="340"/>
                    <a:pt x="436" y="340"/>
                  </a:cubicBezTo>
                  <a:cubicBezTo>
                    <a:pt x="544" y="376"/>
                    <a:pt x="544" y="376"/>
                    <a:pt x="544" y="376"/>
                  </a:cubicBezTo>
                  <a:cubicBezTo>
                    <a:pt x="495" y="273"/>
                    <a:pt x="495" y="273"/>
                    <a:pt x="495" y="273"/>
                  </a:cubicBezTo>
                  <a:cubicBezTo>
                    <a:pt x="495" y="273"/>
                    <a:pt x="495" y="273"/>
                    <a:pt x="495" y="273"/>
                  </a:cubicBezTo>
                  <a:cubicBezTo>
                    <a:pt x="365" y="0"/>
                    <a:pt x="365" y="0"/>
                    <a:pt x="365" y="0"/>
                  </a:cubicBezTo>
                  <a:cubicBezTo>
                    <a:pt x="90" y="150"/>
                    <a:pt x="90" y="150"/>
                    <a:pt x="90" y="150"/>
                  </a:cubicBezTo>
                  <a:cubicBezTo>
                    <a:pt x="90" y="150"/>
                    <a:pt x="90" y="150"/>
                    <a:pt x="90" y="150"/>
                  </a:cubicBezTo>
                  <a:cubicBezTo>
                    <a:pt x="0" y="199"/>
                    <a:pt x="0" y="199"/>
                    <a:pt x="0" y="199"/>
                  </a:cubicBezTo>
                  <a:cubicBezTo>
                    <a:pt x="115" y="236"/>
                    <a:pt x="115" y="236"/>
                    <a:pt x="115" y="236"/>
                  </a:cubicBezTo>
                  <a:cubicBezTo>
                    <a:pt x="111" y="255"/>
                    <a:pt x="111" y="255"/>
                    <a:pt x="111" y="255"/>
                  </a:cubicBezTo>
                  <a:cubicBezTo>
                    <a:pt x="102" y="302"/>
                    <a:pt x="98" y="350"/>
                    <a:pt x="98" y="398"/>
                  </a:cubicBezTo>
                  <a:cubicBezTo>
                    <a:pt x="98" y="603"/>
                    <a:pt x="179" y="797"/>
                    <a:pt x="323" y="940"/>
                  </a:cubicBezTo>
                  <a:cubicBezTo>
                    <a:pt x="279" y="707"/>
                    <a:pt x="279" y="707"/>
                    <a:pt x="279" y="707"/>
                  </a:cubicBezTo>
                  <a:cubicBezTo>
                    <a:pt x="533" y="674"/>
                    <a:pt x="533" y="674"/>
                    <a:pt x="533" y="674"/>
                  </a:cubicBezTo>
                  <a:cubicBezTo>
                    <a:pt x="468" y="597"/>
                    <a:pt x="433" y="501"/>
                    <a:pt x="433" y="398"/>
                  </a:cubicBezTo>
                  <a:cubicBezTo>
                    <a:pt x="433" y="389"/>
                    <a:pt x="433" y="379"/>
                    <a:pt x="434" y="369"/>
                  </a:cubicBezTo>
                  <a:close/>
                </a:path>
              </a:pathLst>
            </a:custGeom>
            <a:gradFill>
              <a:gsLst>
                <a:gs pos="0">
                  <a:schemeClr val="accent5"/>
                </a:gs>
                <a:gs pos="100000">
                  <a:schemeClr val="accent5">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6" name="Freeform 9"/>
            <p:cNvSpPr>
              <a:spLocks/>
            </p:cNvSpPr>
            <p:nvPr/>
          </p:nvSpPr>
          <p:spPr bwMode="auto">
            <a:xfrm rot="1800000">
              <a:off x="8511733" y="4182555"/>
              <a:ext cx="3000973" cy="2180126"/>
            </a:xfrm>
            <a:custGeom>
              <a:avLst/>
              <a:gdLst>
                <a:gd name="T0" fmla="*/ 573 w 903"/>
                <a:gd name="T1" fmla="*/ 465 h 656"/>
                <a:gd name="T2" fmla="*/ 601 w 903"/>
                <a:gd name="T3" fmla="*/ 458 h 656"/>
                <a:gd name="T4" fmla="*/ 601 w 903"/>
                <a:gd name="T5" fmla="*/ 571 h 656"/>
                <a:gd name="T6" fmla="*/ 684 w 903"/>
                <a:gd name="T7" fmla="*/ 493 h 656"/>
                <a:gd name="T8" fmla="*/ 684 w 903"/>
                <a:gd name="T9" fmla="*/ 493 h 656"/>
                <a:gd name="T10" fmla="*/ 903 w 903"/>
                <a:gd name="T11" fmla="*/ 286 h 656"/>
                <a:gd name="T12" fmla="*/ 675 w 903"/>
                <a:gd name="T13" fmla="*/ 70 h 656"/>
                <a:gd name="T14" fmla="*/ 675 w 903"/>
                <a:gd name="T15" fmla="*/ 70 h 656"/>
                <a:gd name="T16" fmla="*/ 601 w 903"/>
                <a:gd name="T17" fmla="*/ 0 h 656"/>
                <a:gd name="T18" fmla="*/ 601 w 903"/>
                <a:gd name="T19" fmla="*/ 120 h 656"/>
                <a:gd name="T20" fmla="*/ 581 w 903"/>
                <a:gd name="T21" fmla="*/ 123 h 656"/>
                <a:gd name="T22" fmla="*/ 0 w 903"/>
                <a:gd name="T23" fmla="*/ 533 h 656"/>
                <a:gd name="T24" fmla="*/ 203 w 903"/>
                <a:gd name="T25" fmla="*/ 422 h 656"/>
                <a:gd name="T26" fmla="*/ 314 w 903"/>
                <a:gd name="T27" fmla="*/ 656 h 656"/>
                <a:gd name="T28" fmla="*/ 573 w 903"/>
                <a:gd name="T29" fmla="*/ 465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3" h="656">
                  <a:moveTo>
                    <a:pt x="573" y="465"/>
                  </a:moveTo>
                  <a:cubicBezTo>
                    <a:pt x="601" y="458"/>
                    <a:pt x="601" y="458"/>
                    <a:pt x="601" y="458"/>
                  </a:cubicBezTo>
                  <a:cubicBezTo>
                    <a:pt x="601" y="571"/>
                    <a:pt x="601" y="571"/>
                    <a:pt x="601" y="571"/>
                  </a:cubicBezTo>
                  <a:cubicBezTo>
                    <a:pt x="684" y="493"/>
                    <a:pt x="684" y="493"/>
                    <a:pt x="684" y="493"/>
                  </a:cubicBezTo>
                  <a:cubicBezTo>
                    <a:pt x="684" y="493"/>
                    <a:pt x="684" y="493"/>
                    <a:pt x="684" y="493"/>
                  </a:cubicBezTo>
                  <a:cubicBezTo>
                    <a:pt x="903" y="286"/>
                    <a:pt x="903" y="286"/>
                    <a:pt x="903" y="286"/>
                  </a:cubicBezTo>
                  <a:cubicBezTo>
                    <a:pt x="675" y="70"/>
                    <a:pt x="675" y="70"/>
                    <a:pt x="675" y="70"/>
                  </a:cubicBezTo>
                  <a:cubicBezTo>
                    <a:pt x="675" y="70"/>
                    <a:pt x="675" y="70"/>
                    <a:pt x="675" y="70"/>
                  </a:cubicBezTo>
                  <a:cubicBezTo>
                    <a:pt x="601" y="0"/>
                    <a:pt x="601" y="0"/>
                    <a:pt x="601" y="0"/>
                  </a:cubicBezTo>
                  <a:cubicBezTo>
                    <a:pt x="601" y="120"/>
                    <a:pt x="601" y="120"/>
                    <a:pt x="601" y="120"/>
                  </a:cubicBezTo>
                  <a:cubicBezTo>
                    <a:pt x="581" y="123"/>
                    <a:pt x="581" y="123"/>
                    <a:pt x="581" y="123"/>
                  </a:cubicBezTo>
                  <a:cubicBezTo>
                    <a:pt x="331" y="155"/>
                    <a:pt x="114" y="310"/>
                    <a:pt x="0" y="533"/>
                  </a:cubicBezTo>
                  <a:cubicBezTo>
                    <a:pt x="203" y="422"/>
                    <a:pt x="203" y="422"/>
                    <a:pt x="203" y="422"/>
                  </a:cubicBezTo>
                  <a:cubicBezTo>
                    <a:pt x="314" y="656"/>
                    <a:pt x="314" y="656"/>
                    <a:pt x="314" y="656"/>
                  </a:cubicBezTo>
                  <a:cubicBezTo>
                    <a:pt x="373" y="562"/>
                    <a:pt x="465" y="493"/>
                    <a:pt x="573" y="465"/>
                  </a:cubicBezTo>
                  <a:close/>
                </a:path>
              </a:pathLst>
            </a:custGeom>
            <a:gradFill>
              <a:gsLst>
                <a:gs pos="0">
                  <a:schemeClr val="tx2"/>
                </a:gs>
                <a:gs pos="100000">
                  <a:schemeClr val="tx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noEditPoints="1"/>
            </p:cNvSpPr>
            <p:nvPr/>
          </p:nvSpPr>
          <p:spPr bwMode="auto">
            <a:xfrm>
              <a:off x="7756756" y="6253157"/>
              <a:ext cx="439120" cy="43180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noEditPoints="1"/>
            </p:cNvSpPr>
            <p:nvPr/>
          </p:nvSpPr>
          <p:spPr bwMode="auto">
            <a:xfrm>
              <a:off x="11424462" y="6577484"/>
              <a:ext cx="464236" cy="468832"/>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noEditPoints="1"/>
            </p:cNvSpPr>
            <p:nvPr/>
          </p:nvSpPr>
          <p:spPr bwMode="auto">
            <a:xfrm>
              <a:off x="10405450" y="8782881"/>
              <a:ext cx="508649" cy="387890"/>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noEditPoints="1"/>
            </p:cNvSpPr>
            <p:nvPr/>
          </p:nvSpPr>
          <p:spPr bwMode="auto">
            <a:xfrm>
              <a:off x="9738230" y="5110948"/>
              <a:ext cx="486690" cy="384229"/>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1" name="Freeform 234"/>
            <p:cNvSpPr>
              <a:spLocks noEditPoints="1"/>
            </p:cNvSpPr>
            <p:nvPr/>
          </p:nvSpPr>
          <p:spPr bwMode="auto">
            <a:xfrm>
              <a:off x="8186591" y="8461225"/>
              <a:ext cx="530602" cy="42082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grpSp>
      <p:sp>
        <p:nvSpPr>
          <p:cNvPr id="32" name="TextBox 3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22693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7567465" y="1760864"/>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844397" y="393486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844397" y="335671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586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 name="Rectangle 3"/>
          <p:cNvSpPr/>
          <p:nvPr/>
        </p:nvSpPr>
        <p:spPr>
          <a:xfrm>
            <a:off x="0" y="1632857"/>
            <a:ext cx="12192000" cy="314814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576191" y="2675391"/>
            <a:ext cx="3039615"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THANKS.</a:t>
            </a:r>
            <a:endParaRPr lang="en-ID" sz="4800" b="1" dirty="0">
              <a:solidFill>
                <a:schemeClr val="bg1"/>
              </a:solidFill>
              <a:latin typeface="Montserrat" panose="00000500000000000000" pitchFamily="50" charset="0"/>
            </a:endParaRPr>
          </a:p>
        </p:txBody>
      </p:sp>
      <p:sp>
        <p:nvSpPr>
          <p:cNvPr id="6" name="TextBox 5">
            <a:extLst>
              <a:ext uri="{FF2B5EF4-FFF2-40B4-BE49-F238E27FC236}">
                <a16:creationId xmlns:a16="http://schemas.microsoft.com/office/drawing/2014/main" id="{EE756D3C-21D2-4040-9810-01F1EB04FA08}"/>
              </a:ext>
            </a:extLst>
          </p:cNvPr>
          <p:cNvSpPr txBox="1"/>
          <p:nvPr/>
        </p:nvSpPr>
        <p:spPr>
          <a:xfrm>
            <a:off x="4758131" y="342900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7" name="Freeform 83"/>
          <p:cNvSpPr>
            <a:spLocks/>
          </p:cNvSpPr>
          <p:nvPr/>
        </p:nvSpPr>
        <p:spPr bwMode="auto">
          <a:xfrm>
            <a:off x="10248101" y="306226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8" name="Freeform 117"/>
          <p:cNvSpPr>
            <a:spLocks noEditPoints="1"/>
          </p:cNvSpPr>
          <p:nvPr/>
        </p:nvSpPr>
        <p:spPr bwMode="auto">
          <a:xfrm>
            <a:off x="9541803" y="306226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9" name="Freeform 154"/>
          <p:cNvSpPr>
            <a:spLocks/>
          </p:cNvSpPr>
          <p:nvPr/>
        </p:nvSpPr>
        <p:spPr bwMode="auto">
          <a:xfrm>
            <a:off x="10954398" y="308131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96179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8800" y="1361049"/>
            <a:ext cx="10814400" cy="413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a:off x="3463832" y="2242497"/>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Magazine</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TextBox 5"/>
          <p:cNvSpPr txBox="1"/>
          <p:nvPr/>
        </p:nvSpPr>
        <p:spPr>
          <a:xfrm>
            <a:off x="1736181" y="3429000"/>
            <a:ext cx="8719635" cy="1107996"/>
          </a:xfrm>
          <a:prstGeom prst="rect">
            <a:avLst/>
          </a:prstGeom>
          <a:noFill/>
        </p:spPr>
        <p:txBody>
          <a:bodyPr wrap="square" rtlCol="0">
            <a:spAutoFit/>
          </a:bodyPr>
          <a:lstStyle/>
          <a:p>
            <a:pPr algn="just">
              <a:lnSpc>
                <a:spcPct val="150000"/>
              </a:lnSpc>
            </a:pPr>
            <a:r>
              <a:rPr lang="id-ID" sz="1100" spc="100" dirty="0" smtClean="0">
                <a:latin typeface="Lato" panose="020F0502020204030203" pitchFamily="34" charset="0"/>
                <a:ea typeface="Lato" panose="020F0502020204030203" pitchFamily="34" charset="0"/>
                <a:cs typeface="Lato" panose="020F0502020204030203" pitchFamily="34" charset="0"/>
              </a:rPr>
              <a:t>“</a:t>
            </a:r>
            <a:r>
              <a:rPr lang="id-ID" sz="1100" spc="100" dirty="0">
                <a:latin typeface="Lato" panose="020F0502020204030203" pitchFamily="34" charset="0"/>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Suas epicurei ius eu, ei probo praesent nam. Eius ancillae vix in, vis et consul inimicus, cu quo mutat </a:t>
            </a:r>
            <a:r>
              <a:rPr lang="id-ID" sz="1100" spc="100" dirty="0" smtClean="0">
                <a:latin typeface="Lato" panose="020F0502020204030203" pitchFamily="34" charset="0"/>
                <a:ea typeface="Lato" panose="020F0502020204030203" pitchFamily="34" charset="0"/>
                <a:cs typeface="Lato" panose="020F0502020204030203" pitchFamily="34" charset="0"/>
              </a:rPr>
              <a:t>soleat.”</a:t>
            </a:r>
            <a:endParaRPr lang="id-ID" sz="1100" spc="1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366986" y="1001151"/>
            <a:ext cx="2133600" cy="2133600"/>
            <a:chOff x="285481" y="3445312"/>
            <a:chExt cx="2133600" cy="2133600"/>
          </a:xfrm>
        </p:grpSpPr>
        <p:sp>
          <p:nvSpPr>
            <p:cNvPr id="8" name="Oval 7"/>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967984" y="1577010"/>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5354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3305" y="2132999"/>
            <a:ext cx="5885390" cy="259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978811" y="3471185"/>
            <a:ext cx="4234376" cy="480453"/>
          </a:xfrm>
          <a:prstGeom prst="rect">
            <a:avLst/>
          </a:prstGeom>
          <a:noFill/>
        </p:spPr>
        <p:txBody>
          <a:bodyPr wrap="square" rtlCol="0">
            <a:spAutoFit/>
          </a:bodyPr>
          <a:lstStyle/>
          <a:p>
            <a:pPr algn="ctr">
              <a:lnSpc>
                <a:spcPct val="150000"/>
              </a:lnSpc>
            </a:pPr>
            <a:r>
              <a:rPr lang="id-ID" sz="900" spc="100" dirty="0" smtClean="0">
                <a:latin typeface="Lato" panose="020F0502020204030203" pitchFamily="34" charset="0"/>
                <a:ea typeface="Lato" panose="020F0502020204030203" pitchFamily="34" charset="0"/>
                <a:cs typeface="Lato" panose="020F0502020204030203" pitchFamily="34" charset="0"/>
              </a:rPr>
              <a:t>“Lorem </a:t>
            </a:r>
            <a:r>
              <a:rPr lang="id-ID" sz="900" spc="100" dirty="0">
                <a:latin typeface="Lato" panose="020F0502020204030203" pitchFamily="34" charset="0"/>
                <a:ea typeface="Lato" panose="020F0502020204030203" pitchFamily="34" charset="0"/>
                <a:cs typeface="Lato" panose="020F0502020204030203" pitchFamily="34" charset="0"/>
              </a:rPr>
              <a:t>ipsum dolor sit amet, id congue sententiae mea, bonorum eruditi nominavi ut </a:t>
            </a:r>
            <a:r>
              <a:rPr lang="id-ID" sz="900" spc="100" dirty="0" smtClean="0">
                <a:latin typeface="Lato" panose="020F0502020204030203" pitchFamily="34" charset="0"/>
                <a:ea typeface="Lato" panose="020F0502020204030203" pitchFamily="34" charset="0"/>
                <a:cs typeface="Lato" panose="020F0502020204030203" pitchFamily="34" charset="0"/>
              </a:rPr>
              <a:t>cum”</a:t>
            </a:r>
            <a:endParaRPr lang="id-ID" sz="900" spc="100" dirty="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3463834" y="2599040"/>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SIMPLE</a:t>
            </a:r>
            <a:r>
              <a:rPr lang="id-ID" sz="3600" b="1" spc="100" dirty="0" smtClean="0">
                <a:latin typeface="Montserrat" panose="00000500000000000000" pitchFamily="50" charset="0"/>
                <a:ea typeface="Lato" panose="020F0502020204030203" pitchFamily="34" charset="0"/>
                <a:cs typeface="Lato" panose="020F0502020204030203" pitchFamily="34" charset="0"/>
              </a:rPr>
              <a:t>  </a:t>
            </a:r>
            <a:r>
              <a:rPr lang="id-ID" sz="3600" b="1" spc="100" dirty="0" smtClean="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rPr>
              <a:t>TEXT</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grpSp>
        <p:nvGrpSpPr>
          <p:cNvPr id="8" name="Group 7"/>
          <p:cNvGrpSpPr/>
          <p:nvPr/>
        </p:nvGrpSpPr>
        <p:grpSpPr>
          <a:xfrm>
            <a:off x="2086504" y="1268244"/>
            <a:ext cx="2133600" cy="2133600"/>
            <a:chOff x="285481" y="3445312"/>
            <a:chExt cx="2133600" cy="2133600"/>
          </a:xfrm>
        </p:grpSpPr>
        <p:sp>
          <p:nvSpPr>
            <p:cNvPr id="9" name="Oval 8"/>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2687502" y="1844103"/>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2162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103A97-FC21-4767-A6FB-2DF89065FD67}"/>
              </a:ext>
            </a:extLst>
          </p:cNvPr>
          <p:cNvSpPr txBox="1"/>
          <p:nvPr/>
        </p:nvSpPr>
        <p:spPr>
          <a:xfrm>
            <a:off x="810863" y="257741"/>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a:extLst>
              <a:ext uri="{FF2B5EF4-FFF2-40B4-BE49-F238E27FC236}">
                <a16:creationId xmlns:a16="http://schemas.microsoft.com/office/drawing/2014/main" id="{678A7655-5B3F-4897-AF1D-9837583C48E8}"/>
              </a:ext>
            </a:extLst>
          </p:cNvPr>
          <p:cNvSpPr/>
          <p:nvPr/>
        </p:nvSpPr>
        <p:spPr>
          <a:xfrm>
            <a:off x="810863" y="1777366"/>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10862" y="2466381"/>
            <a:ext cx="2912037" cy="1615827"/>
          </a:xfrm>
          <a:prstGeom prst="rect">
            <a:avLst/>
          </a:prstGeom>
        </p:spPr>
        <p:txBody>
          <a:bodyPr wrap="square">
            <a:spAutoFit/>
          </a:bodyPr>
          <a:lstStyle/>
          <a:p>
            <a:pPr algn="ct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D40F0D18-95CE-4DCB-B302-1E6CDC96CE0B}"/>
              </a:ext>
            </a:extLst>
          </p:cNvPr>
          <p:cNvSpPr/>
          <p:nvPr/>
        </p:nvSpPr>
        <p:spPr>
          <a:xfrm>
            <a:off x="4877086" y="2827287"/>
            <a:ext cx="2705251" cy="707886"/>
          </a:xfrm>
          <a:prstGeom prst="rect">
            <a:avLst/>
          </a:prstGeom>
        </p:spPr>
        <p:txBody>
          <a:bodyPr wrap="square">
            <a:spAutoFit/>
          </a:bodyPr>
          <a:lstStyle/>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Magazine.</a:t>
            </a:r>
          </a:p>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Portfolio Here</a:t>
            </a:r>
            <a:endParaRPr lang="id-ID" sz="2000" b="1" dirty="0" smtClean="0">
              <a:solidFill>
                <a:schemeClr val="bg1"/>
              </a:solidFill>
              <a:effectLst>
                <a:outerShdw blurRad="38100" dist="38100" dir="2700000" algn="tl">
                  <a:srgbClr val="000000">
                    <a:alpha val="43137"/>
                  </a:srgbClr>
                </a:outerShdw>
              </a:effectLst>
              <a:latin typeface="Montserrat" panose="00000500000000000000" pitchFamily="50" charset="0"/>
              <a:ea typeface="Lato" panose="020F0502020204030203" pitchFamily="34" charset="0"/>
              <a:cs typeface="Lato" panose="020F0502020204030203" pitchFamily="34" charset="0"/>
            </a:endParaRPr>
          </a:p>
        </p:txBody>
      </p:sp>
      <p:sp>
        <p:nvSpPr>
          <p:cNvPr id="9" name="Text Placeholder 4">
            <a:extLst>
              <a:ext uri="{FF2B5EF4-FFF2-40B4-BE49-F238E27FC236}">
                <a16:creationId xmlns:a16="http://schemas.microsoft.com/office/drawing/2014/main" id="{8F0D16D5-AE9D-454A-A515-EE9ACC6B6FEA}"/>
              </a:ext>
            </a:extLst>
          </p:cNvPr>
          <p:cNvSpPr txBox="1">
            <a:spLocks/>
          </p:cNvSpPr>
          <p:nvPr/>
        </p:nvSpPr>
        <p:spPr>
          <a:xfrm>
            <a:off x="4728597" y="3657600"/>
            <a:ext cx="2686811" cy="263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latin typeface="Lato" panose="020F0502020204030203" pitchFamily="34" charset="0"/>
                <a:ea typeface="Lato" panose="020F0502020204030203" pitchFamily="34" charset="0"/>
                <a:cs typeface="Lato" panose="020F0502020204030203" pitchFamily="34" charset="0"/>
              </a:rPr>
              <a:t>“</a:t>
            </a:r>
            <a:r>
              <a:rPr lang="id-ID" sz="1400" i="1" dirty="0">
                <a:latin typeface="Lato" panose="020F0502020204030203" pitchFamily="34" charset="0"/>
                <a:ea typeface="Lato" panose="020F0502020204030203" pitchFamily="34" charset="0"/>
                <a:cs typeface="Lato" panose="020F0502020204030203" pitchFamily="34" charset="0"/>
              </a:rPr>
              <a:t>Ut wisi enim ad minim </a:t>
            </a:r>
            <a:r>
              <a:rPr lang="id-ID" sz="1400" i="1" dirty="0" smtClean="0">
                <a:latin typeface="Lato" panose="020F0502020204030203" pitchFamily="34" charset="0"/>
                <a:ea typeface="Lato" panose="020F0502020204030203" pitchFamily="34" charset="0"/>
                <a:cs typeface="Lato" panose="020F0502020204030203" pitchFamily="34" charset="0"/>
              </a:rPr>
              <a:t>veniam”</a:t>
            </a:r>
            <a:endParaRPr lang="id-ID" sz="1400" i="1" dirty="0">
              <a:latin typeface="Lato" panose="020F0502020204030203" pitchFamily="34" charset="0"/>
              <a:ea typeface="Lato" panose="020F0502020204030203" pitchFamily="34" charset="0"/>
              <a:cs typeface="Lato" panose="020F0502020204030203" pitchFamily="34" charset="0"/>
            </a:endParaRPr>
          </a:p>
        </p:txBody>
      </p:sp>
      <p:sp>
        <p:nvSpPr>
          <p:cNvPr id="10" name="TextBox 25">
            <a:extLst>
              <a:ext uri="{FF2B5EF4-FFF2-40B4-BE49-F238E27FC236}">
                <a16:creationId xmlns:a16="http://schemas.microsoft.com/office/drawing/2014/main" id="{BF85852B-A6FA-43C8-B3D9-DDD42C0B3AF1}"/>
              </a:ext>
            </a:extLst>
          </p:cNvPr>
          <p:cNvSpPr txBox="1"/>
          <p:nvPr/>
        </p:nvSpPr>
        <p:spPr>
          <a:xfrm>
            <a:off x="119996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11" name="Straight Connector 10">
            <a:extLst>
              <a:ext uri="{FF2B5EF4-FFF2-40B4-BE49-F238E27FC236}">
                <a16:creationId xmlns:a16="http://schemas.microsoft.com/office/drawing/2014/main" id="{F8C8B74D-2C21-4220-B75C-26195FB2D03F}"/>
              </a:ext>
            </a:extLst>
          </p:cNvPr>
          <p:cNvCxnSpPr>
            <a:cxnSpLocks/>
          </p:cNvCxnSpPr>
          <p:nvPr/>
        </p:nvCxnSpPr>
        <p:spPr>
          <a:xfrm>
            <a:off x="2292153" y="4340664"/>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7F28F2AE-1444-4269-BBA1-1B6D92981C64}"/>
              </a:ext>
            </a:extLst>
          </p:cNvPr>
          <p:cNvSpPr txBox="1"/>
          <p:nvPr/>
        </p:nvSpPr>
        <p:spPr>
          <a:xfrm>
            <a:off x="1199962" y="4239790"/>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25">
            <a:extLst>
              <a:ext uri="{FF2B5EF4-FFF2-40B4-BE49-F238E27FC236}">
                <a16:creationId xmlns:a16="http://schemas.microsoft.com/office/drawing/2014/main" id="{8F309326-2EA8-460D-AA3B-5B991A42D3D5}"/>
              </a:ext>
            </a:extLst>
          </p:cNvPr>
          <p:cNvSpPr txBox="1"/>
          <p:nvPr/>
        </p:nvSpPr>
        <p:spPr>
          <a:xfrm>
            <a:off x="2496655" y="4239790"/>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25">
            <a:extLst>
              <a:ext uri="{FF2B5EF4-FFF2-40B4-BE49-F238E27FC236}">
                <a16:creationId xmlns:a16="http://schemas.microsoft.com/office/drawing/2014/main" id="{BF85852B-A6FA-43C8-B3D9-DDD42C0B3AF1}"/>
              </a:ext>
            </a:extLst>
          </p:cNvPr>
          <p:cNvSpPr txBox="1"/>
          <p:nvPr/>
        </p:nvSpPr>
        <p:spPr>
          <a:xfrm>
            <a:off x="256694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686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C84376-BF9A-4384-B1A7-8FEBBFA94A58}"/>
              </a:ext>
            </a:extLst>
          </p:cNvPr>
          <p:cNvSpPr/>
          <p:nvPr/>
        </p:nvSpPr>
        <p:spPr>
          <a:xfrm>
            <a:off x="0"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B103A97-FC21-4767-A6FB-2DF89065FD67}"/>
              </a:ext>
            </a:extLst>
          </p:cNvPr>
          <p:cNvSpPr txBox="1"/>
          <p:nvPr/>
        </p:nvSpPr>
        <p:spPr>
          <a:xfrm>
            <a:off x="530829" y="834173"/>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530829" y="2930230"/>
            <a:ext cx="4750694" cy="2631490"/>
          </a:xfrm>
          <a:prstGeom prst="rect">
            <a:avLst/>
          </a:prstGeom>
        </p:spPr>
        <p:txBody>
          <a:bodyPr wrap="square">
            <a:spAutoFit/>
          </a:bodyPr>
          <a:lstStyle/>
          <a:p>
            <a:pPr algn="just">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5"/>
          <p:cNvSpPr/>
          <p:nvPr/>
        </p:nvSpPr>
        <p:spPr>
          <a:xfrm>
            <a:off x="4377171" y="252382"/>
            <a:ext cx="7828768" cy="5356738"/>
          </a:xfrm>
          <a:custGeom>
            <a:avLst/>
            <a:gdLst>
              <a:gd name="connsiteX0" fmla="*/ 0 w 5202195"/>
              <a:gd name="connsiteY0" fmla="*/ 0 h 3039762"/>
              <a:gd name="connsiteX1" fmla="*/ 5202195 w 5202195"/>
              <a:gd name="connsiteY1" fmla="*/ 0 h 3039762"/>
              <a:gd name="connsiteX2" fmla="*/ 5202195 w 5202195"/>
              <a:gd name="connsiteY2" fmla="*/ 3039762 h 3039762"/>
              <a:gd name="connsiteX3" fmla="*/ 0 w 5202195"/>
              <a:gd name="connsiteY3" fmla="*/ 3039762 h 3039762"/>
              <a:gd name="connsiteX4" fmla="*/ 0 w 5202195"/>
              <a:gd name="connsiteY4" fmla="*/ 0 h 3039762"/>
              <a:gd name="connsiteX0" fmla="*/ 0 w 5202195"/>
              <a:gd name="connsiteY0" fmla="*/ 0 h 3929448"/>
              <a:gd name="connsiteX1" fmla="*/ 5202195 w 5202195"/>
              <a:gd name="connsiteY1" fmla="*/ 0 h 3929448"/>
              <a:gd name="connsiteX2" fmla="*/ 5202195 w 5202195"/>
              <a:gd name="connsiteY2" fmla="*/ 3039762 h 3929448"/>
              <a:gd name="connsiteX3" fmla="*/ 654908 w 5202195"/>
              <a:gd name="connsiteY3" fmla="*/ 3929448 h 3929448"/>
              <a:gd name="connsiteX4" fmla="*/ 0 w 5202195"/>
              <a:gd name="connsiteY4" fmla="*/ 0 h 3929448"/>
              <a:gd name="connsiteX0" fmla="*/ 0 w 6512011"/>
              <a:gd name="connsiteY0" fmla="*/ 0 h 4090085"/>
              <a:gd name="connsiteX1" fmla="*/ 6512011 w 6512011"/>
              <a:gd name="connsiteY1" fmla="*/ 160637 h 4090085"/>
              <a:gd name="connsiteX2" fmla="*/ 6512011 w 6512011"/>
              <a:gd name="connsiteY2" fmla="*/ 3200399 h 4090085"/>
              <a:gd name="connsiteX3" fmla="*/ 1964724 w 6512011"/>
              <a:gd name="connsiteY3" fmla="*/ 4090085 h 4090085"/>
              <a:gd name="connsiteX4" fmla="*/ 0 w 6512011"/>
              <a:gd name="connsiteY4" fmla="*/ 0 h 4090085"/>
              <a:gd name="connsiteX0" fmla="*/ 0 w 7908325"/>
              <a:gd name="connsiteY0" fmla="*/ 0 h 5597610"/>
              <a:gd name="connsiteX1" fmla="*/ 6512011 w 7908325"/>
              <a:gd name="connsiteY1" fmla="*/ 160637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137719 w 7908325"/>
              <a:gd name="connsiteY1" fmla="*/ 4003588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706130 w 7908325"/>
              <a:gd name="connsiteY1" fmla="*/ 3373393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82466"/>
              <a:gd name="connsiteY0" fmla="*/ 0 h 5634680"/>
              <a:gd name="connsiteX1" fmla="*/ 2706130 w 7982466"/>
              <a:gd name="connsiteY1" fmla="*/ 3373393 h 5634680"/>
              <a:gd name="connsiteX2" fmla="*/ 7982466 w 7982466"/>
              <a:gd name="connsiteY2" fmla="*/ 5634680 h 5634680"/>
              <a:gd name="connsiteX3" fmla="*/ 1964724 w 7982466"/>
              <a:gd name="connsiteY3" fmla="*/ 4090085 h 5634680"/>
              <a:gd name="connsiteX4" fmla="*/ 0 w 7982466"/>
              <a:gd name="connsiteY4" fmla="*/ 0 h 5634680"/>
              <a:gd name="connsiteX0" fmla="*/ 0 w 7994823"/>
              <a:gd name="connsiteY0" fmla="*/ 0 h 5708821"/>
              <a:gd name="connsiteX1" fmla="*/ 2718487 w 7994823"/>
              <a:gd name="connsiteY1" fmla="*/ 3447534 h 5708821"/>
              <a:gd name="connsiteX2" fmla="*/ 7994823 w 7994823"/>
              <a:gd name="connsiteY2" fmla="*/ 5708821 h 5708821"/>
              <a:gd name="connsiteX3" fmla="*/ 1977081 w 7994823"/>
              <a:gd name="connsiteY3" fmla="*/ 4164226 h 5708821"/>
              <a:gd name="connsiteX4" fmla="*/ 0 w 7994823"/>
              <a:gd name="connsiteY4" fmla="*/ 0 h 5708821"/>
              <a:gd name="connsiteX0" fmla="*/ 0 w 8031893"/>
              <a:gd name="connsiteY0" fmla="*/ 0 h 5708821"/>
              <a:gd name="connsiteX1" fmla="*/ 2755557 w 8031893"/>
              <a:gd name="connsiteY1" fmla="*/ 3447534 h 5708821"/>
              <a:gd name="connsiteX2" fmla="*/ 8031893 w 8031893"/>
              <a:gd name="connsiteY2" fmla="*/ 5708821 h 5708821"/>
              <a:gd name="connsiteX3" fmla="*/ 2014151 w 8031893"/>
              <a:gd name="connsiteY3" fmla="*/ 4164226 h 5708821"/>
              <a:gd name="connsiteX4" fmla="*/ 0 w 8031893"/>
              <a:gd name="connsiteY4" fmla="*/ 0 h 5708821"/>
              <a:gd name="connsiteX0" fmla="*/ 0 w 7994823"/>
              <a:gd name="connsiteY0" fmla="*/ 0 h 5659394"/>
              <a:gd name="connsiteX1" fmla="*/ 2755557 w 7994823"/>
              <a:gd name="connsiteY1" fmla="*/ 3447534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00649 w 7994823"/>
              <a:gd name="connsiteY1" fmla="*/ 4077729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50076 w 7994823"/>
              <a:gd name="connsiteY1" fmla="*/ 401594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1977081 w 7994823"/>
              <a:gd name="connsiteY3" fmla="*/ 4226009 h 5659394"/>
              <a:gd name="connsiteX4" fmla="*/ 0 w 7994823"/>
              <a:gd name="connsiteY4" fmla="*/ 0 h 5659394"/>
              <a:gd name="connsiteX0" fmla="*/ 0 w 8056607"/>
              <a:gd name="connsiteY0" fmla="*/ 0 h 5745892"/>
              <a:gd name="connsiteX1" fmla="*/ 2273644 w 8056607"/>
              <a:gd name="connsiteY1" fmla="*/ 4028304 h 5745892"/>
              <a:gd name="connsiteX2" fmla="*/ 8056607 w 8056607"/>
              <a:gd name="connsiteY2" fmla="*/ 5745892 h 5745892"/>
              <a:gd name="connsiteX3" fmla="*/ 2038865 w 8056607"/>
              <a:gd name="connsiteY3" fmla="*/ 4312507 h 5745892"/>
              <a:gd name="connsiteX4" fmla="*/ 0 w 8056607"/>
              <a:gd name="connsiteY4" fmla="*/ 0 h 5745892"/>
              <a:gd name="connsiteX0" fmla="*/ 0 w 8229601"/>
              <a:gd name="connsiteY0" fmla="*/ 0 h 5807675"/>
              <a:gd name="connsiteX1" fmla="*/ 2273644 w 8229601"/>
              <a:gd name="connsiteY1" fmla="*/ 4028304 h 5807675"/>
              <a:gd name="connsiteX2" fmla="*/ 8229601 w 8229601"/>
              <a:gd name="connsiteY2" fmla="*/ 5807675 h 5807675"/>
              <a:gd name="connsiteX3" fmla="*/ 2038865 w 8229601"/>
              <a:gd name="connsiteY3" fmla="*/ 4312507 h 5807675"/>
              <a:gd name="connsiteX4" fmla="*/ 0 w 8229601"/>
              <a:gd name="connsiteY4" fmla="*/ 0 h 5807675"/>
              <a:gd name="connsiteX0" fmla="*/ 0 w 8029184"/>
              <a:gd name="connsiteY0" fmla="*/ 0 h 5632311"/>
              <a:gd name="connsiteX1" fmla="*/ 2073227 w 8029184"/>
              <a:gd name="connsiteY1" fmla="*/ 3852940 h 5632311"/>
              <a:gd name="connsiteX2" fmla="*/ 8029184 w 8029184"/>
              <a:gd name="connsiteY2" fmla="*/ 5632311 h 5632311"/>
              <a:gd name="connsiteX3" fmla="*/ 1838448 w 8029184"/>
              <a:gd name="connsiteY3" fmla="*/ 4137143 h 5632311"/>
              <a:gd name="connsiteX4" fmla="*/ 0 w 8029184"/>
              <a:gd name="connsiteY4" fmla="*/ 0 h 5632311"/>
              <a:gd name="connsiteX0" fmla="*/ 0 w 8016658"/>
              <a:gd name="connsiteY0" fmla="*/ 0 h 5394316"/>
              <a:gd name="connsiteX1" fmla="*/ 2060701 w 8016658"/>
              <a:gd name="connsiteY1" fmla="*/ 3614945 h 5394316"/>
              <a:gd name="connsiteX2" fmla="*/ 8016658 w 8016658"/>
              <a:gd name="connsiteY2" fmla="*/ 5394316 h 5394316"/>
              <a:gd name="connsiteX3" fmla="*/ 1825922 w 8016658"/>
              <a:gd name="connsiteY3" fmla="*/ 3899148 h 5394316"/>
              <a:gd name="connsiteX4" fmla="*/ 0 w 8016658"/>
              <a:gd name="connsiteY4" fmla="*/ 0 h 5394316"/>
              <a:gd name="connsiteX0" fmla="*/ 0 w 7828768"/>
              <a:gd name="connsiteY0" fmla="*/ 0 h 5356738"/>
              <a:gd name="connsiteX1" fmla="*/ 2060701 w 7828768"/>
              <a:gd name="connsiteY1" fmla="*/ 3614945 h 5356738"/>
              <a:gd name="connsiteX2" fmla="*/ 7828768 w 7828768"/>
              <a:gd name="connsiteY2" fmla="*/ 5356738 h 5356738"/>
              <a:gd name="connsiteX3" fmla="*/ 1825922 w 7828768"/>
              <a:gd name="connsiteY3" fmla="*/ 3899148 h 5356738"/>
              <a:gd name="connsiteX4" fmla="*/ 0 w 7828768"/>
              <a:gd name="connsiteY4" fmla="*/ 0 h 535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8768" h="5356738">
                <a:moveTo>
                  <a:pt x="0" y="0"/>
                </a:moveTo>
                <a:lnTo>
                  <a:pt x="2060701" y="3614945"/>
                </a:lnTo>
                <a:lnTo>
                  <a:pt x="7828768" y="5356738"/>
                </a:lnTo>
                <a:lnTo>
                  <a:pt x="1825922" y="3899148"/>
                </a:lnTo>
                <a:lnTo>
                  <a:pt x="0" y="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678A7655-5B3F-4897-AF1D-9837583C48E8}"/>
              </a:ext>
            </a:extLst>
          </p:cNvPr>
          <p:cNvSpPr/>
          <p:nvPr/>
        </p:nvSpPr>
        <p:spPr>
          <a:xfrm>
            <a:off x="530829" y="2313088"/>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6177794"/>
            <a:ext cx="121920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C733C619-EE13-4EE5-A186-6B8C2269F377}"/>
              </a:ext>
            </a:extLst>
          </p:cNvPr>
          <p:cNvSpPr txBox="1"/>
          <p:nvPr/>
        </p:nvSpPr>
        <p:spPr>
          <a:xfrm flipH="1">
            <a:off x="1033314" y="6290155"/>
            <a:ext cx="5564778" cy="461665"/>
          </a:xfrm>
          <a:prstGeom prst="rect">
            <a:avLst/>
          </a:prstGeom>
          <a:noFill/>
        </p:spPr>
        <p:txBody>
          <a:bodyPr wrap="square" rtlCol="0">
            <a:spAutoFit/>
          </a:bodyPr>
          <a:lstStyle/>
          <a:p>
            <a:r>
              <a:rPr lang="en-US"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a:t>
            </a:r>
            <a:r>
              <a:rPr lang="id-ID"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ur Great magazine galery</a:t>
            </a:r>
            <a:endParaRPr lang="id-ID" sz="24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981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8468678" y="2969190"/>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id="{9B8C590D-D1CD-4CC6-8E11-593BC26F56D2}"/>
              </a:ext>
            </a:extLst>
          </p:cNvPr>
          <p:cNvSpPr/>
          <p:nvPr/>
        </p:nvSpPr>
        <p:spPr>
          <a:xfrm>
            <a:off x="551536" y="4992239"/>
            <a:ext cx="8724985" cy="1102481"/>
          </a:xfrm>
          <a:prstGeom prst="rect">
            <a:avLst/>
          </a:prstGeom>
        </p:spPr>
        <p:txBody>
          <a:bodyPr wrap="square">
            <a:spAutoFit/>
          </a:bodyPr>
          <a:lstStyle/>
          <a:p>
            <a:pPr algn="just">
              <a:lnSpc>
                <a:spcPct val="120000"/>
              </a:lnSpc>
            </a:pPr>
            <a:r>
              <a:rPr lang="en-US" sz="1400" i="1" dirty="0">
                <a:latin typeface="Segoe UI" panose="020B0502040204020203" pitchFamily="34" charset="0"/>
                <a:cs typeface="Segoe UI" panose="020B0502040204020203" pitchFamily="34" charset="0"/>
              </a:rPr>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nvGrpSpPr>
          <p:cNvPr id="11" name="Group 10">
            <a:extLst>
              <a:ext uri="{FF2B5EF4-FFF2-40B4-BE49-F238E27FC236}">
                <a16:creationId xmlns:a16="http://schemas.microsoft.com/office/drawing/2014/main" id="{CAB84D76-248D-4070-BF66-88467EA48EB4}"/>
              </a:ext>
            </a:extLst>
          </p:cNvPr>
          <p:cNvGrpSpPr/>
          <p:nvPr/>
        </p:nvGrpSpPr>
        <p:grpSpPr>
          <a:xfrm>
            <a:off x="318052" y="4992239"/>
            <a:ext cx="8958469" cy="1227916"/>
            <a:chOff x="5723292" y="2346464"/>
            <a:chExt cx="5976628" cy="1227916"/>
          </a:xfrm>
        </p:grpSpPr>
        <p:sp>
          <p:nvSpPr>
            <p:cNvPr id="12" name="Freeform: Shape 13">
              <a:extLst>
                <a:ext uri="{FF2B5EF4-FFF2-40B4-BE49-F238E27FC236}">
                  <a16:creationId xmlns:a16="http://schemas.microsoft.com/office/drawing/2014/main" id="{A3AAB213-B018-4882-9DA7-F941A2FC02FB}"/>
                </a:ext>
              </a:extLst>
            </p:cNvPr>
            <p:cNvSpPr/>
            <p:nvPr/>
          </p:nvSpPr>
          <p:spPr>
            <a:xfrm>
              <a:off x="5723292" y="2346464"/>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sp>
          <p:nvSpPr>
            <p:cNvPr id="13" name="Freeform: Shape 16">
              <a:extLst>
                <a:ext uri="{FF2B5EF4-FFF2-40B4-BE49-F238E27FC236}">
                  <a16:creationId xmlns:a16="http://schemas.microsoft.com/office/drawing/2014/main" id="{1CB40F81-04B7-4852-8D34-27BFDEBDAA2A}"/>
                </a:ext>
              </a:extLst>
            </p:cNvPr>
            <p:cNvSpPr/>
            <p:nvPr/>
          </p:nvSpPr>
          <p:spPr>
            <a:xfrm rot="10800000">
              <a:off x="11555118" y="3448349"/>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grpSp>
      <p:sp>
        <p:nvSpPr>
          <p:cNvPr id="14" name="Rectangle 13">
            <a:extLst>
              <a:ext uri="{FF2B5EF4-FFF2-40B4-BE49-F238E27FC236}">
                <a16:creationId xmlns:a16="http://schemas.microsoft.com/office/drawing/2014/main" id="{566810D6-CDAA-4B0B-97CE-5AE32CC7C8AA}"/>
              </a:ext>
            </a:extLst>
          </p:cNvPr>
          <p:cNvSpPr/>
          <p:nvPr/>
        </p:nvSpPr>
        <p:spPr>
          <a:xfrm>
            <a:off x="3784836" y="6202837"/>
            <a:ext cx="4198258" cy="400110"/>
          </a:xfrm>
          <a:prstGeom prst="rect">
            <a:avLst/>
          </a:prstGeom>
        </p:spPr>
        <p:txBody>
          <a:bodyPr wrap="square">
            <a:spAutoFit/>
          </a:bodyPr>
          <a:lstStyle/>
          <a:p>
            <a:pPr algn="ctr"/>
            <a:r>
              <a:rPr lang="id-ID"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Your Name </a:t>
            </a:r>
            <a:r>
              <a:rPr lang="en-US"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 </a:t>
            </a:r>
            <a:r>
              <a:rPr lang="id-ID" sz="2000"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Musician</a:t>
            </a:r>
            <a:endParaRPr lang="en-US" sz="2000" dirty="0">
              <a:solidFill>
                <a:sysClr val="windowText" lastClr="000000"/>
              </a:solidFill>
              <a:latin typeface="Segoe UI" panose="020B0502040204020203" pitchFamily="34" charset="0"/>
              <a:ea typeface="Open Sans" panose="020B0606030504020204" pitchFamily="34" charset="0"/>
              <a:cs typeface="Segoe UI" panose="020B0502040204020203" pitchFamily="34" charset="0"/>
            </a:endParaRPr>
          </a:p>
        </p:txBody>
      </p:sp>
      <p:sp>
        <p:nvSpPr>
          <p:cNvPr id="15" name="TextBox 14">
            <a:extLst>
              <a:ext uri="{FF2B5EF4-FFF2-40B4-BE49-F238E27FC236}">
                <a16:creationId xmlns:a16="http://schemas.microsoft.com/office/drawing/2014/main" id="{C733C619-EE13-4EE5-A186-6B8C2269F377}"/>
              </a:ext>
            </a:extLst>
          </p:cNvPr>
          <p:cNvSpPr txBox="1"/>
          <p:nvPr/>
        </p:nvSpPr>
        <p:spPr>
          <a:xfrm flipH="1">
            <a:off x="156752" y="3943509"/>
            <a:ext cx="5564778" cy="584775"/>
          </a:xfrm>
          <a:prstGeom prst="rect">
            <a:avLst/>
          </a:prstGeom>
          <a:noFill/>
        </p:spPr>
        <p:txBody>
          <a:bodyPr wrap="square" rtlCol="0">
            <a:spAutoFit/>
          </a:bodyPr>
          <a:lstStyle/>
          <a:p>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Our </a:t>
            </a:r>
            <a:r>
              <a:rPr lang="id-ID"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Musician</a:t>
            </a:r>
            <a:r>
              <a:rPr lang="en-US"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 </a:t>
            </a:r>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Says</a:t>
            </a:r>
            <a:endParaRPr lang="id-ID"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grpSp>
        <p:nvGrpSpPr>
          <p:cNvPr id="16" name="Group 15"/>
          <p:cNvGrpSpPr/>
          <p:nvPr/>
        </p:nvGrpSpPr>
        <p:grpSpPr>
          <a:xfrm>
            <a:off x="10801648" y="4144746"/>
            <a:ext cx="951904" cy="229622"/>
            <a:chOff x="1759583" y="5803266"/>
            <a:chExt cx="884812" cy="213438"/>
          </a:xfrm>
          <a:solidFill>
            <a:schemeClr val="accent1">
              <a:lumMod val="75000"/>
            </a:schemeClr>
          </a:solidFill>
        </p:grpSpPr>
        <p:sp>
          <p:nvSpPr>
            <p:cNvPr id="17"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8" name="Freeform 17"/>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9"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0544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B103A97-FC21-4767-A6FB-2DF89065FD67}"/>
              </a:ext>
            </a:extLst>
          </p:cNvPr>
          <p:cNvSpPr txBox="1"/>
          <p:nvPr/>
        </p:nvSpPr>
        <p:spPr>
          <a:xfrm>
            <a:off x="7094390" y="946340"/>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7094391" y="2647254"/>
            <a:ext cx="4492364" cy="1615827"/>
          </a:xfrm>
          <a:prstGeom prst="rect">
            <a:avLst/>
          </a:prstGeom>
        </p:spPr>
        <p:txBody>
          <a:bodyPr wrap="square">
            <a:spAutoFit/>
          </a:bodyPr>
          <a:lstStyle/>
          <a:p>
            <a:pP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a:t>
            </a:r>
          </a:p>
        </p:txBody>
      </p:sp>
      <p:sp>
        <p:nvSpPr>
          <p:cNvPr id="16" name="TextBox 15"/>
          <p:cNvSpPr txBox="1"/>
          <p:nvPr/>
        </p:nvSpPr>
        <p:spPr>
          <a:xfrm>
            <a:off x="2178095" y="4680989"/>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81567" y="5239159"/>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2" name="Rectangle 21"/>
          <p:cNvSpPr/>
          <p:nvPr/>
        </p:nvSpPr>
        <p:spPr>
          <a:xfrm>
            <a:off x="212034" y="119270"/>
            <a:ext cx="6082748" cy="40154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11"/>
          <p:cNvGrpSpPr/>
          <p:nvPr/>
        </p:nvGrpSpPr>
        <p:grpSpPr>
          <a:xfrm>
            <a:off x="2777456" y="6156426"/>
            <a:ext cx="951904" cy="229622"/>
            <a:chOff x="1759583" y="5803266"/>
            <a:chExt cx="884812" cy="213438"/>
          </a:xfrm>
          <a:solidFill>
            <a:schemeClr val="accent1">
              <a:lumMod val="75000"/>
            </a:schemeClr>
          </a:solidFill>
        </p:grpSpPr>
        <p:sp>
          <p:nvSpPr>
            <p:cNvPr id="13"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4" name="Freeform 13"/>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5"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34" name="TextBox 25">
            <a:extLst>
              <a:ext uri="{FF2B5EF4-FFF2-40B4-BE49-F238E27FC236}">
                <a16:creationId xmlns:a16="http://schemas.microsoft.com/office/drawing/2014/main" id="{BF85852B-A6FA-43C8-B3D9-DDD42C0B3AF1}"/>
              </a:ext>
            </a:extLst>
          </p:cNvPr>
          <p:cNvSpPr txBox="1"/>
          <p:nvPr/>
        </p:nvSpPr>
        <p:spPr>
          <a:xfrm>
            <a:off x="784895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35" name="Straight Connector 34">
            <a:extLst>
              <a:ext uri="{FF2B5EF4-FFF2-40B4-BE49-F238E27FC236}">
                <a16:creationId xmlns:a16="http://schemas.microsoft.com/office/drawing/2014/main" id="{F8C8B74D-2C21-4220-B75C-26195FB2D03F}"/>
              </a:ext>
            </a:extLst>
          </p:cNvPr>
          <p:cNvCxnSpPr>
            <a:cxnSpLocks/>
          </p:cNvCxnSpPr>
          <p:nvPr/>
        </p:nvCxnSpPr>
        <p:spPr>
          <a:xfrm>
            <a:off x="8941148" y="4846763"/>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25">
            <a:extLst>
              <a:ext uri="{FF2B5EF4-FFF2-40B4-BE49-F238E27FC236}">
                <a16:creationId xmlns:a16="http://schemas.microsoft.com/office/drawing/2014/main" id="{7F28F2AE-1444-4269-BBA1-1B6D92981C64}"/>
              </a:ext>
            </a:extLst>
          </p:cNvPr>
          <p:cNvSpPr txBox="1"/>
          <p:nvPr/>
        </p:nvSpPr>
        <p:spPr>
          <a:xfrm>
            <a:off x="7848957" y="4745889"/>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TextBox 25">
            <a:extLst>
              <a:ext uri="{FF2B5EF4-FFF2-40B4-BE49-F238E27FC236}">
                <a16:creationId xmlns:a16="http://schemas.microsoft.com/office/drawing/2014/main" id="{8F309326-2EA8-460D-AA3B-5B991A42D3D5}"/>
              </a:ext>
            </a:extLst>
          </p:cNvPr>
          <p:cNvSpPr txBox="1"/>
          <p:nvPr/>
        </p:nvSpPr>
        <p:spPr>
          <a:xfrm>
            <a:off x="9145650" y="4745889"/>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TextBox 25">
            <a:extLst>
              <a:ext uri="{FF2B5EF4-FFF2-40B4-BE49-F238E27FC236}">
                <a16:creationId xmlns:a16="http://schemas.microsoft.com/office/drawing/2014/main" id="{BF85852B-A6FA-43C8-B3D9-DDD42C0B3AF1}"/>
              </a:ext>
            </a:extLst>
          </p:cNvPr>
          <p:cNvSpPr txBox="1"/>
          <p:nvPr/>
        </p:nvSpPr>
        <p:spPr>
          <a:xfrm>
            <a:off x="921593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4516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887</TotalTime>
  <Words>2093</Words>
  <Application>Microsoft Office PowerPoint</Application>
  <PresentationFormat>Widescreen</PresentationFormat>
  <Paragraphs>266</Paragraphs>
  <Slides>30</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30</vt:i4>
      </vt:variant>
    </vt:vector>
  </HeadingPairs>
  <TitlesOfParts>
    <vt:vector size="52" baseType="lpstr">
      <vt:lpstr>맑은 고딕</vt:lpstr>
      <vt:lpstr>Arial</vt:lpstr>
      <vt:lpstr>Calibri</vt:lpstr>
      <vt:lpstr>FontAwesome</vt:lpstr>
      <vt:lpstr>Helvetica</vt:lpstr>
      <vt:lpstr>Helvetica Light</vt:lpstr>
      <vt:lpstr>Lato</vt:lpstr>
      <vt:lpstr>Lato Black</vt:lpstr>
      <vt:lpstr>Lato Heavy</vt:lpstr>
      <vt:lpstr>Montserrat</vt:lpstr>
      <vt:lpstr>Montserrat Bold</vt:lpstr>
      <vt:lpstr>Montserrat Light</vt:lpstr>
      <vt:lpstr>Montserrat Medium</vt:lpstr>
      <vt:lpstr>Montserrat SemiBold</vt:lpstr>
      <vt:lpstr>Montserrat-Bold</vt:lpstr>
      <vt:lpstr>Open Sans</vt:lpstr>
      <vt:lpstr>Open Sans Light</vt:lpstr>
      <vt:lpstr>Roboto</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Ade Putra</cp:lastModifiedBy>
  <cp:revision>377</cp:revision>
  <dcterms:created xsi:type="dcterms:W3CDTF">2018-07-17T11:16:02Z</dcterms:created>
  <dcterms:modified xsi:type="dcterms:W3CDTF">2019-03-29T01:17:51Z</dcterms:modified>
</cp:coreProperties>
</file>