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006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194300" y="3441700"/>
            <a:ext cx="2209800" cy="2743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7543800" y="3441700"/>
            <a:ext cx="2209800" cy="2743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431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524000" y="685800"/>
            <a:ext cx="4572000" cy="5486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0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7010400" y="0"/>
            <a:ext cx="51816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8851900" y="685800"/>
            <a:ext cx="3340100" cy="5486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956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612900"/>
            <a:ext cx="5181600" cy="5245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425700" y="2527300"/>
            <a:ext cx="2755900" cy="43307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54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10400" y="4330700"/>
            <a:ext cx="5181600" cy="2527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5181600" cy="698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016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511300" y="685800"/>
            <a:ext cx="3670300" cy="5511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612900"/>
            <a:ext cx="4279900" cy="36449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26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194300" y="4343400"/>
            <a:ext cx="4559300" cy="2514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103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524000" y="1612900"/>
            <a:ext cx="2755900" cy="36449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10668000" y="0"/>
            <a:ext cx="1524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886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194300" y="2527300"/>
            <a:ext cx="2743200" cy="43307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7937500" y="0"/>
            <a:ext cx="2730500" cy="252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995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3441700"/>
            <a:ext cx="6108700" cy="3416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820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108700" y="2514600"/>
            <a:ext cx="2730500" cy="4343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63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9767B310-9BD9-4398-9163-90D4B9B940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4300" y="0"/>
            <a:ext cx="45466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EC49DC3-E127-42BE-A1F3-98853196C5F6}"/>
              </a:ext>
            </a:extLst>
          </p:cNvPr>
          <p:cNvSpPr/>
          <p:nvPr userDrawn="1"/>
        </p:nvSpPr>
        <p:spPr>
          <a:xfrm>
            <a:off x="9740900" y="0"/>
            <a:ext cx="2451100" cy="5257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127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7937500" y="0"/>
            <a:ext cx="42545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10400" y="1606550"/>
            <a:ext cx="2755900" cy="36449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63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527300"/>
            <a:ext cx="2451100" cy="43307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884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0A42AD15-FA6F-4FDE-A04A-D4C295B2AA7E}"/>
              </a:ext>
            </a:extLst>
          </p:cNvPr>
          <p:cNvGrpSpPr/>
          <p:nvPr userDrawn="1"/>
        </p:nvGrpSpPr>
        <p:grpSpPr>
          <a:xfrm>
            <a:off x="6090471" y="1562722"/>
            <a:ext cx="4357577" cy="3783978"/>
            <a:chOff x="3006089" y="3709022"/>
            <a:chExt cx="2589694" cy="224880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574814E-289A-4880-A7AA-491AF337EF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06089" y="3709022"/>
              <a:ext cx="2589694" cy="2248806"/>
            </a:xfrm>
            <a:prstGeom prst="rect">
              <a:avLst/>
            </a:prstGeom>
          </p:spPr>
        </p:pic>
        <p:sp>
          <p:nvSpPr>
            <p:cNvPr id="7" name="Freeform: Shape 21">
              <a:extLst>
                <a:ext uri="{FF2B5EF4-FFF2-40B4-BE49-F238E27FC236}">
                  <a16:creationId xmlns:a16="http://schemas.microsoft.com/office/drawing/2014/main" id="{A44C3839-F706-459B-B805-B809895108AB}"/>
                </a:ext>
              </a:extLst>
            </p:cNvPr>
            <p:cNvSpPr/>
            <p:nvPr/>
          </p:nvSpPr>
          <p:spPr>
            <a:xfrm>
              <a:off x="3087793" y="3832555"/>
              <a:ext cx="2426291" cy="1394094"/>
            </a:xfrm>
            <a:custGeom>
              <a:avLst/>
              <a:gdLst>
                <a:gd name="connsiteX0" fmla="*/ 0 w 2426291"/>
                <a:gd name="connsiteY0" fmla="*/ 0 h 1394094"/>
                <a:gd name="connsiteX1" fmla="*/ 2426291 w 2426291"/>
                <a:gd name="connsiteY1" fmla="*/ 0 h 1394094"/>
                <a:gd name="connsiteX2" fmla="*/ 2426291 w 2426291"/>
                <a:gd name="connsiteY2" fmla="*/ 1394094 h 1394094"/>
                <a:gd name="connsiteX3" fmla="*/ 0 w 2426291"/>
                <a:gd name="connsiteY3" fmla="*/ 1394094 h 1394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6291" h="1394094">
                  <a:moveTo>
                    <a:pt x="0" y="0"/>
                  </a:moveTo>
                  <a:lnTo>
                    <a:pt x="2426291" y="0"/>
                  </a:lnTo>
                  <a:lnTo>
                    <a:pt x="2426291" y="1394094"/>
                  </a:lnTo>
                  <a:lnTo>
                    <a:pt x="0" y="1394094"/>
                  </a:lnTo>
                  <a:close/>
                </a:path>
              </a:pathLst>
            </a:custGeom>
            <a:solidFill>
              <a:srgbClr val="E8EC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227950" y="1770586"/>
            <a:ext cx="4082625" cy="23457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0210800" y="5708478"/>
            <a:ext cx="482600" cy="4891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74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88392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10400" y="1606550"/>
            <a:ext cx="2755900" cy="36449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98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352800" y="698500"/>
            <a:ext cx="8839200" cy="6159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438400" y="3441700"/>
            <a:ext cx="2755900" cy="3416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7937500" y="0"/>
            <a:ext cx="1841500" cy="2527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779000" y="2527300"/>
            <a:ext cx="18415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640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524000" y="3048171"/>
            <a:ext cx="4572000" cy="261585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26000" y="3441700"/>
            <a:ext cx="18415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832600" y="3441700"/>
            <a:ext cx="18415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839200" y="3441700"/>
            <a:ext cx="18415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10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3" grpId="0" animBg="1"/>
      <p:bldP spid="4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26000" y="0"/>
            <a:ext cx="1841500" cy="2527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832600" y="0"/>
            <a:ext cx="1841500" cy="3403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839200" y="0"/>
            <a:ext cx="1841500" cy="4343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746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7023100" y="0"/>
            <a:ext cx="51689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5016500" y="3429000"/>
            <a:ext cx="18415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95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51689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536700" y="1625600"/>
            <a:ext cx="2755900" cy="3632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5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3441700"/>
            <a:ext cx="4267200" cy="1816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177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C28546C-0592-476E-AEAE-B80C45CCC4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3DFEFB2D-D20B-4C44-8A13-7231DE0533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93900" y="3263900"/>
            <a:ext cx="8204200" cy="2413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91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096000" y="2527300"/>
            <a:ext cx="6096000" cy="4330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194300" y="3441700"/>
            <a:ext cx="4546600" cy="2743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209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5194300" y="2527300"/>
            <a:ext cx="5473700" cy="3657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549400" y="3441700"/>
            <a:ext cx="4559300" cy="1816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174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753600" y="2514600"/>
            <a:ext cx="2438400" cy="4343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641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5283200"/>
            <a:ext cx="12192000" cy="1574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7924800" y="0"/>
            <a:ext cx="2755900" cy="1612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84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5181600" y="0"/>
            <a:ext cx="70104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451100" y="0"/>
            <a:ext cx="27305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193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181600" y="1612900"/>
            <a:ext cx="2133600" cy="2743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581900" y="2527300"/>
            <a:ext cx="2133600" cy="2743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05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1491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D67C657-D975-4185-8707-45658659B24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6893066" y="2081963"/>
            <a:ext cx="45245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Courier New" panose="02070309020205020404" pitchFamily="49" charset="0"/>
              </a:rPr>
              <a:t>The Magazine &amp; Catalogue</a:t>
            </a:r>
            <a:endParaRPr lang="en-GB" sz="4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FF13310-34CF-427F-BA1D-9C9C0EBABB4E}"/>
              </a:ext>
            </a:extLst>
          </p:cNvPr>
          <p:cNvGrpSpPr/>
          <p:nvPr/>
        </p:nvGrpSpPr>
        <p:grpSpPr>
          <a:xfrm>
            <a:off x="10842759" y="439865"/>
            <a:ext cx="765401" cy="258562"/>
            <a:chOff x="10842759" y="439865"/>
            <a:chExt cx="765401" cy="258562"/>
          </a:xfrm>
        </p:grpSpPr>
        <p:sp>
          <p:nvSpPr>
            <p:cNvPr id="9" name="Freeform 1018"/>
            <p:cNvSpPr>
              <a:spLocks noEditPoints="1"/>
            </p:cNvSpPr>
            <p:nvPr/>
          </p:nvSpPr>
          <p:spPr bwMode="auto">
            <a:xfrm>
              <a:off x="10842759" y="439865"/>
              <a:ext cx="249402" cy="258561"/>
            </a:xfrm>
            <a:custGeom>
              <a:avLst/>
              <a:gdLst>
                <a:gd name="T0" fmla="*/ 1096 w 3186"/>
                <a:gd name="T1" fmla="*/ 376 h 3299"/>
                <a:gd name="T2" fmla="*/ 815 w 3186"/>
                <a:gd name="T3" fmla="*/ 495 h 3299"/>
                <a:gd name="T4" fmla="*/ 586 w 3186"/>
                <a:gd name="T5" fmla="*/ 692 h 3299"/>
                <a:gd name="T6" fmla="*/ 426 w 3186"/>
                <a:gd name="T7" fmla="*/ 949 h 3299"/>
                <a:gd name="T8" fmla="*/ 352 w 3186"/>
                <a:gd name="T9" fmla="*/ 1251 h 3299"/>
                <a:gd name="T10" fmla="*/ 376 w 3186"/>
                <a:gd name="T11" fmla="*/ 1568 h 3299"/>
                <a:gd name="T12" fmla="*/ 496 w 3186"/>
                <a:gd name="T13" fmla="*/ 1849 h 3299"/>
                <a:gd name="T14" fmla="*/ 692 w 3186"/>
                <a:gd name="T15" fmla="*/ 2079 h 3299"/>
                <a:gd name="T16" fmla="*/ 950 w 3186"/>
                <a:gd name="T17" fmla="*/ 2239 h 3299"/>
                <a:gd name="T18" fmla="*/ 1252 w 3186"/>
                <a:gd name="T19" fmla="*/ 2313 h 3299"/>
                <a:gd name="T20" fmla="*/ 1569 w 3186"/>
                <a:gd name="T21" fmla="*/ 2288 h 3299"/>
                <a:gd name="T22" fmla="*/ 1851 w 3186"/>
                <a:gd name="T23" fmla="*/ 2169 h 3299"/>
                <a:gd name="T24" fmla="*/ 2080 w 3186"/>
                <a:gd name="T25" fmla="*/ 1972 h 3299"/>
                <a:gd name="T26" fmla="*/ 2240 w 3186"/>
                <a:gd name="T27" fmla="*/ 1714 h 3299"/>
                <a:gd name="T28" fmla="*/ 2314 w 3186"/>
                <a:gd name="T29" fmla="*/ 1412 h 3299"/>
                <a:gd name="T30" fmla="*/ 2289 w 3186"/>
                <a:gd name="T31" fmla="*/ 1096 h 3299"/>
                <a:gd name="T32" fmla="*/ 2170 w 3186"/>
                <a:gd name="T33" fmla="*/ 813 h 3299"/>
                <a:gd name="T34" fmla="*/ 1973 w 3186"/>
                <a:gd name="T35" fmla="*/ 584 h 3299"/>
                <a:gd name="T36" fmla="*/ 1715 w 3186"/>
                <a:gd name="T37" fmla="*/ 425 h 3299"/>
                <a:gd name="T38" fmla="*/ 1413 w 3186"/>
                <a:gd name="T39" fmla="*/ 350 h 3299"/>
                <a:gd name="T40" fmla="*/ 1513 w 3186"/>
                <a:gd name="T41" fmla="*/ 12 h 3299"/>
                <a:gd name="T42" fmla="*/ 1851 w 3186"/>
                <a:gd name="T43" fmla="*/ 105 h 3299"/>
                <a:gd name="T44" fmla="*/ 2146 w 3186"/>
                <a:gd name="T45" fmla="*/ 278 h 3299"/>
                <a:gd name="T46" fmla="*/ 2388 w 3186"/>
                <a:gd name="T47" fmla="*/ 518 h 3299"/>
                <a:gd name="T48" fmla="*/ 2561 w 3186"/>
                <a:gd name="T49" fmla="*/ 813 h 3299"/>
                <a:gd name="T50" fmla="*/ 2653 w 3186"/>
                <a:gd name="T51" fmla="*/ 1151 h 3299"/>
                <a:gd name="T52" fmla="*/ 2655 w 3186"/>
                <a:gd name="T53" fmla="*/ 1502 h 3299"/>
                <a:gd name="T54" fmla="*/ 2570 w 3186"/>
                <a:gd name="T55" fmla="*/ 1827 h 3299"/>
                <a:gd name="T56" fmla="*/ 2405 w 3186"/>
                <a:gd name="T57" fmla="*/ 2122 h 3299"/>
                <a:gd name="T58" fmla="*/ 3173 w 3186"/>
                <a:gd name="T59" fmla="*/ 3056 h 3299"/>
                <a:gd name="T60" fmla="*/ 3180 w 3186"/>
                <a:gd name="T61" fmla="*/ 3172 h 3299"/>
                <a:gd name="T62" fmla="*/ 3113 w 3186"/>
                <a:gd name="T63" fmla="*/ 3267 h 3299"/>
                <a:gd name="T64" fmla="*/ 3013 w 3186"/>
                <a:gd name="T65" fmla="*/ 3299 h 3299"/>
                <a:gd name="T66" fmla="*/ 2909 w 3186"/>
                <a:gd name="T67" fmla="*/ 3264 h 3299"/>
                <a:gd name="T68" fmla="*/ 1957 w 3186"/>
                <a:gd name="T69" fmla="*/ 2508 h 3299"/>
                <a:gd name="T70" fmla="*/ 1655 w 3186"/>
                <a:gd name="T71" fmla="*/ 2625 h 3299"/>
                <a:gd name="T72" fmla="*/ 1333 w 3186"/>
                <a:gd name="T73" fmla="*/ 2664 h 3299"/>
                <a:gd name="T74" fmla="*/ 979 w 3186"/>
                <a:gd name="T75" fmla="*/ 2616 h 3299"/>
                <a:gd name="T76" fmla="*/ 661 w 3186"/>
                <a:gd name="T77" fmla="*/ 2481 h 3299"/>
                <a:gd name="T78" fmla="*/ 391 w 3186"/>
                <a:gd name="T79" fmla="*/ 2273 h 3299"/>
                <a:gd name="T80" fmla="*/ 183 w 3186"/>
                <a:gd name="T81" fmla="*/ 2003 h 3299"/>
                <a:gd name="T82" fmla="*/ 48 w 3186"/>
                <a:gd name="T83" fmla="*/ 1685 h 3299"/>
                <a:gd name="T84" fmla="*/ 0 w 3186"/>
                <a:gd name="T85" fmla="*/ 1332 h 3299"/>
                <a:gd name="T86" fmla="*/ 48 w 3186"/>
                <a:gd name="T87" fmla="*/ 978 h 3299"/>
                <a:gd name="T88" fmla="*/ 183 w 3186"/>
                <a:gd name="T89" fmla="*/ 660 h 3299"/>
                <a:gd name="T90" fmla="*/ 391 w 3186"/>
                <a:gd name="T91" fmla="*/ 391 h 3299"/>
                <a:gd name="T92" fmla="*/ 661 w 3186"/>
                <a:gd name="T93" fmla="*/ 182 h 3299"/>
                <a:gd name="T94" fmla="*/ 979 w 3186"/>
                <a:gd name="T95" fmla="*/ 47 h 3299"/>
                <a:gd name="T96" fmla="*/ 1333 w 3186"/>
                <a:gd name="T97" fmla="*/ 0 h 3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186" h="3299">
                  <a:moveTo>
                    <a:pt x="1333" y="347"/>
                  </a:moveTo>
                  <a:lnTo>
                    <a:pt x="1252" y="350"/>
                  </a:lnTo>
                  <a:lnTo>
                    <a:pt x="1173" y="361"/>
                  </a:lnTo>
                  <a:lnTo>
                    <a:pt x="1096" y="376"/>
                  </a:lnTo>
                  <a:lnTo>
                    <a:pt x="1022" y="398"/>
                  </a:lnTo>
                  <a:lnTo>
                    <a:pt x="950" y="425"/>
                  </a:lnTo>
                  <a:lnTo>
                    <a:pt x="881" y="458"/>
                  </a:lnTo>
                  <a:lnTo>
                    <a:pt x="815" y="495"/>
                  </a:lnTo>
                  <a:lnTo>
                    <a:pt x="752" y="538"/>
                  </a:lnTo>
                  <a:lnTo>
                    <a:pt x="692" y="584"/>
                  </a:lnTo>
                  <a:lnTo>
                    <a:pt x="636" y="636"/>
                  </a:lnTo>
                  <a:lnTo>
                    <a:pt x="586" y="692"/>
                  </a:lnTo>
                  <a:lnTo>
                    <a:pt x="538" y="750"/>
                  </a:lnTo>
                  <a:lnTo>
                    <a:pt x="496" y="813"/>
                  </a:lnTo>
                  <a:lnTo>
                    <a:pt x="458" y="879"/>
                  </a:lnTo>
                  <a:lnTo>
                    <a:pt x="426" y="949"/>
                  </a:lnTo>
                  <a:lnTo>
                    <a:pt x="398" y="1021"/>
                  </a:lnTo>
                  <a:lnTo>
                    <a:pt x="376" y="1096"/>
                  </a:lnTo>
                  <a:lnTo>
                    <a:pt x="361" y="1172"/>
                  </a:lnTo>
                  <a:lnTo>
                    <a:pt x="352" y="1251"/>
                  </a:lnTo>
                  <a:lnTo>
                    <a:pt x="348" y="1332"/>
                  </a:lnTo>
                  <a:lnTo>
                    <a:pt x="352" y="1412"/>
                  </a:lnTo>
                  <a:lnTo>
                    <a:pt x="361" y="1492"/>
                  </a:lnTo>
                  <a:lnTo>
                    <a:pt x="376" y="1568"/>
                  </a:lnTo>
                  <a:lnTo>
                    <a:pt x="398" y="1642"/>
                  </a:lnTo>
                  <a:lnTo>
                    <a:pt x="426" y="1714"/>
                  </a:lnTo>
                  <a:lnTo>
                    <a:pt x="458" y="1783"/>
                  </a:lnTo>
                  <a:lnTo>
                    <a:pt x="496" y="1849"/>
                  </a:lnTo>
                  <a:lnTo>
                    <a:pt x="538" y="1912"/>
                  </a:lnTo>
                  <a:lnTo>
                    <a:pt x="586" y="1972"/>
                  </a:lnTo>
                  <a:lnTo>
                    <a:pt x="636" y="2028"/>
                  </a:lnTo>
                  <a:lnTo>
                    <a:pt x="692" y="2079"/>
                  </a:lnTo>
                  <a:lnTo>
                    <a:pt x="752" y="2126"/>
                  </a:lnTo>
                  <a:lnTo>
                    <a:pt x="815" y="2169"/>
                  </a:lnTo>
                  <a:lnTo>
                    <a:pt x="881" y="2206"/>
                  </a:lnTo>
                  <a:lnTo>
                    <a:pt x="950" y="2239"/>
                  </a:lnTo>
                  <a:lnTo>
                    <a:pt x="1022" y="2266"/>
                  </a:lnTo>
                  <a:lnTo>
                    <a:pt x="1096" y="2288"/>
                  </a:lnTo>
                  <a:lnTo>
                    <a:pt x="1173" y="2303"/>
                  </a:lnTo>
                  <a:lnTo>
                    <a:pt x="1252" y="2313"/>
                  </a:lnTo>
                  <a:lnTo>
                    <a:pt x="1333" y="2316"/>
                  </a:lnTo>
                  <a:lnTo>
                    <a:pt x="1413" y="2313"/>
                  </a:lnTo>
                  <a:lnTo>
                    <a:pt x="1492" y="2303"/>
                  </a:lnTo>
                  <a:lnTo>
                    <a:pt x="1569" y="2288"/>
                  </a:lnTo>
                  <a:lnTo>
                    <a:pt x="1644" y="2266"/>
                  </a:lnTo>
                  <a:lnTo>
                    <a:pt x="1715" y="2239"/>
                  </a:lnTo>
                  <a:lnTo>
                    <a:pt x="1785" y="2206"/>
                  </a:lnTo>
                  <a:lnTo>
                    <a:pt x="1851" y="2169"/>
                  </a:lnTo>
                  <a:lnTo>
                    <a:pt x="1914" y="2126"/>
                  </a:lnTo>
                  <a:lnTo>
                    <a:pt x="1973" y="2079"/>
                  </a:lnTo>
                  <a:lnTo>
                    <a:pt x="2029" y="2028"/>
                  </a:lnTo>
                  <a:lnTo>
                    <a:pt x="2080" y="1972"/>
                  </a:lnTo>
                  <a:lnTo>
                    <a:pt x="2128" y="1912"/>
                  </a:lnTo>
                  <a:lnTo>
                    <a:pt x="2170" y="1849"/>
                  </a:lnTo>
                  <a:lnTo>
                    <a:pt x="2207" y="1783"/>
                  </a:lnTo>
                  <a:lnTo>
                    <a:pt x="2240" y="1714"/>
                  </a:lnTo>
                  <a:lnTo>
                    <a:pt x="2267" y="1642"/>
                  </a:lnTo>
                  <a:lnTo>
                    <a:pt x="2289" y="1568"/>
                  </a:lnTo>
                  <a:lnTo>
                    <a:pt x="2305" y="1492"/>
                  </a:lnTo>
                  <a:lnTo>
                    <a:pt x="2314" y="1412"/>
                  </a:lnTo>
                  <a:lnTo>
                    <a:pt x="2318" y="1332"/>
                  </a:lnTo>
                  <a:lnTo>
                    <a:pt x="2314" y="1251"/>
                  </a:lnTo>
                  <a:lnTo>
                    <a:pt x="2305" y="1172"/>
                  </a:lnTo>
                  <a:lnTo>
                    <a:pt x="2289" y="1096"/>
                  </a:lnTo>
                  <a:lnTo>
                    <a:pt x="2267" y="1021"/>
                  </a:lnTo>
                  <a:lnTo>
                    <a:pt x="2240" y="949"/>
                  </a:lnTo>
                  <a:lnTo>
                    <a:pt x="2207" y="879"/>
                  </a:lnTo>
                  <a:lnTo>
                    <a:pt x="2170" y="813"/>
                  </a:lnTo>
                  <a:lnTo>
                    <a:pt x="2128" y="750"/>
                  </a:lnTo>
                  <a:lnTo>
                    <a:pt x="2080" y="692"/>
                  </a:lnTo>
                  <a:lnTo>
                    <a:pt x="2029" y="636"/>
                  </a:lnTo>
                  <a:lnTo>
                    <a:pt x="1973" y="584"/>
                  </a:lnTo>
                  <a:lnTo>
                    <a:pt x="1914" y="538"/>
                  </a:lnTo>
                  <a:lnTo>
                    <a:pt x="1851" y="495"/>
                  </a:lnTo>
                  <a:lnTo>
                    <a:pt x="1785" y="458"/>
                  </a:lnTo>
                  <a:lnTo>
                    <a:pt x="1715" y="425"/>
                  </a:lnTo>
                  <a:lnTo>
                    <a:pt x="1644" y="398"/>
                  </a:lnTo>
                  <a:lnTo>
                    <a:pt x="1569" y="376"/>
                  </a:lnTo>
                  <a:lnTo>
                    <a:pt x="1492" y="361"/>
                  </a:lnTo>
                  <a:lnTo>
                    <a:pt x="1413" y="350"/>
                  </a:lnTo>
                  <a:lnTo>
                    <a:pt x="1333" y="347"/>
                  </a:lnTo>
                  <a:close/>
                  <a:moveTo>
                    <a:pt x="1333" y="0"/>
                  </a:moveTo>
                  <a:lnTo>
                    <a:pt x="1423" y="3"/>
                  </a:lnTo>
                  <a:lnTo>
                    <a:pt x="1513" y="12"/>
                  </a:lnTo>
                  <a:lnTo>
                    <a:pt x="1601" y="27"/>
                  </a:lnTo>
                  <a:lnTo>
                    <a:pt x="1686" y="47"/>
                  </a:lnTo>
                  <a:lnTo>
                    <a:pt x="1770" y="73"/>
                  </a:lnTo>
                  <a:lnTo>
                    <a:pt x="1851" y="105"/>
                  </a:lnTo>
                  <a:lnTo>
                    <a:pt x="1930" y="141"/>
                  </a:lnTo>
                  <a:lnTo>
                    <a:pt x="2005" y="182"/>
                  </a:lnTo>
                  <a:lnTo>
                    <a:pt x="2077" y="228"/>
                  </a:lnTo>
                  <a:lnTo>
                    <a:pt x="2146" y="278"/>
                  </a:lnTo>
                  <a:lnTo>
                    <a:pt x="2212" y="332"/>
                  </a:lnTo>
                  <a:lnTo>
                    <a:pt x="2274" y="391"/>
                  </a:lnTo>
                  <a:lnTo>
                    <a:pt x="2333" y="452"/>
                  </a:lnTo>
                  <a:lnTo>
                    <a:pt x="2388" y="518"/>
                  </a:lnTo>
                  <a:lnTo>
                    <a:pt x="2437" y="588"/>
                  </a:lnTo>
                  <a:lnTo>
                    <a:pt x="2484" y="660"/>
                  </a:lnTo>
                  <a:lnTo>
                    <a:pt x="2524" y="736"/>
                  </a:lnTo>
                  <a:lnTo>
                    <a:pt x="2561" y="813"/>
                  </a:lnTo>
                  <a:lnTo>
                    <a:pt x="2592" y="895"/>
                  </a:lnTo>
                  <a:lnTo>
                    <a:pt x="2618" y="978"/>
                  </a:lnTo>
                  <a:lnTo>
                    <a:pt x="2638" y="1064"/>
                  </a:lnTo>
                  <a:lnTo>
                    <a:pt x="2653" y="1151"/>
                  </a:lnTo>
                  <a:lnTo>
                    <a:pt x="2662" y="1241"/>
                  </a:lnTo>
                  <a:lnTo>
                    <a:pt x="2665" y="1332"/>
                  </a:lnTo>
                  <a:lnTo>
                    <a:pt x="2663" y="1417"/>
                  </a:lnTo>
                  <a:lnTo>
                    <a:pt x="2655" y="1502"/>
                  </a:lnTo>
                  <a:lnTo>
                    <a:pt x="2641" y="1585"/>
                  </a:lnTo>
                  <a:lnTo>
                    <a:pt x="2623" y="1667"/>
                  </a:lnTo>
                  <a:lnTo>
                    <a:pt x="2598" y="1748"/>
                  </a:lnTo>
                  <a:lnTo>
                    <a:pt x="2570" y="1827"/>
                  </a:lnTo>
                  <a:lnTo>
                    <a:pt x="2536" y="1904"/>
                  </a:lnTo>
                  <a:lnTo>
                    <a:pt x="2497" y="1979"/>
                  </a:lnTo>
                  <a:lnTo>
                    <a:pt x="2454" y="2051"/>
                  </a:lnTo>
                  <a:lnTo>
                    <a:pt x="2405" y="2122"/>
                  </a:lnTo>
                  <a:lnTo>
                    <a:pt x="2353" y="2189"/>
                  </a:lnTo>
                  <a:lnTo>
                    <a:pt x="3137" y="3004"/>
                  </a:lnTo>
                  <a:lnTo>
                    <a:pt x="3158" y="3029"/>
                  </a:lnTo>
                  <a:lnTo>
                    <a:pt x="3173" y="3056"/>
                  </a:lnTo>
                  <a:lnTo>
                    <a:pt x="3182" y="3084"/>
                  </a:lnTo>
                  <a:lnTo>
                    <a:pt x="3186" y="3113"/>
                  </a:lnTo>
                  <a:lnTo>
                    <a:pt x="3186" y="3143"/>
                  </a:lnTo>
                  <a:lnTo>
                    <a:pt x="3180" y="3172"/>
                  </a:lnTo>
                  <a:lnTo>
                    <a:pt x="3169" y="3200"/>
                  </a:lnTo>
                  <a:lnTo>
                    <a:pt x="3154" y="3227"/>
                  </a:lnTo>
                  <a:lnTo>
                    <a:pt x="3133" y="3250"/>
                  </a:lnTo>
                  <a:lnTo>
                    <a:pt x="3113" y="3267"/>
                  </a:lnTo>
                  <a:lnTo>
                    <a:pt x="3090" y="3280"/>
                  </a:lnTo>
                  <a:lnTo>
                    <a:pt x="3065" y="3291"/>
                  </a:lnTo>
                  <a:lnTo>
                    <a:pt x="3040" y="3297"/>
                  </a:lnTo>
                  <a:lnTo>
                    <a:pt x="3013" y="3299"/>
                  </a:lnTo>
                  <a:lnTo>
                    <a:pt x="2985" y="3297"/>
                  </a:lnTo>
                  <a:lnTo>
                    <a:pt x="2958" y="3290"/>
                  </a:lnTo>
                  <a:lnTo>
                    <a:pt x="2932" y="3279"/>
                  </a:lnTo>
                  <a:lnTo>
                    <a:pt x="2909" y="3264"/>
                  </a:lnTo>
                  <a:lnTo>
                    <a:pt x="2888" y="3245"/>
                  </a:lnTo>
                  <a:lnTo>
                    <a:pt x="2096" y="2423"/>
                  </a:lnTo>
                  <a:lnTo>
                    <a:pt x="2028" y="2468"/>
                  </a:lnTo>
                  <a:lnTo>
                    <a:pt x="1957" y="2508"/>
                  </a:lnTo>
                  <a:lnTo>
                    <a:pt x="1884" y="2544"/>
                  </a:lnTo>
                  <a:lnTo>
                    <a:pt x="1810" y="2576"/>
                  </a:lnTo>
                  <a:lnTo>
                    <a:pt x="1734" y="2602"/>
                  </a:lnTo>
                  <a:lnTo>
                    <a:pt x="1655" y="2625"/>
                  </a:lnTo>
                  <a:lnTo>
                    <a:pt x="1577" y="2641"/>
                  </a:lnTo>
                  <a:lnTo>
                    <a:pt x="1497" y="2653"/>
                  </a:lnTo>
                  <a:lnTo>
                    <a:pt x="1415" y="2661"/>
                  </a:lnTo>
                  <a:lnTo>
                    <a:pt x="1333" y="2664"/>
                  </a:lnTo>
                  <a:lnTo>
                    <a:pt x="1242" y="2661"/>
                  </a:lnTo>
                  <a:lnTo>
                    <a:pt x="1152" y="2651"/>
                  </a:lnTo>
                  <a:lnTo>
                    <a:pt x="1064" y="2637"/>
                  </a:lnTo>
                  <a:lnTo>
                    <a:pt x="979" y="2616"/>
                  </a:lnTo>
                  <a:lnTo>
                    <a:pt x="895" y="2590"/>
                  </a:lnTo>
                  <a:lnTo>
                    <a:pt x="815" y="2559"/>
                  </a:lnTo>
                  <a:lnTo>
                    <a:pt x="736" y="2523"/>
                  </a:lnTo>
                  <a:lnTo>
                    <a:pt x="661" y="2481"/>
                  </a:lnTo>
                  <a:lnTo>
                    <a:pt x="588" y="2436"/>
                  </a:lnTo>
                  <a:lnTo>
                    <a:pt x="519" y="2385"/>
                  </a:lnTo>
                  <a:lnTo>
                    <a:pt x="453" y="2332"/>
                  </a:lnTo>
                  <a:lnTo>
                    <a:pt x="391" y="2273"/>
                  </a:lnTo>
                  <a:lnTo>
                    <a:pt x="333" y="2211"/>
                  </a:lnTo>
                  <a:lnTo>
                    <a:pt x="278" y="2145"/>
                  </a:lnTo>
                  <a:lnTo>
                    <a:pt x="228" y="2076"/>
                  </a:lnTo>
                  <a:lnTo>
                    <a:pt x="183" y="2003"/>
                  </a:lnTo>
                  <a:lnTo>
                    <a:pt x="141" y="1928"/>
                  </a:lnTo>
                  <a:lnTo>
                    <a:pt x="105" y="1849"/>
                  </a:lnTo>
                  <a:lnTo>
                    <a:pt x="74" y="1769"/>
                  </a:lnTo>
                  <a:lnTo>
                    <a:pt x="48" y="1685"/>
                  </a:lnTo>
                  <a:lnTo>
                    <a:pt x="28" y="1600"/>
                  </a:lnTo>
                  <a:lnTo>
                    <a:pt x="12" y="1512"/>
                  </a:lnTo>
                  <a:lnTo>
                    <a:pt x="3" y="1423"/>
                  </a:lnTo>
                  <a:lnTo>
                    <a:pt x="0" y="1332"/>
                  </a:lnTo>
                  <a:lnTo>
                    <a:pt x="3" y="1241"/>
                  </a:lnTo>
                  <a:lnTo>
                    <a:pt x="12" y="1151"/>
                  </a:lnTo>
                  <a:lnTo>
                    <a:pt x="28" y="1064"/>
                  </a:lnTo>
                  <a:lnTo>
                    <a:pt x="48" y="978"/>
                  </a:lnTo>
                  <a:lnTo>
                    <a:pt x="74" y="895"/>
                  </a:lnTo>
                  <a:lnTo>
                    <a:pt x="105" y="813"/>
                  </a:lnTo>
                  <a:lnTo>
                    <a:pt x="141" y="736"/>
                  </a:lnTo>
                  <a:lnTo>
                    <a:pt x="183" y="660"/>
                  </a:lnTo>
                  <a:lnTo>
                    <a:pt x="228" y="588"/>
                  </a:lnTo>
                  <a:lnTo>
                    <a:pt x="278" y="518"/>
                  </a:lnTo>
                  <a:lnTo>
                    <a:pt x="333" y="452"/>
                  </a:lnTo>
                  <a:lnTo>
                    <a:pt x="391" y="391"/>
                  </a:lnTo>
                  <a:lnTo>
                    <a:pt x="453" y="332"/>
                  </a:lnTo>
                  <a:lnTo>
                    <a:pt x="519" y="278"/>
                  </a:lnTo>
                  <a:lnTo>
                    <a:pt x="588" y="228"/>
                  </a:lnTo>
                  <a:lnTo>
                    <a:pt x="661" y="182"/>
                  </a:lnTo>
                  <a:lnTo>
                    <a:pt x="736" y="141"/>
                  </a:lnTo>
                  <a:lnTo>
                    <a:pt x="815" y="105"/>
                  </a:lnTo>
                  <a:lnTo>
                    <a:pt x="895" y="73"/>
                  </a:lnTo>
                  <a:lnTo>
                    <a:pt x="979" y="47"/>
                  </a:lnTo>
                  <a:lnTo>
                    <a:pt x="1064" y="27"/>
                  </a:lnTo>
                  <a:lnTo>
                    <a:pt x="1152" y="12"/>
                  </a:lnTo>
                  <a:lnTo>
                    <a:pt x="1242" y="3"/>
                  </a:lnTo>
                  <a:lnTo>
                    <a:pt x="133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00">
              <a:extLst>
                <a:ext uri="{FF2B5EF4-FFF2-40B4-BE49-F238E27FC236}">
                  <a16:creationId xmlns:a16="http://schemas.microsoft.com/office/drawing/2014/main" id="{484593CC-C10C-4671-9FFA-BCA2B88D7A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63763" y="439866"/>
              <a:ext cx="294226" cy="258561"/>
            </a:xfrm>
            <a:custGeom>
              <a:avLst/>
              <a:gdLst>
                <a:gd name="T0" fmla="*/ 81 w 98"/>
                <a:gd name="T1" fmla="*/ 32 h 86"/>
                <a:gd name="T2" fmla="*/ 62 w 98"/>
                <a:gd name="T3" fmla="*/ 0 h 86"/>
                <a:gd name="T4" fmla="*/ 55 w 98"/>
                <a:gd name="T5" fmla="*/ 5 h 86"/>
                <a:gd name="T6" fmla="*/ 70 w 98"/>
                <a:gd name="T7" fmla="*/ 32 h 86"/>
                <a:gd name="T8" fmla="*/ 28 w 98"/>
                <a:gd name="T9" fmla="*/ 32 h 86"/>
                <a:gd name="T10" fmla="*/ 43 w 98"/>
                <a:gd name="T11" fmla="*/ 5 h 86"/>
                <a:gd name="T12" fmla="*/ 35 w 98"/>
                <a:gd name="T13" fmla="*/ 0 h 86"/>
                <a:gd name="T14" fmla="*/ 17 w 98"/>
                <a:gd name="T15" fmla="*/ 32 h 86"/>
                <a:gd name="T16" fmla="*/ 0 w 98"/>
                <a:gd name="T17" fmla="*/ 32 h 86"/>
                <a:gd name="T18" fmla="*/ 0 w 98"/>
                <a:gd name="T19" fmla="*/ 42 h 86"/>
                <a:gd name="T20" fmla="*/ 6 w 98"/>
                <a:gd name="T21" fmla="*/ 42 h 86"/>
                <a:gd name="T22" fmla="*/ 14 w 98"/>
                <a:gd name="T23" fmla="*/ 82 h 86"/>
                <a:gd name="T24" fmla="*/ 14 w 98"/>
                <a:gd name="T25" fmla="*/ 82 h 86"/>
                <a:gd name="T26" fmla="*/ 16 w 98"/>
                <a:gd name="T27" fmla="*/ 85 h 86"/>
                <a:gd name="T28" fmla="*/ 19 w 98"/>
                <a:gd name="T29" fmla="*/ 86 h 86"/>
                <a:gd name="T30" fmla="*/ 78 w 98"/>
                <a:gd name="T31" fmla="*/ 86 h 86"/>
                <a:gd name="T32" fmla="*/ 78 w 98"/>
                <a:gd name="T33" fmla="*/ 86 h 86"/>
                <a:gd name="T34" fmla="*/ 82 w 98"/>
                <a:gd name="T35" fmla="*/ 85 h 86"/>
                <a:gd name="T36" fmla="*/ 83 w 98"/>
                <a:gd name="T37" fmla="*/ 82 h 86"/>
                <a:gd name="T38" fmla="*/ 92 w 98"/>
                <a:gd name="T39" fmla="*/ 42 h 86"/>
                <a:gd name="T40" fmla="*/ 98 w 98"/>
                <a:gd name="T41" fmla="*/ 42 h 86"/>
                <a:gd name="T42" fmla="*/ 98 w 98"/>
                <a:gd name="T43" fmla="*/ 32 h 86"/>
                <a:gd name="T44" fmla="*/ 81 w 98"/>
                <a:gd name="T45" fmla="*/ 32 h 86"/>
                <a:gd name="T46" fmla="*/ 34 w 98"/>
                <a:gd name="T47" fmla="*/ 71 h 86"/>
                <a:gd name="T48" fmla="*/ 24 w 98"/>
                <a:gd name="T49" fmla="*/ 71 h 86"/>
                <a:gd name="T50" fmla="*/ 24 w 98"/>
                <a:gd name="T51" fmla="*/ 47 h 86"/>
                <a:gd name="T52" fmla="*/ 34 w 98"/>
                <a:gd name="T53" fmla="*/ 47 h 86"/>
                <a:gd name="T54" fmla="*/ 34 w 98"/>
                <a:gd name="T55" fmla="*/ 71 h 86"/>
                <a:gd name="T56" fmla="*/ 54 w 98"/>
                <a:gd name="T57" fmla="*/ 71 h 86"/>
                <a:gd name="T58" fmla="*/ 44 w 98"/>
                <a:gd name="T59" fmla="*/ 71 h 86"/>
                <a:gd name="T60" fmla="*/ 44 w 98"/>
                <a:gd name="T61" fmla="*/ 47 h 86"/>
                <a:gd name="T62" fmla="*/ 54 w 98"/>
                <a:gd name="T63" fmla="*/ 47 h 86"/>
                <a:gd name="T64" fmla="*/ 54 w 98"/>
                <a:gd name="T65" fmla="*/ 71 h 86"/>
                <a:gd name="T66" fmla="*/ 74 w 98"/>
                <a:gd name="T67" fmla="*/ 71 h 86"/>
                <a:gd name="T68" fmla="*/ 64 w 98"/>
                <a:gd name="T69" fmla="*/ 71 h 86"/>
                <a:gd name="T70" fmla="*/ 64 w 98"/>
                <a:gd name="T71" fmla="*/ 47 h 86"/>
                <a:gd name="T72" fmla="*/ 74 w 98"/>
                <a:gd name="T73" fmla="*/ 47 h 86"/>
                <a:gd name="T74" fmla="*/ 74 w 98"/>
                <a:gd name="T75" fmla="*/ 7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8" h="86">
                  <a:moveTo>
                    <a:pt x="81" y="32"/>
                  </a:moveTo>
                  <a:lnTo>
                    <a:pt x="62" y="0"/>
                  </a:lnTo>
                  <a:lnTo>
                    <a:pt x="55" y="5"/>
                  </a:lnTo>
                  <a:lnTo>
                    <a:pt x="70" y="32"/>
                  </a:lnTo>
                  <a:lnTo>
                    <a:pt x="28" y="32"/>
                  </a:lnTo>
                  <a:lnTo>
                    <a:pt x="43" y="5"/>
                  </a:lnTo>
                  <a:lnTo>
                    <a:pt x="35" y="0"/>
                  </a:lnTo>
                  <a:lnTo>
                    <a:pt x="17" y="32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6" y="42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6" y="85"/>
                  </a:lnTo>
                  <a:lnTo>
                    <a:pt x="19" y="86"/>
                  </a:lnTo>
                  <a:lnTo>
                    <a:pt x="78" y="86"/>
                  </a:lnTo>
                  <a:lnTo>
                    <a:pt x="78" y="86"/>
                  </a:lnTo>
                  <a:lnTo>
                    <a:pt x="82" y="85"/>
                  </a:lnTo>
                  <a:lnTo>
                    <a:pt x="83" y="82"/>
                  </a:lnTo>
                  <a:lnTo>
                    <a:pt x="92" y="42"/>
                  </a:lnTo>
                  <a:lnTo>
                    <a:pt x="98" y="42"/>
                  </a:lnTo>
                  <a:lnTo>
                    <a:pt x="98" y="32"/>
                  </a:lnTo>
                  <a:lnTo>
                    <a:pt x="81" y="32"/>
                  </a:lnTo>
                  <a:close/>
                  <a:moveTo>
                    <a:pt x="34" y="71"/>
                  </a:moveTo>
                  <a:lnTo>
                    <a:pt x="24" y="71"/>
                  </a:lnTo>
                  <a:lnTo>
                    <a:pt x="24" y="47"/>
                  </a:lnTo>
                  <a:lnTo>
                    <a:pt x="34" y="47"/>
                  </a:lnTo>
                  <a:lnTo>
                    <a:pt x="34" y="71"/>
                  </a:lnTo>
                  <a:close/>
                  <a:moveTo>
                    <a:pt x="54" y="71"/>
                  </a:moveTo>
                  <a:lnTo>
                    <a:pt x="44" y="71"/>
                  </a:lnTo>
                  <a:lnTo>
                    <a:pt x="44" y="47"/>
                  </a:lnTo>
                  <a:lnTo>
                    <a:pt x="54" y="47"/>
                  </a:lnTo>
                  <a:lnTo>
                    <a:pt x="54" y="71"/>
                  </a:lnTo>
                  <a:close/>
                  <a:moveTo>
                    <a:pt x="74" y="71"/>
                  </a:moveTo>
                  <a:lnTo>
                    <a:pt x="64" y="71"/>
                  </a:lnTo>
                  <a:lnTo>
                    <a:pt x="64" y="47"/>
                  </a:lnTo>
                  <a:lnTo>
                    <a:pt x="74" y="47"/>
                  </a:lnTo>
                  <a:lnTo>
                    <a:pt x="74" y="7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 u="sng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11417659" y="473894"/>
              <a:ext cx="190501" cy="19050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/>
                <a:t>0</a:t>
              </a:r>
            </a:p>
          </p:txBody>
        </p:sp>
      </p:grpSp>
      <p:cxnSp>
        <p:nvCxnSpPr>
          <p:cNvPr id="12" name="Straight Connector 11"/>
          <p:cNvCxnSpPr/>
          <p:nvPr/>
        </p:nvCxnSpPr>
        <p:spPr>
          <a:xfrm>
            <a:off x="7028597" y="3927189"/>
            <a:ext cx="0" cy="532263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7028597" y="3931710"/>
            <a:ext cx="15480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cs typeface="Courier New" panose="02070309020205020404" pitchFamily="49" charset="0"/>
              </a:rPr>
              <a:t>2020 Collection</a:t>
            </a:r>
            <a:endParaRPr lang="en-GB" sz="1100" dirty="0">
              <a:solidFill>
                <a:schemeClr val="tx1">
                  <a:lumMod val="85000"/>
                  <a:lumOff val="15000"/>
                </a:schemeClr>
              </a:solidFill>
              <a:cs typeface="Courier New" panose="02070309020205020404" pitchFamily="49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7028596" y="4193320"/>
            <a:ext cx="2756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Courier New" panose="02070309020205020404" pitchFamily="49" charset="0"/>
              </a:rPr>
              <a:t>Magazine &amp; Catalogue</a:t>
            </a:r>
            <a:endParaRPr lang="en-GB" sz="1400" dirty="0">
              <a:solidFill>
                <a:schemeClr val="tx1">
                  <a:lumMod val="85000"/>
                  <a:lumOff val="15000"/>
                </a:schemeClr>
              </a:solidFill>
              <a:cs typeface="Courier New" panose="02070309020205020404" pitchFamily="49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28596" y="4959832"/>
            <a:ext cx="1082342" cy="3175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Shop Now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224090" y="4959832"/>
            <a:ext cx="1082342" cy="317500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More</a:t>
            </a:r>
          </a:p>
        </p:txBody>
      </p:sp>
    </p:spTree>
    <p:extLst>
      <p:ext uri="{BB962C8B-B14F-4D97-AF65-F5344CB8AC3E}">
        <p14:creationId xmlns:p14="http://schemas.microsoft.com/office/powerpoint/2010/main" val="3326312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4" grpId="0"/>
      <p:bldP spid="17" grpId="0" animBg="1"/>
      <p:bldP spid="1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413127" y="14574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Services 03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13127" y="4252684"/>
            <a:ext cx="284137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24927" y="1522452"/>
            <a:ext cx="28413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810501" y="5203736"/>
            <a:ext cx="2133600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810501" y="5503818"/>
            <a:ext cx="2133600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861927" y="5654814"/>
            <a:ext cx="1584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10.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EED399EF-53D4-4499-9A94-283626FCF8C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44" r="273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3021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6937627" y="14574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Process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37627" y="2875002"/>
            <a:ext cx="3717673" cy="576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37627" y="4481552"/>
            <a:ext cx="281597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861927" y="5654814"/>
            <a:ext cx="1584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11.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E28D4D51-969F-43EC-8047-19FC5D94C9B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3" r="265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42720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413127" y="14574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Process 01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13127" y="2987494"/>
            <a:ext cx="2841373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Subtitle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13127" y="3287576"/>
            <a:ext cx="28413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13127" y="4709884"/>
            <a:ext cx="46828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F2F082C7-637D-4722-9184-476333DD258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8" r="328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07179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6937627" y="14574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Process 02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37627" y="2875002"/>
            <a:ext cx="3717673" cy="576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37627" y="4481552"/>
            <a:ext cx="281597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861927" y="5654814"/>
            <a:ext cx="1584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13.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9A7045CD-C10F-4635-9993-44E7DD891E7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02" r="321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68515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451227" y="15209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Process 03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51227" y="4330700"/>
            <a:ext cx="2841373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Subtite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Here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51227" y="4630782"/>
            <a:ext cx="28413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010401" y="1574825"/>
            <a:ext cx="365760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7CD6513-AC5B-4EAE-8AE7-960C46B37E8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45" b="66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736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6937627" y="14574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Approach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37627" y="2875002"/>
            <a:ext cx="3717673" cy="576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37627" y="4481552"/>
            <a:ext cx="281597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861927" y="5654814"/>
            <a:ext cx="1584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15.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AD6D84FA-242C-4267-83CE-7E185DA7D8A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5" r="169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0477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451227" y="15209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Approach 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12227" y="1520964"/>
            <a:ext cx="2841373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Subtite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12227" y="1821046"/>
            <a:ext cx="28413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51227" y="2906521"/>
            <a:ext cx="2841373" cy="108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51227" y="4710934"/>
            <a:ext cx="28413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861927" y="5654814"/>
            <a:ext cx="1584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16.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357FB712-6B77-4745-B0C6-78426C97E10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5" b="9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90305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861927" y="5654814"/>
            <a:ext cx="1584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13.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5108827" y="14574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Approach 02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08827" y="2875002"/>
            <a:ext cx="3717673" cy="576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08827" y="4481552"/>
            <a:ext cx="281597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92EE026-02C5-4BF2-91BC-0E36152127B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5" r="287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59362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413127" y="14574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Approach 03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8753727" y="4395572"/>
            <a:ext cx="2841373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Subtitle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8753727" y="4695654"/>
            <a:ext cx="19650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13127" y="4187822"/>
            <a:ext cx="284137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861927" y="5654814"/>
            <a:ext cx="1584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18.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2E7C357-2F95-48B2-9DB4-79043682436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85" r="321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7883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451227" y="15209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Concept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12227" y="1520964"/>
            <a:ext cx="2841373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Subtite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12227" y="1821046"/>
            <a:ext cx="2841373" cy="108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37627" y="4481552"/>
            <a:ext cx="281597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861927" y="5654814"/>
            <a:ext cx="1584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19.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B467454C-5D24-41A8-82AF-DCD742DD933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" b="2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90007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bg1"/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413127" y="14574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/>
                </a:solidFill>
                <a:latin typeface="+mj-lt"/>
              </a:rPr>
              <a:t>Welcome Note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13127" y="4252684"/>
            <a:ext cx="372628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metus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commodo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nisl</a:t>
            </a:r>
            <a:r>
              <a:rPr lang="en-US" sz="1100" dirty="0">
                <a:solidFill>
                  <a:schemeClr val="bg1"/>
                </a:solidFill>
              </a:rPr>
              <a:t> non, </a:t>
            </a:r>
            <a:r>
              <a:rPr lang="en-US" sz="1100" dirty="0" err="1">
                <a:solidFill>
                  <a:schemeClr val="bg1"/>
                </a:solidFill>
              </a:rPr>
              <a:t>finibus</a:t>
            </a:r>
            <a:r>
              <a:rPr lang="en-US" sz="1100" dirty="0">
                <a:solidFill>
                  <a:schemeClr val="bg1"/>
                </a:solidFill>
              </a:rPr>
              <a:t> sem. In urna purus, fermentum nec massa sed,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9663115" y="2893784"/>
            <a:ext cx="193198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9663115" y="3219245"/>
            <a:ext cx="193198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i="1" dirty="0">
                <a:solidFill>
                  <a:schemeClr val="bg1"/>
                </a:solidFill>
                <a:latin typeface="+mj-lt"/>
              </a:rPr>
              <a:t>Position Here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6C5C24E3-8F76-433D-9AFB-76F3F7F93C8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19" r="323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97024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425469" y="1426561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Break Slides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69211A-CB4C-4DCB-8420-47BB8A99F3BA}"/>
              </a:ext>
            </a:extLst>
          </p:cNvPr>
          <p:cNvSpPr txBox="1"/>
          <p:nvPr/>
        </p:nvSpPr>
        <p:spPr>
          <a:xfrm>
            <a:off x="10861927" y="5654814"/>
            <a:ext cx="1584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20.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13621C-4246-4CEF-A8FD-BD34EE2C565B}"/>
              </a:ext>
            </a:extLst>
          </p:cNvPr>
          <p:cNvSpPr/>
          <p:nvPr/>
        </p:nvSpPr>
        <p:spPr>
          <a:xfrm>
            <a:off x="1425469" y="3018246"/>
            <a:ext cx="2841373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30 Minutes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EC0FA4-65AF-47C9-906C-5651E5CB9358}"/>
              </a:ext>
            </a:extLst>
          </p:cNvPr>
          <p:cNvSpPr/>
          <p:nvPr/>
        </p:nvSpPr>
        <p:spPr>
          <a:xfrm>
            <a:off x="1425469" y="3451187"/>
            <a:ext cx="2841373" cy="108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BFEC7A64-29DF-4771-8542-97A9B5BC5D1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54" r="313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0856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532375" y="14574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Market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532375" y="2875002"/>
            <a:ext cx="3717673" cy="108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532375" y="4481552"/>
            <a:ext cx="281597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861927" y="5654814"/>
            <a:ext cx="1584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21.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B175C4FF-C17C-4108-887A-40F0EB4C0A0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5" r="287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8930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4169027" y="14701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Minimalist Style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169027" y="2985227"/>
            <a:ext cx="2841373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Subtite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169027" y="3285309"/>
            <a:ext cx="20793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010400" y="2985227"/>
            <a:ext cx="2841373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Subtite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Here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010400" y="3285309"/>
            <a:ext cx="20793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169027" y="4692650"/>
            <a:ext cx="55845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861927" y="5654814"/>
            <a:ext cx="1584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22.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9F9E669-FAA0-43DB-90CD-5CE6CFE4C35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82" r="340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7663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532375" y="14574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E-Shop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532375" y="2875002"/>
            <a:ext cx="3717673" cy="108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532375" y="4481552"/>
            <a:ext cx="281597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B8056362-E04D-437C-8CD5-BA8309CD0E6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" r="10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91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bg1"/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532375" y="14574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/>
                </a:solidFill>
                <a:latin typeface="+mj-lt"/>
              </a:rPr>
              <a:t>Our Shop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532375" y="2875002"/>
            <a:ext cx="3717673" cy="576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metus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532375" y="4481552"/>
            <a:ext cx="281597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metus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commodo</a:t>
            </a:r>
            <a:r>
              <a:rPr lang="en-US" sz="1100" dirty="0">
                <a:solidFill>
                  <a:schemeClr val="bg1"/>
                </a:solidFill>
              </a:rPr>
              <a:t>,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861927" y="5654814"/>
            <a:ext cx="1584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24.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AD58974B-7796-46B5-83D3-8F702CBA0B3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5" r="287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0571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4173975" y="15209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/>
                </a:solidFill>
                <a:latin typeface="+mj-lt"/>
              </a:rPr>
              <a:t>Our Gallery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065963" y="3441700"/>
            <a:ext cx="2841373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065963" y="3741782"/>
            <a:ext cx="2841373" cy="108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. 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061327" y="5619750"/>
            <a:ext cx="3717673" cy="576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metus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861927" y="5654814"/>
            <a:ext cx="1584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25.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F07E89A2-FA78-451D-97D9-BC0ABF1138D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2" r="27312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3AB098D8-C12F-4E6A-B0FA-B66091492A4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07" r="29507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F42C8E14-1C05-4AB0-938D-45A93565E45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0" r="216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80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532375" y="14574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2087458" y="3802102"/>
            <a:ext cx="229527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metus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commodo</a:t>
            </a:r>
            <a:r>
              <a:rPr lang="en-US" sz="1100" dirty="0">
                <a:solidFill>
                  <a:schemeClr val="bg1"/>
                </a:solidFill>
              </a:rPr>
              <a:t>,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826001" y="1561959"/>
            <a:ext cx="1841500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Name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826001" y="1862041"/>
            <a:ext cx="1841500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832600" y="1561959"/>
            <a:ext cx="1841500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Name Here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832600" y="1862041"/>
            <a:ext cx="1841500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8839200" y="1561959"/>
            <a:ext cx="1841500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Name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8839200" y="1862041"/>
            <a:ext cx="1841500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Position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8CD5FE0A-2EF3-4E41-A783-11F7FD39AD9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0" r="21680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3E2317A3-B8F2-4582-9091-E359D4BA83D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0" r="21680"/>
          <a:stretch>
            <a:fillRect/>
          </a:stretch>
        </p:blipFill>
        <p:spPr/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500DF504-66EA-4908-86BA-562A37F088DA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0" r="216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2946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418075" y="1393964"/>
            <a:ext cx="27983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Designers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18075" y="4487902"/>
            <a:ext cx="279832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826000" y="2757269"/>
            <a:ext cx="1841500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Name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826000" y="3057351"/>
            <a:ext cx="1841500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832600" y="3697069"/>
            <a:ext cx="1841500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Name Here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832600" y="3997151"/>
            <a:ext cx="1841500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8839200" y="4695651"/>
            <a:ext cx="1841500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Name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8839200" y="4995733"/>
            <a:ext cx="1841500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861927" y="5654814"/>
            <a:ext cx="1584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27.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572AC8CE-6D07-41AA-9EF3-E73A7672036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07" r="29507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31CAFDFB-3F10-4C8B-B8F4-173C62AEE0F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83" r="34783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B1C719B8-F3A1-45DE-8E77-8A9F9B8C6A3A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76" r="380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8358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532375" y="14574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Testimonial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532375" y="3663133"/>
            <a:ext cx="2815973" cy="1594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848600" y="3768551"/>
            <a:ext cx="1841500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Name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848600" y="4068633"/>
            <a:ext cx="1841500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Formatika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Inc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861927" y="5654814"/>
            <a:ext cx="1584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28.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6470D2E2-239F-4073-A245-2541CEC8ABE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0" r="216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48142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bg1"/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6937627" y="14574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Contact Us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861927" y="5654814"/>
            <a:ext cx="1584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29.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37627" y="3510754"/>
            <a:ext cx="18761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Main Office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37628" y="3849308"/>
            <a:ext cx="185870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Wall Street, CA, US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37627" y="4596978"/>
            <a:ext cx="18761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Telephone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37628" y="4935532"/>
            <a:ext cx="1858708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0-8-000-0000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8813800" y="4596978"/>
            <a:ext cx="18761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Website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8813800" y="4935532"/>
            <a:ext cx="1858709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www.BeautySalon.com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8813800" y="3510754"/>
            <a:ext cx="18761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Email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8813800" y="3849308"/>
            <a:ext cx="1858709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Info@BeautySalon.Com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1964FFFE-BEE8-453F-BA51-18F10809D45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60" r="286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3030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bg1"/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2340227" y="1508264"/>
            <a:ext cx="2854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/>
                </a:solidFill>
                <a:latin typeface="+mj-lt"/>
              </a:rPr>
              <a:t>Quotes</a:t>
            </a:r>
          </a:p>
        </p:txBody>
      </p:sp>
      <p:sp>
        <p:nvSpPr>
          <p:cNvPr id="5" name="Rectangle 4"/>
          <p:cNvSpPr/>
          <p:nvPr/>
        </p:nvSpPr>
        <p:spPr>
          <a:xfrm>
            <a:off x="6007100" y="1735207"/>
            <a:ext cx="50419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“A magazine—a relevant one—should be a sound, not an echo</a:t>
            </a:r>
          </a:p>
        </p:txBody>
      </p:sp>
      <p:sp>
        <p:nvSpPr>
          <p:cNvPr id="6" name="Rectangle 5"/>
          <p:cNvSpPr/>
          <p:nvPr/>
        </p:nvSpPr>
        <p:spPr>
          <a:xfrm>
            <a:off x="8763000" y="4951968"/>
            <a:ext cx="2755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― </a:t>
            </a:r>
            <a:r>
              <a:rPr lang="en-US" b="1" dirty="0">
                <a:solidFill>
                  <a:schemeClr val="bg1"/>
                </a:solidFill>
              </a:rPr>
              <a:t>Tina Brown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79B501A-FA71-4A1A-BA65-4D9C21FE66B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69" b="121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38058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19E734-6D5A-4CD1-9484-15923711381E}"/>
              </a:ext>
            </a:extLst>
          </p:cNvPr>
          <p:cNvSpPr txBox="1"/>
          <p:nvPr/>
        </p:nvSpPr>
        <p:spPr>
          <a:xfrm>
            <a:off x="3047999" y="1933982"/>
            <a:ext cx="60960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3000" dirty="0">
                <a:solidFill>
                  <a:schemeClr val="bg1"/>
                </a:solidFill>
                <a:latin typeface="+mj-lt"/>
              </a:rPr>
              <a:t>Thanks For Watching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EB6D7B-2837-4AB9-8AF2-999DF6DD1560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bg1"/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3985BD-6177-4A40-9951-252E3BC2B4D4}"/>
              </a:ext>
            </a:extLst>
          </p:cNvPr>
          <p:cNvSpPr txBox="1"/>
          <p:nvPr/>
        </p:nvSpPr>
        <p:spPr>
          <a:xfrm>
            <a:off x="10861927" y="5654814"/>
            <a:ext cx="1584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30.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5EFE849-621B-46DD-B0E5-10CA19F8735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56" b="238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25610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413127" y="14574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Us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13127" y="4252684"/>
            <a:ext cx="284137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24927" y="1522452"/>
            <a:ext cx="28413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861927" y="5654814"/>
            <a:ext cx="1584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04.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AFAE3D3-F469-4874-9DC9-5077B6CCB58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" r="33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12383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413127" y="14574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History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24927" y="1522452"/>
            <a:ext cx="28413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50327" y="3795752"/>
            <a:ext cx="281597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metus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commodo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nisl</a:t>
            </a:r>
            <a:r>
              <a:rPr lang="en-US" sz="1100" dirty="0">
                <a:solidFill>
                  <a:schemeClr val="bg1"/>
                </a:solidFill>
              </a:rPr>
              <a:t> non, </a:t>
            </a:r>
            <a:r>
              <a:rPr lang="en-US" sz="1100" dirty="0" err="1">
                <a:solidFill>
                  <a:schemeClr val="bg1"/>
                </a:solidFill>
              </a:rPr>
              <a:t>finibus</a:t>
            </a:r>
            <a:r>
              <a:rPr lang="en-US" sz="1100" dirty="0">
                <a:solidFill>
                  <a:schemeClr val="bg1"/>
                </a:solidFill>
              </a:rPr>
              <a:t> sem. In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BFE5804-2488-409B-B465-1F0775CFCF1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93" b="145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79710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2327527" y="14828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Why Choose 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2327527" y="3025502"/>
            <a:ext cx="2841373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Reasons 01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2327527" y="3325584"/>
            <a:ext cx="28413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040563" y="3025502"/>
            <a:ext cx="2841373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Reasons 02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040563" y="3325584"/>
            <a:ext cx="28413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2327527" y="4686300"/>
            <a:ext cx="46574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463193" y="6010732"/>
            <a:ext cx="41533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Reasons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223049B3-CCEB-4ED9-85CD-975363B5527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1" r="342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36430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  <p:bldP spid="10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413127" y="14574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What We Do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13127" y="3603141"/>
            <a:ext cx="284137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864727" y="2455577"/>
            <a:ext cx="2841373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Services 01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864727" y="2755659"/>
            <a:ext cx="28413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864727" y="3523141"/>
            <a:ext cx="2841373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Services 02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864727" y="3823223"/>
            <a:ext cx="28413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5AB2D110-046E-4309-8280-AABB38C9D5A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19" b="385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54046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6937627" y="14574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/>
                </a:solidFill>
                <a:latin typeface="+mj-lt"/>
              </a:rPr>
              <a:t>Services 01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37627" y="2875002"/>
            <a:ext cx="37176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metus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37627" y="4481552"/>
            <a:ext cx="281597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metus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commodo</a:t>
            </a:r>
            <a:r>
              <a:rPr lang="en-US" sz="1100" dirty="0">
                <a:solidFill>
                  <a:schemeClr val="bg1"/>
                </a:solidFill>
              </a:rPr>
              <a:t>,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861927" y="5654814"/>
            <a:ext cx="1584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08.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FDE3F7B1-D17D-4EA7-8F9C-050C5E0F511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02" r="388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4441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39393" y="422639"/>
            <a:ext cx="15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413127" y="1457464"/>
            <a:ext cx="4153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Services 02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13127" y="4252684"/>
            <a:ext cx="284137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81601" y="4670336"/>
            <a:ext cx="2133600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81601" y="4970418"/>
            <a:ext cx="2133600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581900" y="1612900"/>
            <a:ext cx="2133600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Subtitle Here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581900" y="1912982"/>
            <a:ext cx="2133600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861927" y="5654814"/>
            <a:ext cx="1584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09.</a:t>
            </a: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BBA9C315-A01A-441A-B720-83B12785F8D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5" r="28125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0704475C-886A-4975-AAC2-E040F0032A5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5" r="281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53487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Greyscal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8D8D8"/>
      </a:accent1>
      <a:accent2>
        <a:srgbClr val="BFBFBF"/>
      </a:accent2>
      <a:accent3>
        <a:srgbClr val="A5A5A5"/>
      </a:accent3>
      <a:accent4>
        <a:srgbClr val="3F3F3F"/>
      </a:accent4>
      <a:accent5>
        <a:srgbClr val="A5A5A5"/>
      </a:accent5>
      <a:accent6>
        <a:srgbClr val="BFBFBF"/>
      </a:accent6>
      <a:hlink>
        <a:srgbClr val="0563C1"/>
      </a:hlink>
      <a:folHlink>
        <a:srgbClr val="954F72"/>
      </a:folHlink>
    </a:clrScheme>
    <a:fontScheme name="Custom 3">
      <a:majorFont>
        <a:latin typeface="Josefin Sans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1065</Words>
  <Application>Microsoft Office PowerPoint</Application>
  <PresentationFormat>Widescreen</PresentationFormat>
  <Paragraphs>180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Josefin Sans</vt:lpstr>
      <vt:lpstr>Poppins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Formatika</dc:creator>
  <cp:lastModifiedBy>sansan</cp:lastModifiedBy>
  <cp:revision>26</cp:revision>
  <dcterms:created xsi:type="dcterms:W3CDTF">2020-05-05T09:10:17Z</dcterms:created>
  <dcterms:modified xsi:type="dcterms:W3CDTF">2020-05-10T19:01:57Z</dcterms:modified>
</cp:coreProperties>
</file>