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06/11/2015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chemeClr val="tx2">
              <a:alpha val="1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  <a:solidFill>
            <a:schemeClr val="accent3"/>
          </a:solidFill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  <a:grpFill/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3-Black">
      <a:dk1>
        <a:srgbClr val="FFFFFF"/>
      </a:dk1>
      <a:lt1>
        <a:srgbClr val="445469"/>
      </a:lt1>
      <a:dk2>
        <a:srgbClr val="FFFFFF"/>
      </a:dk2>
      <a:lt2>
        <a:srgbClr val="041B31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541E58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13689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2469</cp:revision>
  <dcterms:created xsi:type="dcterms:W3CDTF">2015-09-30T01:33:01Z</dcterms:created>
  <dcterms:modified xsi:type="dcterms:W3CDTF">2015-11-06T15:31:03Z</dcterms:modified>
</cp:coreProperties>
</file>