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Pro 3 Dark">
      <a:dk1>
        <a:srgbClr val="FFFFFF"/>
      </a:dk1>
      <a:lt1>
        <a:srgbClr val="111111"/>
      </a:lt1>
      <a:dk2>
        <a:srgbClr val="44546A"/>
      </a:dk2>
      <a:lt2>
        <a:srgbClr val="E7E6E6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2C3F50"/>
      </a:accent6>
      <a:hlink>
        <a:srgbClr val="0563C1"/>
      </a:hlink>
      <a:folHlink>
        <a:srgbClr val="954F72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2471</cp:revision>
  <dcterms:created xsi:type="dcterms:W3CDTF">2015-09-30T01:33:01Z</dcterms:created>
  <dcterms:modified xsi:type="dcterms:W3CDTF">2015-10-23T10:47:10Z</dcterms:modified>
</cp:coreProperties>
</file>