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Green Lt Dark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378966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13670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2447</cp:revision>
  <dcterms:created xsi:type="dcterms:W3CDTF">2015-09-30T01:33:01Z</dcterms:created>
  <dcterms:modified xsi:type="dcterms:W3CDTF">2015-10-23T10:50:42Z</dcterms:modified>
</cp:coreProperties>
</file>