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Blue Green-White">
      <a:dk1>
        <a:srgbClr val="57565A"/>
      </a:dk1>
      <a:lt1>
        <a:sysClr val="window" lastClr="FFFFFF"/>
      </a:lt1>
      <a:dk2>
        <a:srgbClr val="051019"/>
      </a:dk2>
      <a:lt2>
        <a:srgbClr val="22658C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13683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2458</cp:revision>
  <dcterms:created xsi:type="dcterms:W3CDTF">2015-09-30T01:33:01Z</dcterms:created>
  <dcterms:modified xsi:type="dcterms:W3CDTF">2015-10-23T10:22:37Z</dcterms:modified>
</cp:coreProperties>
</file>