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16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516A7F"/>
      </a:accent1>
      <a:accent2>
        <a:srgbClr val="FFD002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13680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2456</cp:revision>
  <dcterms:created xsi:type="dcterms:W3CDTF">2015-09-30T01:33:01Z</dcterms:created>
  <dcterms:modified xsi:type="dcterms:W3CDTF">2015-10-23T10:55:00Z</dcterms:modified>
</cp:coreProperties>
</file>