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  <p:sldMasterId id="2147483759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16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873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905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04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51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944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24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140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52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4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61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40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66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42.xml"/><Relationship Id="rId42" Type="http://schemas.openxmlformats.org/officeDocument/2006/relationships/slideLayout" Target="../slideLayouts/slideLayout50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49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40.xml"/><Relationship Id="rId37" Type="http://schemas.openxmlformats.org/officeDocument/2006/relationships/slideLayout" Target="../slideLayouts/slideLayout45.xml"/><Relationship Id="rId40" Type="http://schemas.openxmlformats.org/officeDocument/2006/relationships/slideLayout" Target="../slideLayouts/slideLayout48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39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slideLayout" Target="../slideLayouts/slideLayout35.xml"/><Relationship Id="rId30" Type="http://schemas.openxmlformats.org/officeDocument/2006/relationships/slideLayout" Target="../slideLayouts/slideLayout38.xml"/><Relationship Id="rId35" Type="http://schemas.openxmlformats.org/officeDocument/2006/relationships/slideLayout" Target="../slideLayouts/slideLayout43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33" Type="http://schemas.openxmlformats.org/officeDocument/2006/relationships/slideLayout" Target="../slideLayouts/slideLayout41.xml"/><Relationship Id="rId3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79541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05" r:id="rId14"/>
    <p:sldLayoutId id="2147483700" r:id="rId15"/>
    <p:sldLayoutId id="2147483744" r:id="rId16"/>
    <p:sldLayoutId id="2147483660" r:id="rId17"/>
    <p:sldLayoutId id="2147483736" r:id="rId18"/>
    <p:sldLayoutId id="2147483697" r:id="rId19"/>
    <p:sldLayoutId id="2147483703" r:id="rId20"/>
    <p:sldLayoutId id="2147483680" r:id="rId21"/>
    <p:sldLayoutId id="2147483681" r:id="rId22"/>
    <p:sldLayoutId id="2147483704" r:id="rId23"/>
    <p:sldLayoutId id="2147483682" r:id="rId24"/>
    <p:sldLayoutId id="2147483702" r:id="rId25"/>
    <p:sldLayoutId id="2147483717" r:id="rId26"/>
    <p:sldLayoutId id="2147483683" r:id="rId27"/>
    <p:sldLayoutId id="2147483720" r:id="rId28"/>
    <p:sldLayoutId id="2147483684" r:id="rId29"/>
    <p:sldLayoutId id="2147483718" r:id="rId30"/>
    <p:sldLayoutId id="2147483694" r:id="rId31"/>
    <p:sldLayoutId id="2147483696" r:id="rId32"/>
    <p:sldLayoutId id="2147483734" r:id="rId33"/>
    <p:sldLayoutId id="2147483724" r:id="rId34"/>
    <p:sldLayoutId id="2147483723" r:id="rId35"/>
    <p:sldLayoutId id="2147483737" r:id="rId36"/>
    <p:sldLayoutId id="2147483725" r:id="rId37"/>
    <p:sldLayoutId id="2147483726" r:id="rId38"/>
    <p:sldLayoutId id="2147483695" r:id="rId39"/>
    <p:sldLayoutId id="2147483735" r:id="rId40"/>
    <p:sldLayoutId id="2147483719" r:id="rId41"/>
    <p:sldLayoutId id="2147483721" r:id="rId4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Open Sans</vt:lpstr>
      <vt:lpstr>Open Sans Light</vt:lpstr>
      <vt:lpstr>Roboto</vt:lpstr>
      <vt:lpstr>Colour Background</vt:lpstr>
      <vt:lpstr>Office Theme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2472</cp:revision>
  <dcterms:created xsi:type="dcterms:W3CDTF">2015-09-30T01:33:01Z</dcterms:created>
  <dcterms:modified xsi:type="dcterms:W3CDTF">2015-10-23T10:47:27Z</dcterms:modified>
</cp:coreProperties>
</file>