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Lorem ipsum dolor sit amet, consectetur adipiscing elit</a:t>
            </a:r>
            <a:endParaRPr lang="id-ID">
              <a:solidFill>
                <a:schemeClr val="bg2"/>
              </a:solidFill>
            </a:endParaRPr>
          </a:p>
          <a:p>
            <a:endParaRPr lang="en-US">
              <a:solidFill>
                <a:schemeClr val="bg2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bg2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8">
      <a:dk1>
        <a:srgbClr val="FFFFFF"/>
      </a:dk1>
      <a:lt1>
        <a:srgbClr val="445469"/>
      </a:lt1>
      <a:dk2>
        <a:srgbClr val="FFFFFF"/>
      </a:dk2>
      <a:lt2>
        <a:srgbClr val="FFFFFF"/>
      </a:lt2>
      <a:accent1>
        <a:srgbClr val="516A7F"/>
      </a:accent1>
      <a:accent2>
        <a:srgbClr val="197585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2449</cp:revision>
  <dcterms:created xsi:type="dcterms:W3CDTF">2015-09-30T01:33:01Z</dcterms:created>
  <dcterms:modified xsi:type="dcterms:W3CDTF">2015-11-06T15:20:40Z</dcterms:modified>
</cp:coreProperties>
</file>