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9" r:id="rId3"/>
    <p:sldId id="302" r:id="rId4"/>
    <p:sldId id="285" r:id="rId5"/>
    <p:sldId id="282" r:id="rId6"/>
    <p:sldId id="297" r:id="rId7"/>
    <p:sldId id="296" r:id="rId8"/>
    <p:sldId id="298" r:id="rId9"/>
    <p:sldId id="284" r:id="rId10"/>
    <p:sldId id="286" r:id="rId11"/>
    <p:sldId id="287" r:id="rId12"/>
    <p:sldId id="289" r:id="rId13"/>
    <p:sldId id="299" r:id="rId14"/>
    <p:sldId id="290" r:id="rId15"/>
    <p:sldId id="300" r:id="rId16"/>
    <p:sldId id="293" r:id="rId17"/>
    <p:sldId id="294" r:id="rId18"/>
    <p:sldId id="295" r:id="rId19"/>
    <p:sldId id="301" r:id="rId20"/>
    <p:sldId id="256" r:id="rId21"/>
    <p:sldId id="257" r:id="rId22"/>
    <p:sldId id="258" r:id="rId23"/>
    <p:sldId id="259" r:id="rId24"/>
    <p:sldId id="260" r:id="rId25"/>
    <p:sldId id="304" r:id="rId26"/>
    <p:sldId id="305" r:id="rId27"/>
    <p:sldId id="306" r:id="rId28"/>
    <p:sldId id="307" r:id="rId29"/>
    <p:sldId id="308" r:id="rId30"/>
    <p:sldId id="309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84" autoAdjust="0"/>
    <p:restoredTop sz="94660"/>
  </p:normalViewPr>
  <p:slideViewPr>
    <p:cSldViewPr snapToGrid="0">
      <p:cViewPr>
        <p:scale>
          <a:sx n="50" d="100"/>
          <a:sy n="50" d="100"/>
        </p:scale>
        <p:origin x="1344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53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437FC67-D018-4CA3-9B1C-E6DA2F7CD7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3035" y="726141"/>
            <a:ext cx="4840941" cy="5526741"/>
          </a:xfrm>
          <a:custGeom>
            <a:avLst/>
            <a:gdLst>
              <a:gd name="connsiteX0" fmla="*/ 0 w 4840941"/>
              <a:gd name="connsiteY0" fmla="*/ 0 h 5526741"/>
              <a:gd name="connsiteX1" fmla="*/ 1667431 w 4840941"/>
              <a:gd name="connsiteY1" fmla="*/ 0 h 5526741"/>
              <a:gd name="connsiteX2" fmla="*/ 2433031 w 4840941"/>
              <a:gd name="connsiteY2" fmla="*/ 0 h 5526741"/>
              <a:gd name="connsiteX3" fmla="*/ 4840941 w 4840941"/>
              <a:gd name="connsiteY3" fmla="*/ 0 h 5526741"/>
              <a:gd name="connsiteX4" fmla="*/ 4840941 w 4840941"/>
              <a:gd name="connsiteY4" fmla="*/ 5526741 h 5526741"/>
              <a:gd name="connsiteX5" fmla="*/ 1667431 w 4840941"/>
              <a:gd name="connsiteY5" fmla="*/ 5526741 h 5526741"/>
              <a:gd name="connsiteX6" fmla="*/ 1667431 w 4840941"/>
              <a:gd name="connsiteY6" fmla="*/ 2011431 h 5526741"/>
              <a:gd name="connsiteX7" fmla="*/ 0 w 4840941"/>
              <a:gd name="connsiteY7" fmla="*/ 2011431 h 552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0941" h="5526741">
                <a:moveTo>
                  <a:pt x="0" y="0"/>
                </a:moveTo>
                <a:lnTo>
                  <a:pt x="1667431" y="0"/>
                </a:lnTo>
                <a:lnTo>
                  <a:pt x="2433031" y="0"/>
                </a:lnTo>
                <a:lnTo>
                  <a:pt x="4840941" y="0"/>
                </a:lnTo>
                <a:lnTo>
                  <a:pt x="4840941" y="5526741"/>
                </a:lnTo>
                <a:lnTo>
                  <a:pt x="1667431" y="5526741"/>
                </a:lnTo>
                <a:lnTo>
                  <a:pt x="1667431" y="2011431"/>
                </a:lnTo>
                <a:lnTo>
                  <a:pt x="0" y="20114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BC714D5-1E06-4F1E-B1DE-8F65B5845C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21257" y="0"/>
            <a:ext cx="1770743" cy="3514946"/>
          </a:xfrm>
          <a:custGeom>
            <a:avLst/>
            <a:gdLst>
              <a:gd name="connsiteX0" fmla="*/ 0 w 1770743"/>
              <a:gd name="connsiteY0" fmla="*/ 0 h 3514946"/>
              <a:gd name="connsiteX1" fmla="*/ 1770743 w 1770743"/>
              <a:gd name="connsiteY1" fmla="*/ 0 h 3514946"/>
              <a:gd name="connsiteX2" fmla="*/ 1770743 w 1770743"/>
              <a:gd name="connsiteY2" fmla="*/ 3514946 h 3514946"/>
              <a:gd name="connsiteX3" fmla="*/ 0 w 1770743"/>
              <a:gd name="connsiteY3" fmla="*/ 3514946 h 351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0743" h="3514946">
                <a:moveTo>
                  <a:pt x="0" y="0"/>
                </a:moveTo>
                <a:lnTo>
                  <a:pt x="1770743" y="0"/>
                </a:lnTo>
                <a:lnTo>
                  <a:pt x="1770743" y="3514946"/>
                </a:lnTo>
                <a:lnTo>
                  <a:pt x="0" y="351494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492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FB0654B-98B7-490F-92AF-28759EE46E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1886" y="1127759"/>
            <a:ext cx="4049486" cy="5730241"/>
          </a:xfrm>
          <a:custGeom>
            <a:avLst/>
            <a:gdLst>
              <a:gd name="connsiteX0" fmla="*/ 0 w 4049486"/>
              <a:gd name="connsiteY0" fmla="*/ 0 h 5730241"/>
              <a:gd name="connsiteX1" fmla="*/ 4049486 w 4049486"/>
              <a:gd name="connsiteY1" fmla="*/ 0 h 5730241"/>
              <a:gd name="connsiteX2" fmla="*/ 4049486 w 4049486"/>
              <a:gd name="connsiteY2" fmla="*/ 5730241 h 5730241"/>
              <a:gd name="connsiteX3" fmla="*/ 0 w 4049486"/>
              <a:gd name="connsiteY3" fmla="*/ 5730241 h 573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486" h="5730241">
                <a:moveTo>
                  <a:pt x="0" y="0"/>
                </a:moveTo>
                <a:lnTo>
                  <a:pt x="4049486" y="0"/>
                </a:lnTo>
                <a:lnTo>
                  <a:pt x="4049486" y="5730241"/>
                </a:lnTo>
                <a:lnTo>
                  <a:pt x="0" y="57302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DFA90C8-5191-4DF7-A539-A69B7AC1D9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59087" y="0"/>
            <a:ext cx="5693976" cy="1707776"/>
          </a:xfrm>
          <a:custGeom>
            <a:avLst/>
            <a:gdLst>
              <a:gd name="connsiteX0" fmla="*/ 0 w 5693976"/>
              <a:gd name="connsiteY0" fmla="*/ 0 h 1707776"/>
              <a:gd name="connsiteX1" fmla="*/ 5693976 w 5693976"/>
              <a:gd name="connsiteY1" fmla="*/ 0 h 1707776"/>
              <a:gd name="connsiteX2" fmla="*/ 5693976 w 5693976"/>
              <a:gd name="connsiteY2" fmla="*/ 1707776 h 1707776"/>
              <a:gd name="connsiteX3" fmla="*/ 0 w 5693976"/>
              <a:gd name="connsiteY3" fmla="*/ 1707776 h 170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3976" h="1707776">
                <a:moveTo>
                  <a:pt x="0" y="0"/>
                </a:moveTo>
                <a:lnTo>
                  <a:pt x="5693976" y="0"/>
                </a:lnTo>
                <a:lnTo>
                  <a:pt x="5693976" y="1707776"/>
                </a:lnTo>
                <a:lnTo>
                  <a:pt x="0" y="17077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8AF00B6-78B2-4AD1-9DF2-B629336227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553700" y="0"/>
            <a:ext cx="1638300" cy="4746812"/>
          </a:xfrm>
          <a:custGeom>
            <a:avLst/>
            <a:gdLst>
              <a:gd name="connsiteX0" fmla="*/ 0 w 1638300"/>
              <a:gd name="connsiteY0" fmla="*/ 0 h 4746812"/>
              <a:gd name="connsiteX1" fmla="*/ 1638300 w 1638300"/>
              <a:gd name="connsiteY1" fmla="*/ 0 h 4746812"/>
              <a:gd name="connsiteX2" fmla="*/ 1638300 w 1638300"/>
              <a:gd name="connsiteY2" fmla="*/ 4746812 h 4746812"/>
              <a:gd name="connsiteX3" fmla="*/ 0 w 1638300"/>
              <a:gd name="connsiteY3" fmla="*/ 4746812 h 4746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8300" h="4746812">
                <a:moveTo>
                  <a:pt x="0" y="0"/>
                </a:moveTo>
                <a:lnTo>
                  <a:pt x="1638300" y="0"/>
                </a:lnTo>
                <a:lnTo>
                  <a:pt x="1638300" y="4746812"/>
                </a:lnTo>
                <a:lnTo>
                  <a:pt x="0" y="47468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7474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C6CCD2F-1A1D-4224-A4AE-33EF3BAFB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63658" y="0"/>
            <a:ext cx="4049486" cy="6342743"/>
          </a:xfrm>
          <a:custGeom>
            <a:avLst/>
            <a:gdLst>
              <a:gd name="connsiteX0" fmla="*/ 0 w 4049486"/>
              <a:gd name="connsiteY0" fmla="*/ 0 h 6342743"/>
              <a:gd name="connsiteX1" fmla="*/ 4049486 w 4049486"/>
              <a:gd name="connsiteY1" fmla="*/ 0 h 6342743"/>
              <a:gd name="connsiteX2" fmla="*/ 4049486 w 4049486"/>
              <a:gd name="connsiteY2" fmla="*/ 6342743 h 6342743"/>
              <a:gd name="connsiteX3" fmla="*/ 0 w 4049486"/>
              <a:gd name="connsiteY3" fmla="*/ 6342743 h 634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486" h="6342743">
                <a:moveTo>
                  <a:pt x="0" y="0"/>
                </a:moveTo>
                <a:lnTo>
                  <a:pt x="4049486" y="0"/>
                </a:lnTo>
                <a:lnTo>
                  <a:pt x="4049486" y="6342743"/>
                </a:lnTo>
                <a:lnTo>
                  <a:pt x="0" y="63427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07912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E173808-E095-4B88-A823-6BF17DA8A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63485" y="0"/>
            <a:ext cx="3238480" cy="2069024"/>
          </a:xfrm>
          <a:custGeom>
            <a:avLst/>
            <a:gdLst>
              <a:gd name="connsiteX0" fmla="*/ 1932215 w 3238480"/>
              <a:gd name="connsiteY0" fmla="*/ 381000 h 2069024"/>
              <a:gd name="connsiteX1" fmla="*/ 1932215 w 3238480"/>
              <a:gd name="connsiteY1" fmla="*/ 838200 h 2069024"/>
              <a:gd name="connsiteX2" fmla="*/ 2351315 w 3238480"/>
              <a:gd name="connsiteY2" fmla="*/ 838200 h 2069024"/>
              <a:gd name="connsiteX3" fmla="*/ 2351315 w 3238480"/>
              <a:gd name="connsiteY3" fmla="*/ 381000 h 2069024"/>
              <a:gd name="connsiteX4" fmla="*/ 0 w 3238480"/>
              <a:gd name="connsiteY4" fmla="*/ 0 h 2069024"/>
              <a:gd name="connsiteX5" fmla="*/ 3238480 w 3238480"/>
              <a:gd name="connsiteY5" fmla="*/ 0 h 2069024"/>
              <a:gd name="connsiteX6" fmla="*/ 3238480 w 3238480"/>
              <a:gd name="connsiteY6" fmla="*/ 2069024 h 2069024"/>
              <a:gd name="connsiteX7" fmla="*/ 0 w 3238480"/>
              <a:gd name="connsiteY7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38480" h="2069024">
                <a:moveTo>
                  <a:pt x="1932215" y="381000"/>
                </a:moveTo>
                <a:lnTo>
                  <a:pt x="1932215" y="838200"/>
                </a:lnTo>
                <a:lnTo>
                  <a:pt x="2351315" y="838200"/>
                </a:lnTo>
                <a:lnTo>
                  <a:pt x="2351315" y="381000"/>
                </a:lnTo>
                <a:close/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7F63598-70B5-4A12-A27E-BAC105DA69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62445" y="2394488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98EEAF-F70B-4BE0-B53E-A22BB0ED0F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90313" y="2394488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B95D1FB-FB7F-4BFF-844C-8EF48BA891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63485" y="4788976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35726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90E48-26CA-4A75-A5AC-E332734145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5827" y="3703572"/>
            <a:ext cx="4750131" cy="2126078"/>
          </a:xfrm>
          <a:custGeom>
            <a:avLst/>
            <a:gdLst>
              <a:gd name="connsiteX0" fmla="*/ 890650 w 4750131"/>
              <a:gd name="connsiteY0" fmla="*/ 648 h 2126078"/>
              <a:gd name="connsiteX1" fmla="*/ 4750131 w 4750131"/>
              <a:gd name="connsiteY1" fmla="*/ 61801 h 2126078"/>
              <a:gd name="connsiteX2" fmla="*/ 4750131 w 4750131"/>
              <a:gd name="connsiteY2" fmla="*/ 2064277 h 2126078"/>
              <a:gd name="connsiteX3" fmla="*/ 0 w 4750131"/>
              <a:gd name="connsiteY3" fmla="*/ 2064277 h 2126078"/>
              <a:gd name="connsiteX4" fmla="*/ 0 w 4750131"/>
              <a:gd name="connsiteY4" fmla="*/ 61801 h 2126078"/>
              <a:gd name="connsiteX5" fmla="*/ 890650 w 4750131"/>
              <a:gd name="connsiteY5" fmla="*/ 648 h 21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0131" h="2126078">
                <a:moveTo>
                  <a:pt x="890650" y="648"/>
                </a:moveTo>
                <a:cubicBezTo>
                  <a:pt x="2177144" y="-14300"/>
                  <a:pt x="3463637" y="235747"/>
                  <a:pt x="4750131" y="61801"/>
                </a:cubicBezTo>
                <a:lnTo>
                  <a:pt x="4750131" y="2064277"/>
                </a:lnTo>
                <a:cubicBezTo>
                  <a:pt x="3166754" y="2278364"/>
                  <a:pt x="1583377" y="1850190"/>
                  <a:pt x="0" y="2064277"/>
                </a:cubicBezTo>
                <a:lnTo>
                  <a:pt x="0" y="61801"/>
                </a:lnTo>
                <a:cubicBezTo>
                  <a:pt x="296883" y="21660"/>
                  <a:pt x="593766" y="4098"/>
                  <a:pt x="890650" y="6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6FAE313-0B55-4CEC-8A98-25EBEDA17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46042" y="3703572"/>
            <a:ext cx="4750131" cy="2126078"/>
          </a:xfrm>
          <a:custGeom>
            <a:avLst/>
            <a:gdLst>
              <a:gd name="connsiteX0" fmla="*/ 3859481 w 4750131"/>
              <a:gd name="connsiteY0" fmla="*/ 648 h 2126078"/>
              <a:gd name="connsiteX1" fmla="*/ 4750131 w 4750131"/>
              <a:gd name="connsiteY1" fmla="*/ 61801 h 2126078"/>
              <a:gd name="connsiteX2" fmla="*/ 4750131 w 4750131"/>
              <a:gd name="connsiteY2" fmla="*/ 2064277 h 2126078"/>
              <a:gd name="connsiteX3" fmla="*/ 0 w 4750131"/>
              <a:gd name="connsiteY3" fmla="*/ 2064277 h 2126078"/>
              <a:gd name="connsiteX4" fmla="*/ 0 w 4750131"/>
              <a:gd name="connsiteY4" fmla="*/ 61801 h 2126078"/>
              <a:gd name="connsiteX5" fmla="*/ 3859481 w 4750131"/>
              <a:gd name="connsiteY5" fmla="*/ 648 h 21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0131" h="2126078">
                <a:moveTo>
                  <a:pt x="3859481" y="648"/>
                </a:moveTo>
                <a:cubicBezTo>
                  <a:pt x="4156365" y="4098"/>
                  <a:pt x="4453248" y="21660"/>
                  <a:pt x="4750131" y="61801"/>
                </a:cubicBezTo>
                <a:lnTo>
                  <a:pt x="4750131" y="2064277"/>
                </a:lnTo>
                <a:cubicBezTo>
                  <a:pt x="3166754" y="1850190"/>
                  <a:pt x="1583377" y="2278364"/>
                  <a:pt x="0" y="2064277"/>
                </a:cubicBezTo>
                <a:lnTo>
                  <a:pt x="0" y="61801"/>
                </a:lnTo>
                <a:cubicBezTo>
                  <a:pt x="1286494" y="235747"/>
                  <a:pt x="2572988" y="-14300"/>
                  <a:pt x="3859481" y="6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91712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1186F62-D8B2-4E8E-862E-0498128A0A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46106" y="552323"/>
            <a:ext cx="4858768" cy="4858768"/>
          </a:xfrm>
          <a:custGeom>
            <a:avLst/>
            <a:gdLst>
              <a:gd name="connsiteX0" fmla="*/ 0 w 4858768"/>
              <a:gd name="connsiteY0" fmla="*/ 0 h 4858768"/>
              <a:gd name="connsiteX1" fmla="*/ 4858768 w 4858768"/>
              <a:gd name="connsiteY1" fmla="*/ 0 h 4858768"/>
              <a:gd name="connsiteX2" fmla="*/ 4858768 w 4858768"/>
              <a:gd name="connsiteY2" fmla="*/ 4858768 h 4858768"/>
              <a:gd name="connsiteX3" fmla="*/ 0 w 4858768"/>
              <a:gd name="connsiteY3" fmla="*/ 4858768 h 48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8768" h="4858768">
                <a:moveTo>
                  <a:pt x="0" y="0"/>
                </a:moveTo>
                <a:lnTo>
                  <a:pt x="4858768" y="0"/>
                </a:lnTo>
                <a:lnTo>
                  <a:pt x="4858768" y="4858768"/>
                </a:lnTo>
                <a:lnTo>
                  <a:pt x="0" y="48587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8322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E56F91-75CF-4893-8F09-FF055A2B03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229" y="0"/>
            <a:ext cx="5029198" cy="6146799"/>
          </a:xfrm>
          <a:custGeom>
            <a:avLst/>
            <a:gdLst>
              <a:gd name="connsiteX0" fmla="*/ 0 w 5029198"/>
              <a:gd name="connsiteY0" fmla="*/ 0 h 6146799"/>
              <a:gd name="connsiteX1" fmla="*/ 5029198 w 5029198"/>
              <a:gd name="connsiteY1" fmla="*/ 0 h 6146799"/>
              <a:gd name="connsiteX2" fmla="*/ 5029198 w 5029198"/>
              <a:gd name="connsiteY2" fmla="*/ 6146799 h 6146799"/>
              <a:gd name="connsiteX3" fmla="*/ 0 w 5029198"/>
              <a:gd name="connsiteY3" fmla="*/ 6146799 h 614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198" h="6146799">
                <a:moveTo>
                  <a:pt x="0" y="0"/>
                </a:moveTo>
                <a:lnTo>
                  <a:pt x="5029198" y="0"/>
                </a:lnTo>
                <a:lnTo>
                  <a:pt x="5029198" y="6146799"/>
                </a:lnTo>
                <a:lnTo>
                  <a:pt x="0" y="61467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5DA72E-ABF8-4C8B-88EF-C27B7FEDFB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758316" y="1190171"/>
            <a:ext cx="1436912" cy="5667829"/>
          </a:xfrm>
          <a:custGeom>
            <a:avLst/>
            <a:gdLst>
              <a:gd name="connsiteX0" fmla="*/ 0 w 1436912"/>
              <a:gd name="connsiteY0" fmla="*/ 0 h 5667829"/>
              <a:gd name="connsiteX1" fmla="*/ 1436912 w 1436912"/>
              <a:gd name="connsiteY1" fmla="*/ 0 h 5667829"/>
              <a:gd name="connsiteX2" fmla="*/ 1436912 w 1436912"/>
              <a:gd name="connsiteY2" fmla="*/ 5667829 h 5667829"/>
              <a:gd name="connsiteX3" fmla="*/ 0 w 1436912"/>
              <a:gd name="connsiteY3" fmla="*/ 5667829 h 5667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6912" h="5667829">
                <a:moveTo>
                  <a:pt x="0" y="0"/>
                </a:moveTo>
                <a:lnTo>
                  <a:pt x="1436912" y="0"/>
                </a:lnTo>
                <a:lnTo>
                  <a:pt x="1436912" y="5667829"/>
                </a:lnTo>
                <a:lnTo>
                  <a:pt x="0" y="566782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98004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4B3D373-702C-48F8-8DEB-F89681911C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6134" y="0"/>
            <a:ext cx="2055347" cy="1618094"/>
          </a:xfrm>
          <a:custGeom>
            <a:avLst/>
            <a:gdLst>
              <a:gd name="connsiteX0" fmla="*/ 0 w 2055347"/>
              <a:gd name="connsiteY0" fmla="*/ 0 h 1618094"/>
              <a:gd name="connsiteX1" fmla="*/ 2055347 w 2055347"/>
              <a:gd name="connsiteY1" fmla="*/ 0 h 1618094"/>
              <a:gd name="connsiteX2" fmla="*/ 2055347 w 2055347"/>
              <a:gd name="connsiteY2" fmla="*/ 1618094 h 1618094"/>
              <a:gd name="connsiteX3" fmla="*/ 0 w 2055347"/>
              <a:gd name="connsiteY3" fmla="*/ 1618094 h 161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347" h="1618094">
                <a:moveTo>
                  <a:pt x="0" y="0"/>
                </a:moveTo>
                <a:lnTo>
                  <a:pt x="2055347" y="0"/>
                </a:lnTo>
                <a:lnTo>
                  <a:pt x="2055347" y="1618094"/>
                </a:lnTo>
                <a:lnTo>
                  <a:pt x="0" y="16180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51D2FA-3355-40B3-8E38-2C9AE70FDF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36135" y="1840447"/>
            <a:ext cx="4760686" cy="2614936"/>
          </a:xfrm>
          <a:custGeom>
            <a:avLst/>
            <a:gdLst>
              <a:gd name="connsiteX0" fmla="*/ 0 w 4760686"/>
              <a:gd name="connsiteY0" fmla="*/ 0 h 2614936"/>
              <a:gd name="connsiteX1" fmla="*/ 4760686 w 4760686"/>
              <a:gd name="connsiteY1" fmla="*/ 0 h 2614936"/>
              <a:gd name="connsiteX2" fmla="*/ 4760686 w 4760686"/>
              <a:gd name="connsiteY2" fmla="*/ 2614936 h 2614936"/>
              <a:gd name="connsiteX3" fmla="*/ 0 w 4760686"/>
              <a:gd name="connsiteY3" fmla="*/ 2614936 h 261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0686" h="2614936">
                <a:moveTo>
                  <a:pt x="0" y="0"/>
                </a:moveTo>
                <a:lnTo>
                  <a:pt x="4760686" y="0"/>
                </a:lnTo>
                <a:lnTo>
                  <a:pt x="4760686" y="2614936"/>
                </a:lnTo>
                <a:lnTo>
                  <a:pt x="0" y="26149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EDF05B7-BBAD-4FDE-9AAC-E621FC31A9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41474" y="4677736"/>
            <a:ext cx="2055347" cy="1618094"/>
          </a:xfrm>
          <a:custGeom>
            <a:avLst/>
            <a:gdLst>
              <a:gd name="connsiteX0" fmla="*/ 0 w 2055347"/>
              <a:gd name="connsiteY0" fmla="*/ 0 h 1618094"/>
              <a:gd name="connsiteX1" fmla="*/ 2055347 w 2055347"/>
              <a:gd name="connsiteY1" fmla="*/ 0 h 1618094"/>
              <a:gd name="connsiteX2" fmla="*/ 2055347 w 2055347"/>
              <a:gd name="connsiteY2" fmla="*/ 1618094 h 1618094"/>
              <a:gd name="connsiteX3" fmla="*/ 0 w 2055347"/>
              <a:gd name="connsiteY3" fmla="*/ 1618094 h 161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347" h="1618094">
                <a:moveTo>
                  <a:pt x="0" y="0"/>
                </a:moveTo>
                <a:lnTo>
                  <a:pt x="2055347" y="0"/>
                </a:lnTo>
                <a:lnTo>
                  <a:pt x="2055347" y="1618094"/>
                </a:lnTo>
                <a:lnTo>
                  <a:pt x="0" y="16180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2628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7190EBB-0DEF-4EA3-BCB8-B7E43F1326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91450" y="867572"/>
            <a:ext cx="3221109" cy="3221108"/>
          </a:xfrm>
          <a:custGeom>
            <a:avLst/>
            <a:gdLst>
              <a:gd name="connsiteX0" fmla="*/ 536862 w 3221109"/>
              <a:gd name="connsiteY0" fmla="*/ 0 h 3221108"/>
              <a:gd name="connsiteX1" fmla="*/ 2684247 w 3221109"/>
              <a:gd name="connsiteY1" fmla="*/ 0 h 3221108"/>
              <a:gd name="connsiteX2" fmla="*/ 3221109 w 3221109"/>
              <a:gd name="connsiteY2" fmla="*/ 536862 h 3221108"/>
              <a:gd name="connsiteX3" fmla="*/ 3221109 w 3221109"/>
              <a:gd name="connsiteY3" fmla="*/ 2684246 h 3221108"/>
              <a:gd name="connsiteX4" fmla="*/ 2684247 w 3221109"/>
              <a:gd name="connsiteY4" fmla="*/ 3221108 h 3221108"/>
              <a:gd name="connsiteX5" fmla="*/ 536862 w 3221109"/>
              <a:gd name="connsiteY5" fmla="*/ 3221108 h 3221108"/>
              <a:gd name="connsiteX6" fmla="*/ 0 w 3221109"/>
              <a:gd name="connsiteY6" fmla="*/ 2684246 h 3221108"/>
              <a:gd name="connsiteX7" fmla="*/ 0 w 3221109"/>
              <a:gd name="connsiteY7" fmla="*/ 536862 h 3221108"/>
              <a:gd name="connsiteX8" fmla="*/ 536862 w 3221109"/>
              <a:gd name="connsiteY8" fmla="*/ 0 h 322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109" h="3221108">
                <a:moveTo>
                  <a:pt x="536862" y="0"/>
                </a:moveTo>
                <a:lnTo>
                  <a:pt x="2684247" y="0"/>
                </a:lnTo>
                <a:cubicBezTo>
                  <a:pt x="2980748" y="0"/>
                  <a:pt x="3221109" y="240361"/>
                  <a:pt x="3221109" y="536862"/>
                </a:cubicBezTo>
                <a:lnTo>
                  <a:pt x="3221109" y="2684246"/>
                </a:lnTo>
                <a:cubicBezTo>
                  <a:pt x="3221109" y="2980747"/>
                  <a:pt x="2980748" y="3221108"/>
                  <a:pt x="2684247" y="3221108"/>
                </a:cubicBezTo>
                <a:lnTo>
                  <a:pt x="536862" y="3221108"/>
                </a:lnTo>
                <a:cubicBezTo>
                  <a:pt x="240361" y="3221108"/>
                  <a:pt x="0" y="2980747"/>
                  <a:pt x="0" y="2684246"/>
                </a:cubicBezTo>
                <a:lnTo>
                  <a:pt x="0" y="536862"/>
                </a:lnTo>
                <a:cubicBezTo>
                  <a:pt x="0" y="240361"/>
                  <a:pt x="240361" y="0"/>
                  <a:pt x="5368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7E44803-665E-461C-ACC1-EA45EF1463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05991" y="2298192"/>
            <a:ext cx="3221109" cy="3221108"/>
          </a:xfrm>
          <a:custGeom>
            <a:avLst/>
            <a:gdLst>
              <a:gd name="connsiteX0" fmla="*/ 536862 w 3221109"/>
              <a:gd name="connsiteY0" fmla="*/ 0 h 3221108"/>
              <a:gd name="connsiteX1" fmla="*/ 2684247 w 3221109"/>
              <a:gd name="connsiteY1" fmla="*/ 0 h 3221108"/>
              <a:gd name="connsiteX2" fmla="*/ 3221109 w 3221109"/>
              <a:gd name="connsiteY2" fmla="*/ 536862 h 3221108"/>
              <a:gd name="connsiteX3" fmla="*/ 3221109 w 3221109"/>
              <a:gd name="connsiteY3" fmla="*/ 2684246 h 3221108"/>
              <a:gd name="connsiteX4" fmla="*/ 2684247 w 3221109"/>
              <a:gd name="connsiteY4" fmla="*/ 3221108 h 3221108"/>
              <a:gd name="connsiteX5" fmla="*/ 536862 w 3221109"/>
              <a:gd name="connsiteY5" fmla="*/ 3221108 h 3221108"/>
              <a:gd name="connsiteX6" fmla="*/ 0 w 3221109"/>
              <a:gd name="connsiteY6" fmla="*/ 2684246 h 3221108"/>
              <a:gd name="connsiteX7" fmla="*/ 0 w 3221109"/>
              <a:gd name="connsiteY7" fmla="*/ 536862 h 3221108"/>
              <a:gd name="connsiteX8" fmla="*/ 536862 w 3221109"/>
              <a:gd name="connsiteY8" fmla="*/ 0 h 322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109" h="3221108">
                <a:moveTo>
                  <a:pt x="536862" y="0"/>
                </a:moveTo>
                <a:lnTo>
                  <a:pt x="2684247" y="0"/>
                </a:lnTo>
                <a:cubicBezTo>
                  <a:pt x="2980748" y="0"/>
                  <a:pt x="3221109" y="240361"/>
                  <a:pt x="3221109" y="536862"/>
                </a:cubicBezTo>
                <a:lnTo>
                  <a:pt x="3221109" y="2684246"/>
                </a:lnTo>
                <a:cubicBezTo>
                  <a:pt x="3221109" y="2980747"/>
                  <a:pt x="2980748" y="3221108"/>
                  <a:pt x="2684247" y="3221108"/>
                </a:cubicBezTo>
                <a:lnTo>
                  <a:pt x="536862" y="3221108"/>
                </a:lnTo>
                <a:cubicBezTo>
                  <a:pt x="240361" y="3221108"/>
                  <a:pt x="0" y="2980747"/>
                  <a:pt x="0" y="2684246"/>
                </a:cubicBezTo>
                <a:lnTo>
                  <a:pt x="0" y="536862"/>
                </a:lnTo>
                <a:cubicBezTo>
                  <a:pt x="0" y="240361"/>
                  <a:pt x="240361" y="0"/>
                  <a:pt x="5368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985422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52DA3C-1B4F-46BB-916E-9B9F473583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3383" y="3182112"/>
            <a:ext cx="3532094" cy="3108510"/>
          </a:xfrm>
          <a:custGeom>
            <a:avLst/>
            <a:gdLst>
              <a:gd name="connsiteX0" fmla="*/ 0 w 3532094"/>
              <a:gd name="connsiteY0" fmla="*/ 0 h 3108510"/>
              <a:gd name="connsiteX1" fmla="*/ 3532094 w 3532094"/>
              <a:gd name="connsiteY1" fmla="*/ 0 h 3108510"/>
              <a:gd name="connsiteX2" fmla="*/ 3532094 w 3532094"/>
              <a:gd name="connsiteY2" fmla="*/ 3108510 h 3108510"/>
              <a:gd name="connsiteX3" fmla="*/ 0 w 3532094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4" h="3108510">
                <a:moveTo>
                  <a:pt x="0" y="0"/>
                </a:moveTo>
                <a:lnTo>
                  <a:pt x="3532094" y="0"/>
                </a:lnTo>
                <a:lnTo>
                  <a:pt x="3532094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4C0EBFE-4B54-4D59-A26C-EEA4E8A152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89253" y="978859"/>
            <a:ext cx="4721840" cy="3108510"/>
          </a:xfrm>
          <a:custGeom>
            <a:avLst/>
            <a:gdLst>
              <a:gd name="connsiteX0" fmla="*/ 0 w 4721840"/>
              <a:gd name="connsiteY0" fmla="*/ 0 h 3108510"/>
              <a:gd name="connsiteX1" fmla="*/ 4721840 w 4721840"/>
              <a:gd name="connsiteY1" fmla="*/ 0 h 3108510"/>
              <a:gd name="connsiteX2" fmla="*/ 4721840 w 4721840"/>
              <a:gd name="connsiteY2" fmla="*/ 3108510 h 3108510"/>
              <a:gd name="connsiteX3" fmla="*/ 0 w 4721840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840" h="3108510">
                <a:moveTo>
                  <a:pt x="0" y="0"/>
                </a:moveTo>
                <a:lnTo>
                  <a:pt x="4721840" y="0"/>
                </a:lnTo>
                <a:lnTo>
                  <a:pt x="4721840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52845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4">
            <a:lumMod val="20000"/>
            <a:lumOff val="80000"/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57D2F8F-7AF7-4061-BBCA-03508495E4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509486"/>
            <a:ext cx="3367314" cy="3839028"/>
          </a:xfrm>
          <a:custGeom>
            <a:avLst/>
            <a:gdLst>
              <a:gd name="connsiteX0" fmla="*/ 0 w 3367314"/>
              <a:gd name="connsiteY0" fmla="*/ 0 h 3839028"/>
              <a:gd name="connsiteX1" fmla="*/ 3367314 w 3367314"/>
              <a:gd name="connsiteY1" fmla="*/ 0 h 3839028"/>
              <a:gd name="connsiteX2" fmla="*/ 3367314 w 3367314"/>
              <a:gd name="connsiteY2" fmla="*/ 3839028 h 3839028"/>
              <a:gd name="connsiteX3" fmla="*/ 0 w 3367314"/>
              <a:gd name="connsiteY3" fmla="*/ 3839028 h 3839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4" h="3839028">
                <a:moveTo>
                  <a:pt x="0" y="0"/>
                </a:moveTo>
                <a:lnTo>
                  <a:pt x="3367314" y="0"/>
                </a:lnTo>
                <a:lnTo>
                  <a:pt x="3367314" y="3839028"/>
                </a:lnTo>
                <a:lnTo>
                  <a:pt x="0" y="38390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FA1095F-E12F-4886-91ED-055621A797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31305" y="363069"/>
            <a:ext cx="3760694" cy="2975380"/>
          </a:xfrm>
          <a:custGeom>
            <a:avLst/>
            <a:gdLst>
              <a:gd name="connsiteX0" fmla="*/ 0 w 3760694"/>
              <a:gd name="connsiteY0" fmla="*/ 0 h 2975380"/>
              <a:gd name="connsiteX1" fmla="*/ 3760694 w 3760694"/>
              <a:gd name="connsiteY1" fmla="*/ 0 h 2975380"/>
              <a:gd name="connsiteX2" fmla="*/ 3760694 w 3760694"/>
              <a:gd name="connsiteY2" fmla="*/ 2975380 h 2975380"/>
              <a:gd name="connsiteX3" fmla="*/ 0 w 3760694"/>
              <a:gd name="connsiteY3" fmla="*/ 2975380 h 29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0694" h="2975380">
                <a:moveTo>
                  <a:pt x="0" y="0"/>
                </a:moveTo>
                <a:lnTo>
                  <a:pt x="3760694" y="0"/>
                </a:lnTo>
                <a:lnTo>
                  <a:pt x="3760694" y="2975380"/>
                </a:lnTo>
                <a:lnTo>
                  <a:pt x="0" y="29753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74F8C53-7ACC-44F3-AB55-6C67FBA583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31306" y="3519550"/>
            <a:ext cx="3760694" cy="2975380"/>
          </a:xfrm>
          <a:custGeom>
            <a:avLst/>
            <a:gdLst>
              <a:gd name="connsiteX0" fmla="*/ 0 w 3760694"/>
              <a:gd name="connsiteY0" fmla="*/ 0 h 2975380"/>
              <a:gd name="connsiteX1" fmla="*/ 3760694 w 3760694"/>
              <a:gd name="connsiteY1" fmla="*/ 0 h 2975380"/>
              <a:gd name="connsiteX2" fmla="*/ 3760694 w 3760694"/>
              <a:gd name="connsiteY2" fmla="*/ 2975380 h 2975380"/>
              <a:gd name="connsiteX3" fmla="*/ 0 w 3760694"/>
              <a:gd name="connsiteY3" fmla="*/ 2975380 h 29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0694" h="2975380">
                <a:moveTo>
                  <a:pt x="0" y="0"/>
                </a:moveTo>
                <a:lnTo>
                  <a:pt x="3760694" y="0"/>
                </a:lnTo>
                <a:lnTo>
                  <a:pt x="3760694" y="2975380"/>
                </a:lnTo>
                <a:lnTo>
                  <a:pt x="0" y="29753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810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86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B7EDEF3-9C68-4FEF-AD52-463D2ADA3F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4572" y="2400300"/>
            <a:ext cx="10366924" cy="4081526"/>
          </a:xfrm>
          <a:custGeom>
            <a:avLst/>
            <a:gdLst>
              <a:gd name="connsiteX0" fmla="*/ 0 w 10366924"/>
              <a:gd name="connsiteY0" fmla="*/ 0 h 4081526"/>
              <a:gd name="connsiteX1" fmla="*/ 10366924 w 10366924"/>
              <a:gd name="connsiteY1" fmla="*/ 0 h 4081526"/>
              <a:gd name="connsiteX2" fmla="*/ 10366924 w 10366924"/>
              <a:gd name="connsiteY2" fmla="*/ 4081526 h 4081526"/>
              <a:gd name="connsiteX3" fmla="*/ 0 w 10366924"/>
              <a:gd name="connsiteY3" fmla="*/ 4081526 h 40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66924" h="4081526">
                <a:moveTo>
                  <a:pt x="0" y="0"/>
                </a:moveTo>
                <a:lnTo>
                  <a:pt x="10366924" y="0"/>
                </a:lnTo>
                <a:lnTo>
                  <a:pt x="10366924" y="4081526"/>
                </a:lnTo>
                <a:lnTo>
                  <a:pt x="0" y="40815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0063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7010883-E856-47D3-AB26-6411F38E3C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2800" y="2156864"/>
            <a:ext cx="8650514" cy="2489574"/>
          </a:xfrm>
          <a:custGeom>
            <a:avLst/>
            <a:gdLst>
              <a:gd name="connsiteX0" fmla="*/ 2886058 w 8650514"/>
              <a:gd name="connsiteY0" fmla="*/ 0 h 2489574"/>
              <a:gd name="connsiteX1" fmla="*/ 8650514 w 8650514"/>
              <a:gd name="connsiteY1" fmla="*/ 0 h 2489574"/>
              <a:gd name="connsiteX2" fmla="*/ 8650514 w 8650514"/>
              <a:gd name="connsiteY2" fmla="*/ 2489574 h 2489574"/>
              <a:gd name="connsiteX3" fmla="*/ 2886058 w 8650514"/>
              <a:gd name="connsiteY3" fmla="*/ 2489574 h 2489574"/>
              <a:gd name="connsiteX4" fmla="*/ 1782227 w 8650514"/>
              <a:gd name="connsiteY4" fmla="*/ 0 h 2489574"/>
              <a:gd name="connsiteX5" fmla="*/ 2613934 w 8650514"/>
              <a:gd name="connsiteY5" fmla="*/ 0 h 2489574"/>
              <a:gd name="connsiteX6" fmla="*/ 2613934 w 8650514"/>
              <a:gd name="connsiteY6" fmla="*/ 2489574 h 2489574"/>
              <a:gd name="connsiteX7" fmla="*/ 1782227 w 8650514"/>
              <a:gd name="connsiteY7" fmla="*/ 2489574 h 2489574"/>
              <a:gd name="connsiteX8" fmla="*/ 0 w 8650514"/>
              <a:gd name="connsiteY8" fmla="*/ 0 h 2489574"/>
              <a:gd name="connsiteX9" fmla="*/ 1510103 w 8650514"/>
              <a:gd name="connsiteY9" fmla="*/ 0 h 2489574"/>
              <a:gd name="connsiteX10" fmla="*/ 1510103 w 8650514"/>
              <a:gd name="connsiteY10" fmla="*/ 2489574 h 2489574"/>
              <a:gd name="connsiteX11" fmla="*/ 0 w 8650514"/>
              <a:gd name="connsiteY11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50514" h="2489574">
                <a:moveTo>
                  <a:pt x="2886058" y="0"/>
                </a:moveTo>
                <a:lnTo>
                  <a:pt x="8650514" y="0"/>
                </a:lnTo>
                <a:lnTo>
                  <a:pt x="8650514" y="2489574"/>
                </a:lnTo>
                <a:lnTo>
                  <a:pt x="2886058" y="2489574"/>
                </a:lnTo>
                <a:close/>
                <a:moveTo>
                  <a:pt x="1782227" y="0"/>
                </a:moveTo>
                <a:lnTo>
                  <a:pt x="2613934" y="0"/>
                </a:lnTo>
                <a:lnTo>
                  <a:pt x="2613934" y="2489574"/>
                </a:lnTo>
                <a:lnTo>
                  <a:pt x="1782227" y="2489574"/>
                </a:lnTo>
                <a:close/>
                <a:moveTo>
                  <a:pt x="0" y="0"/>
                </a:moveTo>
                <a:lnTo>
                  <a:pt x="1510103" y="0"/>
                </a:lnTo>
                <a:lnTo>
                  <a:pt x="1510103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2498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7B5BE9-67D2-49C7-80F5-B2EA17F3C7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3615" y="3429000"/>
            <a:ext cx="3532094" cy="2866830"/>
          </a:xfrm>
          <a:custGeom>
            <a:avLst/>
            <a:gdLst>
              <a:gd name="connsiteX0" fmla="*/ 0 w 3532094"/>
              <a:gd name="connsiteY0" fmla="*/ 0 h 2866830"/>
              <a:gd name="connsiteX1" fmla="*/ 3532094 w 3532094"/>
              <a:gd name="connsiteY1" fmla="*/ 0 h 2866830"/>
              <a:gd name="connsiteX2" fmla="*/ 3532094 w 3532094"/>
              <a:gd name="connsiteY2" fmla="*/ 2866830 h 2866830"/>
              <a:gd name="connsiteX3" fmla="*/ 0 w 3532094"/>
              <a:gd name="connsiteY3" fmla="*/ 2866830 h 286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4" h="2866830">
                <a:moveTo>
                  <a:pt x="0" y="0"/>
                </a:moveTo>
                <a:lnTo>
                  <a:pt x="3532094" y="0"/>
                </a:lnTo>
                <a:lnTo>
                  <a:pt x="3532094" y="2866830"/>
                </a:lnTo>
                <a:lnTo>
                  <a:pt x="0" y="286683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7522A44-A066-4566-9453-066EA3B570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65708" y="320491"/>
            <a:ext cx="4721840" cy="3108510"/>
          </a:xfrm>
          <a:custGeom>
            <a:avLst/>
            <a:gdLst>
              <a:gd name="connsiteX0" fmla="*/ 0 w 4721840"/>
              <a:gd name="connsiteY0" fmla="*/ 0 h 3108510"/>
              <a:gd name="connsiteX1" fmla="*/ 4721840 w 4721840"/>
              <a:gd name="connsiteY1" fmla="*/ 0 h 3108510"/>
              <a:gd name="connsiteX2" fmla="*/ 4721840 w 4721840"/>
              <a:gd name="connsiteY2" fmla="*/ 3108510 h 3108510"/>
              <a:gd name="connsiteX3" fmla="*/ 0 w 4721840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840" h="3108510">
                <a:moveTo>
                  <a:pt x="0" y="0"/>
                </a:moveTo>
                <a:lnTo>
                  <a:pt x="4721840" y="0"/>
                </a:lnTo>
                <a:lnTo>
                  <a:pt x="4721840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4221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067A85-F8BB-4CA8-B354-6DA07713E9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857" y="3033486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04FDF2A-254E-4CE0-9BDC-FBC20BFEB5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66219" y="3033485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F630303-8517-424E-8565-19608D8A31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11583" y="3033486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13401D7-E309-402E-B983-26F1629E5B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13693" y="609599"/>
            <a:ext cx="3478306" cy="2423886"/>
          </a:xfrm>
          <a:custGeom>
            <a:avLst/>
            <a:gdLst>
              <a:gd name="connsiteX0" fmla="*/ 0 w 3478306"/>
              <a:gd name="connsiteY0" fmla="*/ 0 h 2423886"/>
              <a:gd name="connsiteX1" fmla="*/ 3478306 w 3478306"/>
              <a:gd name="connsiteY1" fmla="*/ 0 h 2423886"/>
              <a:gd name="connsiteX2" fmla="*/ 3478306 w 3478306"/>
              <a:gd name="connsiteY2" fmla="*/ 2423886 h 2423886"/>
              <a:gd name="connsiteX3" fmla="*/ 0 w 3478306"/>
              <a:gd name="connsiteY3" fmla="*/ 2423886 h 242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8306" h="2423886">
                <a:moveTo>
                  <a:pt x="0" y="0"/>
                </a:moveTo>
                <a:lnTo>
                  <a:pt x="3478306" y="0"/>
                </a:lnTo>
                <a:lnTo>
                  <a:pt x="3478306" y="2423886"/>
                </a:lnTo>
                <a:lnTo>
                  <a:pt x="0" y="242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53134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F4EF2F-895D-4189-BF8F-C3E076FD3D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6514" cy="3708040"/>
          </a:xfrm>
          <a:custGeom>
            <a:avLst/>
            <a:gdLst>
              <a:gd name="connsiteX0" fmla="*/ 0 w 2046514"/>
              <a:gd name="connsiteY0" fmla="*/ 0 h 3708040"/>
              <a:gd name="connsiteX1" fmla="*/ 2046514 w 2046514"/>
              <a:gd name="connsiteY1" fmla="*/ 0 h 3708040"/>
              <a:gd name="connsiteX2" fmla="*/ 2046514 w 2046514"/>
              <a:gd name="connsiteY2" fmla="*/ 3708040 h 3708040"/>
              <a:gd name="connsiteX3" fmla="*/ 0 w 2046514"/>
              <a:gd name="connsiteY3" fmla="*/ 3708040 h 370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6514" h="3708040">
                <a:moveTo>
                  <a:pt x="0" y="0"/>
                </a:moveTo>
                <a:lnTo>
                  <a:pt x="2046514" y="0"/>
                </a:lnTo>
                <a:lnTo>
                  <a:pt x="2046514" y="3708040"/>
                </a:lnTo>
                <a:lnTo>
                  <a:pt x="0" y="37080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CC73021-AFAE-477C-B4E5-F2303B3B01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13693" y="683237"/>
            <a:ext cx="3478306" cy="5293660"/>
          </a:xfrm>
          <a:custGeom>
            <a:avLst/>
            <a:gdLst>
              <a:gd name="connsiteX0" fmla="*/ 0 w 3478306"/>
              <a:gd name="connsiteY0" fmla="*/ 0 h 5293660"/>
              <a:gd name="connsiteX1" fmla="*/ 3478306 w 3478306"/>
              <a:gd name="connsiteY1" fmla="*/ 0 h 5293660"/>
              <a:gd name="connsiteX2" fmla="*/ 3478306 w 3478306"/>
              <a:gd name="connsiteY2" fmla="*/ 5293660 h 5293660"/>
              <a:gd name="connsiteX3" fmla="*/ 0 w 3478306"/>
              <a:gd name="connsiteY3" fmla="*/ 5293660 h 52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8306" h="5293660">
                <a:moveTo>
                  <a:pt x="0" y="0"/>
                </a:moveTo>
                <a:lnTo>
                  <a:pt x="3478306" y="0"/>
                </a:lnTo>
                <a:lnTo>
                  <a:pt x="3478306" y="5293660"/>
                </a:lnTo>
                <a:lnTo>
                  <a:pt x="0" y="5293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564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8E9DB5-DE79-4214-941A-C182EF2673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5056" y="2126156"/>
            <a:ext cx="1177365" cy="2489574"/>
          </a:xfrm>
          <a:custGeom>
            <a:avLst/>
            <a:gdLst>
              <a:gd name="connsiteX0" fmla="*/ 0 w 1177365"/>
              <a:gd name="connsiteY0" fmla="*/ 0 h 2489574"/>
              <a:gd name="connsiteX1" fmla="*/ 1177365 w 1177365"/>
              <a:gd name="connsiteY1" fmla="*/ 0 h 2489574"/>
              <a:gd name="connsiteX2" fmla="*/ 1177365 w 1177365"/>
              <a:gd name="connsiteY2" fmla="*/ 2489574 h 2489574"/>
              <a:gd name="connsiteX3" fmla="*/ 0 w 1177365"/>
              <a:gd name="connsiteY3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365" h="2489574">
                <a:moveTo>
                  <a:pt x="0" y="0"/>
                </a:moveTo>
                <a:lnTo>
                  <a:pt x="1177365" y="0"/>
                </a:lnTo>
                <a:lnTo>
                  <a:pt x="1177365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8A1B032-7A8C-472E-835D-944EF137D9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43389" y="2126156"/>
            <a:ext cx="5393554" cy="2489574"/>
          </a:xfrm>
          <a:custGeom>
            <a:avLst/>
            <a:gdLst>
              <a:gd name="connsiteX0" fmla="*/ 4745107 w 5393554"/>
              <a:gd name="connsiteY0" fmla="*/ 0 h 2489574"/>
              <a:gd name="connsiteX1" fmla="*/ 5393554 w 5393554"/>
              <a:gd name="connsiteY1" fmla="*/ 0 h 2489574"/>
              <a:gd name="connsiteX2" fmla="*/ 5393554 w 5393554"/>
              <a:gd name="connsiteY2" fmla="*/ 2489574 h 2489574"/>
              <a:gd name="connsiteX3" fmla="*/ 4745107 w 5393554"/>
              <a:gd name="connsiteY3" fmla="*/ 2489574 h 2489574"/>
              <a:gd name="connsiteX4" fmla="*/ 0 w 5393554"/>
              <a:gd name="connsiteY4" fmla="*/ 0 h 2489574"/>
              <a:gd name="connsiteX5" fmla="*/ 4494307 w 5393554"/>
              <a:gd name="connsiteY5" fmla="*/ 0 h 2489574"/>
              <a:gd name="connsiteX6" fmla="*/ 4494307 w 5393554"/>
              <a:gd name="connsiteY6" fmla="*/ 2489574 h 2489574"/>
              <a:gd name="connsiteX7" fmla="*/ 0 w 5393554"/>
              <a:gd name="connsiteY7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3554" h="2489574">
                <a:moveTo>
                  <a:pt x="4745107" y="0"/>
                </a:moveTo>
                <a:lnTo>
                  <a:pt x="5393554" y="0"/>
                </a:lnTo>
                <a:lnTo>
                  <a:pt x="5393554" y="2489574"/>
                </a:lnTo>
                <a:lnTo>
                  <a:pt x="4745107" y="2489574"/>
                </a:lnTo>
                <a:close/>
                <a:moveTo>
                  <a:pt x="0" y="0"/>
                </a:moveTo>
                <a:lnTo>
                  <a:pt x="4494307" y="0"/>
                </a:lnTo>
                <a:lnTo>
                  <a:pt x="4494307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414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F3A46F4-CE28-4A96-80B8-3A0745C083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16000" y="907678"/>
            <a:ext cx="5283200" cy="5042646"/>
          </a:xfrm>
          <a:custGeom>
            <a:avLst/>
            <a:gdLst>
              <a:gd name="connsiteX0" fmla="*/ 0 w 5283200"/>
              <a:gd name="connsiteY0" fmla="*/ 0 h 5042646"/>
              <a:gd name="connsiteX1" fmla="*/ 5283200 w 5283200"/>
              <a:gd name="connsiteY1" fmla="*/ 0 h 5042646"/>
              <a:gd name="connsiteX2" fmla="*/ 5283200 w 5283200"/>
              <a:gd name="connsiteY2" fmla="*/ 5042646 h 5042646"/>
              <a:gd name="connsiteX3" fmla="*/ 0 w 5283200"/>
              <a:gd name="connsiteY3" fmla="*/ 5042646 h 5042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200" h="5042646">
                <a:moveTo>
                  <a:pt x="0" y="0"/>
                </a:moveTo>
                <a:lnTo>
                  <a:pt x="5283200" y="0"/>
                </a:lnTo>
                <a:lnTo>
                  <a:pt x="5283200" y="5042646"/>
                </a:lnTo>
                <a:lnTo>
                  <a:pt x="0" y="504264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3457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9E1A6E-50D1-4016-8024-A130EEC607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61922" y="3323772"/>
            <a:ext cx="5042646" cy="2514170"/>
          </a:xfrm>
          <a:custGeom>
            <a:avLst/>
            <a:gdLst>
              <a:gd name="connsiteX0" fmla="*/ 0 w 5042646"/>
              <a:gd name="connsiteY0" fmla="*/ 0 h 2514170"/>
              <a:gd name="connsiteX1" fmla="*/ 5042646 w 5042646"/>
              <a:gd name="connsiteY1" fmla="*/ 0 h 2514170"/>
              <a:gd name="connsiteX2" fmla="*/ 5042646 w 5042646"/>
              <a:gd name="connsiteY2" fmla="*/ 2514170 h 2514170"/>
              <a:gd name="connsiteX3" fmla="*/ 0 w 5042646"/>
              <a:gd name="connsiteY3" fmla="*/ 2514170 h 2514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2646" h="2514170">
                <a:moveTo>
                  <a:pt x="0" y="0"/>
                </a:moveTo>
                <a:lnTo>
                  <a:pt x="5042646" y="0"/>
                </a:lnTo>
                <a:lnTo>
                  <a:pt x="5042646" y="2514170"/>
                </a:lnTo>
                <a:lnTo>
                  <a:pt x="0" y="25141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497FF0-A2D4-4CDB-A4A0-8B440756F2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5175" y="3323772"/>
            <a:ext cx="5042646" cy="2514170"/>
          </a:xfrm>
          <a:custGeom>
            <a:avLst/>
            <a:gdLst>
              <a:gd name="connsiteX0" fmla="*/ 0 w 5042646"/>
              <a:gd name="connsiteY0" fmla="*/ 0 h 2514170"/>
              <a:gd name="connsiteX1" fmla="*/ 5042646 w 5042646"/>
              <a:gd name="connsiteY1" fmla="*/ 0 h 2514170"/>
              <a:gd name="connsiteX2" fmla="*/ 5042646 w 5042646"/>
              <a:gd name="connsiteY2" fmla="*/ 2514170 h 2514170"/>
              <a:gd name="connsiteX3" fmla="*/ 0 w 5042646"/>
              <a:gd name="connsiteY3" fmla="*/ 2514170 h 2514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2646" h="2514170">
                <a:moveTo>
                  <a:pt x="0" y="0"/>
                </a:moveTo>
                <a:lnTo>
                  <a:pt x="5042646" y="0"/>
                </a:lnTo>
                <a:lnTo>
                  <a:pt x="5042646" y="2514170"/>
                </a:lnTo>
                <a:lnTo>
                  <a:pt x="0" y="25141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103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660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>
            <a:off x="10071670" y="38633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99965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C8D661-B2C5-4977-9EF3-43CE28D6179F}"/>
              </a:ext>
            </a:extLst>
          </p:cNvPr>
          <p:cNvSpPr txBox="1"/>
          <p:nvPr/>
        </p:nvSpPr>
        <p:spPr>
          <a:xfrm>
            <a:off x="1616706" y="2400300"/>
            <a:ext cx="8958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MAGAZIN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9EC5C8-7797-40B9-9958-3A223B91D46B}"/>
              </a:ext>
            </a:extLst>
          </p:cNvPr>
          <p:cNvSpPr/>
          <p:nvPr/>
        </p:nvSpPr>
        <p:spPr>
          <a:xfrm>
            <a:off x="3449742" y="3767669"/>
            <a:ext cx="5292517" cy="374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A11361-53E1-41B4-A738-FD931E4CE5E0}"/>
              </a:ext>
            </a:extLst>
          </p:cNvPr>
          <p:cNvSpPr txBox="1"/>
          <p:nvPr/>
        </p:nvSpPr>
        <p:spPr>
          <a:xfrm>
            <a:off x="4906207" y="16786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49EB61-3777-4740-8EEE-B92BE8ECC17B}"/>
              </a:ext>
            </a:extLst>
          </p:cNvPr>
          <p:cNvCxnSpPr/>
          <p:nvPr/>
        </p:nvCxnSpPr>
        <p:spPr>
          <a:xfrm>
            <a:off x="6096000" y="0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743149D-FE1D-484B-891D-B8E43047812E}"/>
              </a:ext>
            </a:extLst>
          </p:cNvPr>
          <p:cNvCxnSpPr/>
          <p:nvPr/>
        </p:nvCxnSpPr>
        <p:spPr>
          <a:xfrm>
            <a:off x="6096000" y="4733544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83553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rot="10800000">
            <a:off x="753034" y="2956175"/>
            <a:ext cx="1467652" cy="39018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90D4D22-FEAF-4185-86EC-A75FF210A0EB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65A32E5-A996-43CA-8E06-DB7A98658AEC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2F4DB8-8DF5-4453-ABD4-E3AC644AD938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827A5E9-AECD-4C86-A2E7-8A61346C227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6828C9-C0BA-4E2D-86B4-72891479D5AB}"/>
              </a:ext>
            </a:extLst>
          </p:cNvPr>
          <p:cNvSpPr txBox="1"/>
          <p:nvPr/>
        </p:nvSpPr>
        <p:spPr>
          <a:xfrm rot="16200000">
            <a:off x="11021177" y="541512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61062-67F7-4ED6-BFA7-BA2AC20B268D}"/>
              </a:ext>
            </a:extLst>
          </p:cNvPr>
          <p:cNvSpPr txBox="1"/>
          <p:nvPr/>
        </p:nvSpPr>
        <p:spPr>
          <a:xfrm rot="16200000">
            <a:off x="-1034482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FDB150-645B-4272-AF38-4BF731823319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50DEC4-75AF-4775-BF78-7DBFAC3DCF75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9915E2F-A57E-416B-80F1-32617DBD9F1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3DE16D4-D823-4F7B-933A-C6E4019685EF}"/>
              </a:ext>
            </a:extLst>
          </p:cNvPr>
          <p:cNvGrpSpPr/>
          <p:nvPr/>
        </p:nvGrpSpPr>
        <p:grpSpPr>
          <a:xfrm>
            <a:off x="6096000" y="1105030"/>
            <a:ext cx="3180572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0311BEC-B0D9-47E5-AE1D-A056CC60A965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OLD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PRINTED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957AE40-3003-4B09-9622-56F4D499C19D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742D591A-EE45-4B1B-8B8F-4385C78B8DE1}"/>
              </a:ext>
            </a:extLst>
          </p:cNvPr>
          <p:cNvSpPr/>
          <p:nvPr/>
        </p:nvSpPr>
        <p:spPr>
          <a:xfrm>
            <a:off x="6096000" y="3467697"/>
            <a:ext cx="366068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7F2BA4-B378-44CD-B01C-A0729853CD84}"/>
              </a:ext>
            </a:extLst>
          </p:cNvPr>
          <p:cNvSpPr txBox="1"/>
          <p:nvPr/>
        </p:nvSpPr>
        <p:spPr>
          <a:xfrm>
            <a:off x="6096000" y="4294404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2720A4C-5AE0-4F06-8252-3B0F5BD9C5B9}"/>
              </a:ext>
            </a:extLst>
          </p:cNvPr>
          <p:cNvSpPr/>
          <p:nvPr/>
        </p:nvSpPr>
        <p:spPr>
          <a:xfrm>
            <a:off x="6111968" y="4768663"/>
            <a:ext cx="36606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40491F-3125-4748-A53D-039362807EBD}"/>
              </a:ext>
            </a:extLst>
          </p:cNvPr>
          <p:cNvSpPr txBox="1"/>
          <p:nvPr/>
        </p:nvSpPr>
        <p:spPr>
          <a:xfrm>
            <a:off x="6088782" y="5399734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218063-6F9E-44EB-81A3-74BBB1EC9C09}"/>
              </a:ext>
            </a:extLst>
          </p:cNvPr>
          <p:cNvSpPr txBox="1"/>
          <p:nvPr/>
        </p:nvSpPr>
        <p:spPr>
          <a:xfrm rot="5400000">
            <a:off x="-63427" y="4559797"/>
            <a:ext cx="3100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STYLISH </a:t>
            </a:r>
            <a:endParaRPr lang="en-US" sz="3600" b="1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4EBD2DC-41F6-4DFE-83D9-8F312A90BC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DE9FAAF-FA56-4988-906C-8D80A7C581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75179326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553700" y="4913086"/>
            <a:ext cx="1638300" cy="127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0A86C82-C938-4C57-9415-D3EF2C275018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C8CADD9-B495-4CCB-B99B-3744CAB56CA8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0CAA4D5-22E0-40E7-B5EF-C7D5BA37B9AC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642DABF-6E5C-402F-B3DF-11AF73A49CE5}"/>
              </a:ext>
            </a:extLst>
          </p:cNvPr>
          <p:cNvSpPr txBox="1"/>
          <p:nvPr/>
        </p:nvSpPr>
        <p:spPr>
          <a:xfrm>
            <a:off x="1145209" y="429212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0D1AC8-ED19-410A-B5E0-5CA481B8046C}"/>
              </a:ext>
            </a:extLst>
          </p:cNvPr>
          <p:cNvSpPr txBox="1"/>
          <p:nvPr/>
        </p:nvSpPr>
        <p:spPr>
          <a:xfrm rot="16200000">
            <a:off x="3291726" y="481961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854513-A5F5-4F27-BA24-9A0A0D710A5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4B29604-DA7B-4FBA-A8E5-8557B6EE5B2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C8A66E4-3F88-44B4-AA56-0A386FC6ABD1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12D6321-70BF-4FAB-957A-24031805B9ED}"/>
              </a:ext>
            </a:extLst>
          </p:cNvPr>
          <p:cNvGrpSpPr/>
          <p:nvPr/>
        </p:nvGrpSpPr>
        <p:grpSpPr>
          <a:xfrm>
            <a:off x="5479014" y="2373406"/>
            <a:ext cx="3180572" cy="2049935"/>
            <a:chOff x="4683268" y="1784461"/>
            <a:chExt cx="3180572" cy="204993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F7B041F-728F-4CC9-94D0-4E53D84B6FE8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ARRIVAL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158A5F5-7BBF-4BBB-97B0-4DA87F7E1BE4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30C9465-0EFC-4DD4-A4F0-BA9792A7BBE4}"/>
              </a:ext>
            </a:extLst>
          </p:cNvPr>
          <p:cNvSpPr/>
          <p:nvPr/>
        </p:nvSpPr>
        <p:spPr>
          <a:xfrm>
            <a:off x="5473428" y="4605121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derful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870DD9-F72E-4D7D-9F43-EEE0C4BAF98B}"/>
              </a:ext>
            </a:extLst>
          </p:cNvPr>
          <p:cNvSpPr txBox="1"/>
          <p:nvPr/>
        </p:nvSpPr>
        <p:spPr>
          <a:xfrm>
            <a:off x="5473429" y="5431828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20190113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Freeform 430">
            <a:extLst>
              <a:ext uri="{FF2B5EF4-FFF2-40B4-BE49-F238E27FC236}">
                <a16:creationId xmlns:a16="http://schemas.microsoft.com/office/drawing/2014/main" id="{5301FED6-A2F9-4406-B1B0-C8403683CD82}"/>
              </a:ext>
            </a:extLst>
          </p:cNvPr>
          <p:cNvSpPr>
            <a:spLocks noEditPoints="1"/>
          </p:cNvSpPr>
          <p:nvPr/>
        </p:nvSpPr>
        <p:spPr bwMode="auto">
          <a:xfrm>
            <a:off x="11210290" y="5188838"/>
            <a:ext cx="325120" cy="263746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8568B5-05D3-457A-990B-CA9A9C67AED3}"/>
              </a:ext>
            </a:extLst>
          </p:cNvPr>
          <p:cNvSpPr/>
          <p:nvPr/>
        </p:nvSpPr>
        <p:spPr>
          <a:xfrm>
            <a:off x="10637521" y="5536259"/>
            <a:ext cx="1470658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E84C1F-1866-4138-BFF6-50EB2A093D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C9EBF6-8F4D-460B-9B01-3B3457AD31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9DDE6F-A353-434D-81DF-5643883E7B4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64040603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0800000">
            <a:off x="8636000" y="5646055"/>
            <a:ext cx="3556000" cy="1596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ectangle 12"/>
          <p:cNvSpPr/>
          <p:nvPr/>
        </p:nvSpPr>
        <p:spPr>
          <a:xfrm rot="16200000">
            <a:off x="4753428" y="4484914"/>
            <a:ext cx="3556000" cy="15965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AC6FA1E-4850-44CB-89FD-FDC0A6D06D7F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F323E34-A0E9-42CF-82DC-82895A34E5E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30C4CE8-83E7-4058-B0BA-FAD5A8165B89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AEB7405-0E5A-42CD-8E08-9CCE025383B2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C02F9D-58D7-4A84-AEC2-3F148EEAF16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3106E4-518D-4C78-8C97-C4F16575B98E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C6668D-7D32-49BE-8C8F-21D69197FB0F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E9CECBA-7659-435A-B496-3F939792CC9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D1781EF-8C1D-4215-9D43-1E92873D0E3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08534EB-74F2-453C-82A2-B84B1A5A0B00}"/>
              </a:ext>
            </a:extLst>
          </p:cNvPr>
          <p:cNvGrpSpPr/>
          <p:nvPr/>
        </p:nvGrpSpPr>
        <p:grpSpPr>
          <a:xfrm>
            <a:off x="1521280" y="1116475"/>
            <a:ext cx="3551461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2B01E8-C353-4477-9636-BC1D95842C08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MAGAZINE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BRAND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77EC791-B06D-4E36-BBA7-2F7010513F9D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11315FBD-89D8-4B01-A8B6-84952C363DA6}"/>
              </a:ext>
            </a:extLst>
          </p:cNvPr>
          <p:cNvSpPr/>
          <p:nvPr/>
        </p:nvSpPr>
        <p:spPr>
          <a:xfrm>
            <a:off x="1521280" y="3523795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B9A553-2FA7-4229-BDCB-34442226FF5D}"/>
              </a:ext>
            </a:extLst>
          </p:cNvPr>
          <p:cNvSpPr txBox="1"/>
          <p:nvPr/>
        </p:nvSpPr>
        <p:spPr>
          <a:xfrm>
            <a:off x="1521281" y="435050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138F73A-C07C-4D18-AC54-F8454321CE6E}"/>
              </a:ext>
            </a:extLst>
          </p:cNvPr>
          <p:cNvSpPr/>
          <p:nvPr/>
        </p:nvSpPr>
        <p:spPr>
          <a:xfrm>
            <a:off x="1521280" y="4800237"/>
            <a:ext cx="4127771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0EFD79-C9F7-4776-952A-7C1598D2A3A3}"/>
              </a:ext>
            </a:extLst>
          </p:cNvPr>
          <p:cNvSpPr txBox="1"/>
          <p:nvPr/>
        </p:nvSpPr>
        <p:spPr>
          <a:xfrm>
            <a:off x="1521281" y="546452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087CAB-3B98-4051-80D9-5BEA6E7F00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0329920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75C1655-F8A1-4D75-A8EC-B413BF5FE104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4B22CA1-F8B4-49A5-9D47-CE2E56C16EC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18B0C97-A19C-48E6-90F7-BD65CDA1962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2247D907-6B15-4A2D-944C-34D59E9DC6C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E0D620-33B8-4FCA-BEC1-947197AE2784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103E27-A9D3-4797-8BF9-794BE7ECF1B6}"/>
              </a:ext>
            </a:extLst>
          </p:cNvPr>
          <p:cNvSpPr txBox="1"/>
          <p:nvPr/>
        </p:nvSpPr>
        <p:spPr>
          <a:xfrm rot="16200000">
            <a:off x="-941780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1CB4E27-BBB9-4AFC-9084-903AB6163C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D64E5B5-6406-43A5-A8FE-751D88923568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54B1E94-EFA9-449A-B9B0-19F967F6124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AFE79A1-F89F-48FB-8ED4-16787ED17723}"/>
              </a:ext>
            </a:extLst>
          </p:cNvPr>
          <p:cNvGrpSpPr/>
          <p:nvPr/>
        </p:nvGrpSpPr>
        <p:grpSpPr>
          <a:xfrm>
            <a:off x="5961759" y="292354"/>
            <a:ext cx="4249041" cy="1754326"/>
            <a:chOff x="4683268" y="1784461"/>
            <a:chExt cx="3180572" cy="175432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F6217A-60D2-4598-B673-49D1C8E6E115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CATALOUGE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3C0D891-E44A-4A73-BB10-65BC7DA58E92}"/>
                </a:ext>
              </a:extLst>
            </p:cNvPr>
            <p:cNvSpPr txBox="1"/>
            <p:nvPr/>
          </p:nvSpPr>
          <p:spPr>
            <a:xfrm>
              <a:off x="4683268" y="3119348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718197F8-8298-47FC-927C-49C6C8C4F164}"/>
              </a:ext>
            </a:extLst>
          </p:cNvPr>
          <p:cNvSpPr/>
          <p:nvPr/>
        </p:nvSpPr>
        <p:spPr>
          <a:xfrm>
            <a:off x="5674180" y="5098066"/>
            <a:ext cx="541292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BFEEAB-27AF-43CA-99E5-1B737EFBF16C}"/>
              </a:ext>
            </a:extLst>
          </p:cNvPr>
          <p:cNvSpPr txBox="1"/>
          <p:nvPr/>
        </p:nvSpPr>
        <p:spPr>
          <a:xfrm>
            <a:off x="5674181" y="571012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B834811-A843-4F0A-8B30-D932FEE3F6E8}"/>
              </a:ext>
            </a:extLst>
          </p:cNvPr>
          <p:cNvSpPr/>
          <p:nvPr/>
        </p:nvSpPr>
        <p:spPr>
          <a:xfrm>
            <a:off x="8301321" y="2986896"/>
            <a:ext cx="285105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85EFCDC-88C2-4B61-9202-09A9337000A1}"/>
              </a:ext>
            </a:extLst>
          </p:cNvPr>
          <p:cNvSpPr txBox="1"/>
          <p:nvPr/>
        </p:nvSpPr>
        <p:spPr>
          <a:xfrm>
            <a:off x="8301321" y="38808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27E892-734B-4B81-8FDE-BB4C127732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E03028-2816-4B88-A49B-EF5D1208E5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540104F-FEB5-479D-AFDE-EA21298359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8D934AE-B60F-4427-B9C3-8940E746CC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9247699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5BE6C90-2C22-4C05-AAA6-6D5C1D587A0D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B044C63-2114-466E-83F4-767354E6D1F6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8D60A7-5D11-4A6E-810A-FBB4499F723D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9C37BDE8-C05E-4E0B-A64D-A9855F042DC3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88335C-3208-432D-8ADE-5703C201095D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0EDD72-F8D9-4550-B11A-B56F5C959325}"/>
              </a:ext>
            </a:extLst>
          </p:cNvPr>
          <p:cNvSpPr txBox="1"/>
          <p:nvPr/>
        </p:nvSpPr>
        <p:spPr>
          <a:xfrm rot="16200000">
            <a:off x="-936509" y="43014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84F8010-C46C-40AE-8E0A-653DEF797B9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130C1D0-CD94-4452-9FAB-284AD728AA2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3827E1-342C-4BC0-A338-7A405BDC54E2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702DDF9-236D-424F-A433-957F4FC4B3C8}"/>
              </a:ext>
            </a:extLst>
          </p:cNvPr>
          <p:cNvSpPr txBox="1"/>
          <p:nvPr/>
        </p:nvSpPr>
        <p:spPr>
          <a:xfrm>
            <a:off x="2579979" y="602230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UNIQUE</a:t>
            </a:r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 D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ESIGN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13F8C4-7082-4232-8BEB-07511750A335}"/>
              </a:ext>
            </a:extLst>
          </p:cNvPr>
          <p:cNvSpPr txBox="1"/>
          <p:nvPr/>
        </p:nvSpPr>
        <p:spPr>
          <a:xfrm>
            <a:off x="4505714" y="1174694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055F73-20CE-4A8B-AA66-52C88C26A0A1}"/>
              </a:ext>
            </a:extLst>
          </p:cNvPr>
          <p:cNvSpPr/>
          <p:nvPr/>
        </p:nvSpPr>
        <p:spPr>
          <a:xfrm>
            <a:off x="1563828" y="2120420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4196AE-9CCE-4C00-8AC3-9D8491F0E6A0}"/>
              </a:ext>
            </a:extLst>
          </p:cNvPr>
          <p:cNvSpPr txBox="1"/>
          <p:nvPr/>
        </p:nvSpPr>
        <p:spPr>
          <a:xfrm>
            <a:off x="1563829" y="294712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459B48-6D33-49BC-82D8-B5EF44E661BB}"/>
              </a:ext>
            </a:extLst>
          </p:cNvPr>
          <p:cNvSpPr/>
          <p:nvPr/>
        </p:nvSpPr>
        <p:spPr>
          <a:xfrm>
            <a:off x="6500401" y="2055322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4875A-854A-4EDA-95AA-DB263F651095}"/>
              </a:ext>
            </a:extLst>
          </p:cNvPr>
          <p:cNvSpPr txBox="1"/>
          <p:nvPr/>
        </p:nvSpPr>
        <p:spPr>
          <a:xfrm>
            <a:off x="6500402" y="2882029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20190124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61EE65-F1D0-4685-8298-BDD45929F4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092CE67-A69A-4A9C-B8B3-F3F1AE5F6E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6586938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225391" y="1486702"/>
            <a:ext cx="4520321" cy="43595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B0F7E6-53CF-4BA8-9ABF-D6E230AAEC4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21C11A1-4485-40E0-BA0B-6435D55EA62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A659100-9E15-4B18-AFA4-E32F7A7BFA8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A250B291-951C-49C7-9CDB-C71B5E415D2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599E07-ABED-42D9-A8F6-D4C235376836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A15806-A87B-4B63-AE4E-55DDE4B7D6C9}"/>
              </a:ext>
            </a:extLst>
          </p:cNvPr>
          <p:cNvSpPr txBox="1"/>
          <p:nvPr/>
        </p:nvSpPr>
        <p:spPr>
          <a:xfrm rot="16200000">
            <a:off x="-82472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451B240-814A-4B2F-9332-A3D758CD38C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24CFD6D-A78B-4660-82D0-FF48F052E40D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2BFF453-0AB4-4C2D-BA89-9202E3A04268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814D8C7-483D-4084-8A3A-FD768942E6AA}"/>
              </a:ext>
            </a:extLst>
          </p:cNvPr>
          <p:cNvGrpSpPr/>
          <p:nvPr/>
        </p:nvGrpSpPr>
        <p:grpSpPr>
          <a:xfrm>
            <a:off x="7200693" y="1062726"/>
            <a:ext cx="3551461" cy="2049935"/>
            <a:chOff x="4683268" y="1784461"/>
            <a:chExt cx="3180572" cy="204993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C53A284-01DC-4D77-A988-E3C551952926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MAGAZINE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IMAGE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B20E206-6F6B-42F2-A04B-3372D8D406FF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11C2718-0C56-4EBC-A0DC-6F7868AEDD47}"/>
              </a:ext>
            </a:extLst>
          </p:cNvPr>
          <p:cNvSpPr/>
          <p:nvPr/>
        </p:nvSpPr>
        <p:spPr>
          <a:xfrm>
            <a:off x="7200693" y="4563317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44B4E9-E2F2-48F7-8BE5-E2AA177CE72E}"/>
              </a:ext>
            </a:extLst>
          </p:cNvPr>
          <p:cNvSpPr txBox="1"/>
          <p:nvPr/>
        </p:nvSpPr>
        <p:spPr>
          <a:xfrm>
            <a:off x="7200693" y="551827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861D539-DFC9-4955-8493-B2BBE96FFE5B}"/>
              </a:ext>
            </a:extLst>
          </p:cNvPr>
          <p:cNvSpPr/>
          <p:nvPr/>
        </p:nvSpPr>
        <p:spPr>
          <a:xfrm>
            <a:off x="7200694" y="3463550"/>
            <a:ext cx="376591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A7A9BF-384F-47C8-8D91-13DBDCE43A85}"/>
              </a:ext>
            </a:extLst>
          </p:cNvPr>
          <p:cNvSpPr txBox="1"/>
          <p:nvPr/>
        </p:nvSpPr>
        <p:spPr>
          <a:xfrm>
            <a:off x="7200694" y="412784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6A5E6A-8417-4C62-B3C7-08C0DD0D3D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7112442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2CD9B19-2CAE-47C8-AEC3-8579EC9E22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0" y="5399314"/>
            <a:ext cx="3599543" cy="2322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C5CBEB-441D-4981-8138-4620C1FC7DB6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3030BE-6A7E-49EC-818B-E030FEB8C5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E21921-14F9-4B72-8B0E-E7D7811E54D0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1F6DF236-4DAD-43E5-991E-93393B8CFDDE}"/>
              </a:ext>
            </a:extLst>
          </p:cNvPr>
          <p:cNvSpPr/>
          <p:nvPr/>
        </p:nvSpPr>
        <p:spPr>
          <a:xfrm rot="5400000">
            <a:off x="10970795" y="-836194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A354F8-4857-4A70-9FD7-2A4808004005}"/>
              </a:ext>
            </a:extLst>
          </p:cNvPr>
          <p:cNvSpPr txBox="1"/>
          <p:nvPr/>
        </p:nvSpPr>
        <p:spPr>
          <a:xfrm>
            <a:off x="8115417" y="108310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02DBAB-0F6D-46E2-9EC5-104BBC97951F}"/>
              </a:ext>
            </a:extLst>
          </p:cNvPr>
          <p:cNvSpPr txBox="1"/>
          <p:nvPr/>
        </p:nvSpPr>
        <p:spPr>
          <a:xfrm rot="16200000">
            <a:off x="-1033066" y="3712888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4C1AAB3-5624-41B3-BFD2-FDD170FDB11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4A9A721-CDD2-4AD1-A2EB-EC16349131D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151FA6E-C97B-4113-BB91-4A2E1ED466EE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CF68D1-5510-4B50-B605-A1F13FE54D22}"/>
              </a:ext>
            </a:extLst>
          </p:cNvPr>
          <p:cNvGrpSpPr/>
          <p:nvPr/>
        </p:nvGrpSpPr>
        <p:grpSpPr>
          <a:xfrm>
            <a:off x="6364007" y="1308402"/>
            <a:ext cx="3770594" cy="2049935"/>
            <a:chOff x="4683268" y="1784461"/>
            <a:chExt cx="3180572" cy="204993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D1840E-79B1-4F6F-89F3-7650CD542557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OUR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COLLECTION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1F817DF-49F2-4754-9F98-C89EA4B05338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65537A2-AF9F-42C4-B0FA-9873AAB61C59}"/>
              </a:ext>
            </a:extLst>
          </p:cNvPr>
          <p:cNvSpPr/>
          <p:nvPr/>
        </p:nvSpPr>
        <p:spPr>
          <a:xfrm>
            <a:off x="6372819" y="3583594"/>
            <a:ext cx="37617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B18688-A5D3-48A3-8625-96D9F260F7B1}"/>
              </a:ext>
            </a:extLst>
          </p:cNvPr>
          <p:cNvSpPr txBox="1"/>
          <p:nvPr/>
        </p:nvSpPr>
        <p:spPr>
          <a:xfrm>
            <a:off x="6372819" y="4273401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201901322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464739F-21EA-48D0-9B37-2077EB35AADA}"/>
              </a:ext>
            </a:extLst>
          </p:cNvPr>
          <p:cNvSpPr/>
          <p:nvPr/>
        </p:nvSpPr>
        <p:spPr>
          <a:xfrm>
            <a:off x="6372819" y="4596307"/>
            <a:ext cx="37617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C1C98F-F4D2-4624-815E-AA18F6E27816}"/>
              </a:ext>
            </a:extLst>
          </p:cNvPr>
          <p:cNvSpPr txBox="1"/>
          <p:nvPr/>
        </p:nvSpPr>
        <p:spPr>
          <a:xfrm>
            <a:off x="6372819" y="5272599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201901321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D18D4-E3D5-4271-A24F-7F209BE385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608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45714" y="0"/>
            <a:ext cx="2801257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6036134" y="4677736"/>
            <a:ext cx="2055347" cy="16180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04468DD-8169-4C8E-AA3A-162D547BD94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A97EBF-04CF-49D1-A0AA-5D37D1B52CB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44EA61-0C0E-46EE-8646-D7204F71641A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83DF945-5C49-41E2-B6BD-244DB5E236C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19E555-3BC5-4C88-B064-22331BEF85E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BB1FDF-FE48-4F06-AFA5-2C9C7C869D2C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0F5FBA1-E689-4048-B105-B514632062F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D7FD38B-653A-4EDC-B1F5-694725FEE0F0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E0F0E56-0CA7-4C7D-8FE6-DB5CFA7114B6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760D107-C608-43CA-8015-8971648952A3}"/>
              </a:ext>
            </a:extLst>
          </p:cNvPr>
          <p:cNvGrpSpPr/>
          <p:nvPr/>
        </p:nvGrpSpPr>
        <p:grpSpPr>
          <a:xfrm>
            <a:off x="1093552" y="1518332"/>
            <a:ext cx="4450992" cy="2049935"/>
            <a:chOff x="4683268" y="1784461"/>
            <a:chExt cx="3180572" cy="204993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FEB879E-828D-4877-9C58-268EFD098430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PORTOFOLIO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HERE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777DFA4-C24D-4F2D-8335-16C2F232D1F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07BB2936-A085-4BB4-B542-EBC50D989799}"/>
              </a:ext>
            </a:extLst>
          </p:cNvPr>
          <p:cNvSpPr/>
          <p:nvPr/>
        </p:nvSpPr>
        <p:spPr>
          <a:xfrm>
            <a:off x="1093552" y="3793692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3FE409-B0DD-4BCF-840C-25B7B2825D28}"/>
              </a:ext>
            </a:extLst>
          </p:cNvPr>
          <p:cNvSpPr txBox="1"/>
          <p:nvPr/>
        </p:nvSpPr>
        <p:spPr>
          <a:xfrm>
            <a:off x="1093552" y="4748651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177CD42-7662-4A81-B8B5-641357C2FAFC}"/>
              </a:ext>
            </a:extLst>
          </p:cNvPr>
          <p:cNvSpPr/>
          <p:nvPr/>
        </p:nvSpPr>
        <p:spPr>
          <a:xfrm>
            <a:off x="6390535" y="5486783"/>
            <a:ext cx="134654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wonderful serenity</a:t>
            </a:r>
          </a:p>
        </p:txBody>
      </p:sp>
      <p:grpSp>
        <p:nvGrpSpPr>
          <p:cNvPr id="27" name="Group 88">
            <a:extLst>
              <a:ext uri="{FF2B5EF4-FFF2-40B4-BE49-F238E27FC236}">
                <a16:creationId xmlns:a16="http://schemas.microsoft.com/office/drawing/2014/main" id="{5D1DDFA4-DC9E-4E12-84D4-177FBDDCE7A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98109" y="4974355"/>
            <a:ext cx="331395" cy="331395"/>
            <a:chOff x="4565" y="880"/>
            <a:chExt cx="3783" cy="3783"/>
          </a:xfrm>
          <a:solidFill>
            <a:schemeClr val="bg1"/>
          </a:solidFill>
        </p:grpSpPr>
        <p:sp>
          <p:nvSpPr>
            <p:cNvPr id="28" name="Freeform 90">
              <a:extLst>
                <a:ext uri="{FF2B5EF4-FFF2-40B4-BE49-F238E27FC236}">
                  <a16:creationId xmlns:a16="http://schemas.microsoft.com/office/drawing/2014/main" id="{97EE2FF6-D928-46AD-B7E9-5048FF3F2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1">
              <a:extLst>
                <a:ext uri="{FF2B5EF4-FFF2-40B4-BE49-F238E27FC236}">
                  <a16:creationId xmlns:a16="http://schemas.microsoft.com/office/drawing/2014/main" id="{CEBDE721-1893-497B-9A25-1B2891AD1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2">
              <a:extLst>
                <a:ext uri="{FF2B5EF4-FFF2-40B4-BE49-F238E27FC236}">
                  <a16:creationId xmlns:a16="http://schemas.microsoft.com/office/drawing/2014/main" id="{15D863F1-E6EC-4514-BCEE-83469F7F0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0ABDB0C-104A-458C-AAE6-4AE518855B23}"/>
              </a:ext>
            </a:extLst>
          </p:cNvPr>
          <p:cNvSpPr/>
          <p:nvPr/>
        </p:nvSpPr>
        <p:spPr>
          <a:xfrm>
            <a:off x="8569558" y="781784"/>
            <a:ext cx="235356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47663D-FC1A-451C-852E-FA96EE34C43F}"/>
              </a:ext>
            </a:extLst>
          </p:cNvPr>
          <p:cNvSpPr txBox="1"/>
          <p:nvPr/>
        </p:nvSpPr>
        <p:spPr>
          <a:xfrm>
            <a:off x="8569558" y="258563"/>
            <a:ext cx="310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2</a:t>
            </a:r>
            <a:r>
              <a:rPr lang="id-ID" sz="28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019</a:t>
            </a:r>
            <a:endParaRPr lang="en-US" sz="2800" b="1" u="sng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3EE3D1-6EDA-4A40-9BA9-06C446AB44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9B2808B-1D6D-4155-A82C-1C2D43028E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D7429F1-4EA8-4AE8-B845-DC876E3545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066035690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59706" y="2298191"/>
            <a:ext cx="3367394" cy="336739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8F8D2D-CF7E-46A0-8F22-8C1CE6D07A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C089CF0F-97CE-45CD-9BEF-8BD157704DF9}"/>
              </a:ext>
            </a:extLst>
          </p:cNvPr>
          <p:cNvSpPr/>
          <p:nvPr/>
        </p:nvSpPr>
        <p:spPr>
          <a:xfrm>
            <a:off x="3145165" y="867571"/>
            <a:ext cx="3367394" cy="336739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9EDD3C2-5500-4252-988C-90A181110869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B61CED7-1276-427C-B57A-08767417BC67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F0B426-740E-4F0D-B53A-9C6E7A911E4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54938B6-1339-429B-9679-5766038BD3E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E44F77-D204-41DA-A485-28254B6B4C73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426FF7-7FF9-45CF-BE19-AC217AC66FCA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6F91F9D-4842-46B8-89C7-7A0D1ECAD99B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44D504C-A3D5-43FD-9184-9EC7D2FA96B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23A48A1-B2D2-4B3F-9C7C-A8D3A55FBEDD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1F1F04E-7CCF-4CC4-98FC-6A3859D1391A}"/>
              </a:ext>
            </a:extLst>
          </p:cNvPr>
          <p:cNvGrpSpPr/>
          <p:nvPr/>
        </p:nvGrpSpPr>
        <p:grpSpPr>
          <a:xfrm>
            <a:off x="7091127" y="844711"/>
            <a:ext cx="3770594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3F7FBA3-A65C-4FFE-9361-468B96E5E1AC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BOU’T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WRITERS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A7B463B-FC10-4BA6-9DBE-B9C68113F15B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7EF870A-F038-4B67-9456-460E827CECC6}"/>
              </a:ext>
            </a:extLst>
          </p:cNvPr>
          <p:cNvSpPr/>
          <p:nvPr/>
        </p:nvSpPr>
        <p:spPr>
          <a:xfrm>
            <a:off x="7095805" y="3137107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9EDA65-9976-484A-A35A-FE8424189F7B}"/>
              </a:ext>
            </a:extLst>
          </p:cNvPr>
          <p:cNvSpPr txBox="1"/>
          <p:nvPr/>
        </p:nvSpPr>
        <p:spPr>
          <a:xfrm>
            <a:off x="7095805" y="409206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81FB95B-ACED-4FC6-BCEE-BE30F4E54D37}"/>
              </a:ext>
            </a:extLst>
          </p:cNvPr>
          <p:cNvSpPr/>
          <p:nvPr/>
        </p:nvSpPr>
        <p:spPr>
          <a:xfrm>
            <a:off x="7095805" y="4578706"/>
            <a:ext cx="376591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AED4D8-287A-47A6-85EE-F5FE014CE961}"/>
              </a:ext>
            </a:extLst>
          </p:cNvPr>
          <p:cNvSpPr txBox="1"/>
          <p:nvPr/>
        </p:nvSpPr>
        <p:spPr>
          <a:xfrm>
            <a:off x="7091127" y="520491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DC488C9B-7287-481F-8F3B-15D8BF37E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53281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0800000">
            <a:off x="6391653" y="0"/>
            <a:ext cx="4898573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415511A-70F7-47A1-B51F-165203E8087A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E38CAF4-6B65-4E01-B163-A4BBD9F2F438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3B4E845-9C10-45AE-8440-5933CA1C525B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7C7C155-B09E-4FFA-96F6-79A813B5462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CA06B5-8E8B-4675-A239-8295323E9688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8BBDBA-48E0-47AF-865F-05736E2AEFB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55E6164-3764-437B-AD25-93132C1B3881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A87C47F-5B80-4592-B1B2-8C2DE552326C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67A44F6-7723-449A-B532-BA5190A62C04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2B9703-3C65-42D5-AF2B-999CCC421096}"/>
              </a:ext>
            </a:extLst>
          </p:cNvPr>
          <p:cNvGrpSpPr/>
          <p:nvPr/>
        </p:nvGrpSpPr>
        <p:grpSpPr>
          <a:xfrm>
            <a:off x="1108676" y="787655"/>
            <a:ext cx="3770594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C34BB06-C97C-4867-8DC1-3CDE9A56F5F1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JOURNEY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HERE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15070F5-E0E7-46AA-837E-FB88BEE58DCB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FBE77DA2-1206-4DDD-84FC-4661B5CBA6BF}"/>
              </a:ext>
            </a:extLst>
          </p:cNvPr>
          <p:cNvSpPr/>
          <p:nvPr/>
        </p:nvSpPr>
        <p:spPr>
          <a:xfrm>
            <a:off x="6806062" y="4668618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3D5E47-302A-4E5F-AD90-5AB6E1178922}"/>
              </a:ext>
            </a:extLst>
          </p:cNvPr>
          <p:cNvSpPr txBox="1"/>
          <p:nvPr/>
        </p:nvSpPr>
        <p:spPr>
          <a:xfrm>
            <a:off x="6806062" y="562357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4B3C00-1C04-4A0F-9ED3-CFCB372F5E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398D23-C6F3-49CA-AD19-A1EA93A5C6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7573228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F7E5B4-8A3A-461A-9DEB-5007C9F99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373744" y="2022460"/>
            <a:ext cx="2619828" cy="2813080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E46940-DD9B-42A5-B73F-EC9306D5EAC0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10C1DB7-79A1-4C2B-8B14-C1720FFF6747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7F40B8-0CD1-4CB7-B967-564C041080B5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7729DCEB-7509-43B5-9B88-5372A9271DA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8FBD68-B3B9-4D81-B141-44E35CF6F7C2}"/>
              </a:ext>
            </a:extLst>
          </p:cNvPr>
          <p:cNvSpPr txBox="1"/>
          <p:nvPr/>
        </p:nvSpPr>
        <p:spPr>
          <a:xfrm>
            <a:off x="134802" y="5481890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E54F6B-D1A5-4A46-9A49-CE5D732DB8D4}"/>
              </a:ext>
            </a:extLst>
          </p:cNvPr>
          <p:cNvSpPr txBox="1"/>
          <p:nvPr/>
        </p:nvSpPr>
        <p:spPr>
          <a:xfrm rot="16200000">
            <a:off x="2223518" y="384424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9FE4509-372F-442F-BDAE-AF12CFC03131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30C54C7-AEBA-4874-BFD6-D80FCF4AA9C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8B4A302-4037-49E8-A85C-A97EAB13A00F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0A4B81-2F57-484E-8F0D-46D3E29CF48E}"/>
              </a:ext>
            </a:extLst>
          </p:cNvPr>
          <p:cNvGrpSpPr/>
          <p:nvPr/>
        </p:nvGrpSpPr>
        <p:grpSpPr>
          <a:xfrm>
            <a:off x="4371502" y="844711"/>
            <a:ext cx="3180572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99C5242-2A40-410E-9A44-39781413D6EB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</a:p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GREAT</a:t>
              </a: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MODEL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4010542-2924-4C1D-9DBF-43B6D3A562F9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ABC5FE7-12D0-489B-BD52-3F112F23BC18}"/>
              </a:ext>
            </a:extLst>
          </p:cNvPr>
          <p:cNvSpPr/>
          <p:nvPr/>
        </p:nvSpPr>
        <p:spPr>
          <a:xfrm>
            <a:off x="4371502" y="3137475"/>
            <a:ext cx="3195934" cy="1401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just">
              <a:lnSpc>
                <a:spcPct val="12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sz="1200" i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066DFF-C853-423A-8FFE-69F33F37D3DB}"/>
              </a:ext>
            </a:extLst>
          </p:cNvPr>
          <p:cNvSpPr txBox="1"/>
          <p:nvPr/>
        </p:nvSpPr>
        <p:spPr>
          <a:xfrm>
            <a:off x="4371502" y="460218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D50141-FBDD-48C0-8DF6-0B48D21181B3}"/>
              </a:ext>
            </a:extLst>
          </p:cNvPr>
          <p:cNvSpPr/>
          <p:nvPr/>
        </p:nvSpPr>
        <p:spPr>
          <a:xfrm>
            <a:off x="740788" y="3458861"/>
            <a:ext cx="188574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grpSp>
        <p:nvGrpSpPr>
          <p:cNvPr id="24" name="Group 156">
            <a:extLst>
              <a:ext uri="{FF2B5EF4-FFF2-40B4-BE49-F238E27FC236}">
                <a16:creationId xmlns:a16="http://schemas.microsoft.com/office/drawing/2014/main" id="{2800D44D-0E5B-4280-83EC-AC332F19794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58126" y="2686109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25" name="Freeform 158">
              <a:extLst>
                <a:ext uri="{FF2B5EF4-FFF2-40B4-BE49-F238E27FC236}">
                  <a16:creationId xmlns:a16="http://schemas.microsoft.com/office/drawing/2014/main" id="{32C68A3A-4AE5-4916-AC63-C498C829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9">
              <a:extLst>
                <a:ext uri="{FF2B5EF4-FFF2-40B4-BE49-F238E27FC236}">
                  <a16:creationId xmlns:a16="http://schemas.microsoft.com/office/drawing/2014/main" id="{80DD1F49-77CE-4396-BF81-A8215ED49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0">
              <a:extLst>
                <a:ext uri="{FF2B5EF4-FFF2-40B4-BE49-F238E27FC236}">
                  <a16:creationId xmlns:a16="http://schemas.microsoft.com/office/drawing/2014/main" id="{1ADCC222-8E40-4429-97BE-393FDCF05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1">
              <a:extLst>
                <a:ext uri="{FF2B5EF4-FFF2-40B4-BE49-F238E27FC236}">
                  <a16:creationId xmlns:a16="http://schemas.microsoft.com/office/drawing/2014/main" id="{ACE76C84-D331-4C6C-832A-21D108DCD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F3-D19F-4700-87E4-8CA1E68C0B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7598A7C-B619-4B2C-9298-46A86CBC87D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31682862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628F96F-EE7E-4CCA-B66D-5F9D92884738}"/>
              </a:ext>
            </a:extLst>
          </p:cNvPr>
          <p:cNvGrpSpPr/>
          <p:nvPr/>
        </p:nvGrpSpPr>
        <p:grpSpPr>
          <a:xfrm>
            <a:off x="1981200" y="2400300"/>
            <a:ext cx="8229600" cy="1485900"/>
            <a:chOff x="2258291" y="2230582"/>
            <a:chExt cx="8229600" cy="1485900"/>
          </a:xfrm>
          <a:solidFill>
            <a:schemeClr val="accent4"/>
          </a:solidFill>
        </p:grpSpPr>
        <p:sp>
          <p:nvSpPr>
            <p:cNvPr id="4" name="Arrow: Pentagon 3">
              <a:extLst>
                <a:ext uri="{FF2B5EF4-FFF2-40B4-BE49-F238E27FC236}">
                  <a16:creationId xmlns:a16="http://schemas.microsoft.com/office/drawing/2014/main" id="{06D52119-0A8D-4D55-8C0D-1BD3B4E52B7E}"/>
                </a:ext>
              </a:extLst>
            </p:cNvPr>
            <p:cNvSpPr/>
            <p:nvPr/>
          </p:nvSpPr>
          <p:spPr>
            <a:xfrm>
              <a:off x="2258291" y="22305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  <p:sp>
          <p:nvSpPr>
            <p:cNvPr id="7" name="Arrow: Pentagon 6">
              <a:extLst>
                <a:ext uri="{FF2B5EF4-FFF2-40B4-BE49-F238E27FC236}">
                  <a16:creationId xmlns:a16="http://schemas.microsoft.com/office/drawing/2014/main" id="{228EC6D3-811A-46D5-88F2-FCC32DADA4A4}"/>
                </a:ext>
              </a:extLst>
            </p:cNvPr>
            <p:cNvSpPr/>
            <p:nvPr/>
          </p:nvSpPr>
          <p:spPr>
            <a:xfrm>
              <a:off x="4613564" y="27258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2143CA7E-E2B6-4A07-95C3-24A849F49FC4}"/>
                </a:ext>
              </a:extLst>
            </p:cNvPr>
            <p:cNvSpPr/>
            <p:nvPr/>
          </p:nvSpPr>
          <p:spPr>
            <a:xfrm>
              <a:off x="6968837" y="22305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03</a:t>
              </a:r>
            </a:p>
          </p:txBody>
        </p:sp>
        <p:sp>
          <p:nvSpPr>
            <p:cNvPr id="9" name="Arrow: Pentagon 8">
              <a:extLst>
                <a:ext uri="{FF2B5EF4-FFF2-40B4-BE49-F238E27FC236}">
                  <a16:creationId xmlns:a16="http://schemas.microsoft.com/office/drawing/2014/main" id="{CFC04947-3947-4C6F-9F0D-21D51CFEBC1A}"/>
                </a:ext>
              </a:extLst>
            </p:cNvPr>
            <p:cNvSpPr/>
            <p:nvPr/>
          </p:nvSpPr>
          <p:spPr>
            <a:xfrm>
              <a:off x="9324110" y="27258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76B9A38-5E98-4192-AD1F-E88D4EC2BC03}"/>
              </a:ext>
            </a:extLst>
          </p:cNvPr>
          <p:cNvSpPr/>
          <p:nvPr/>
        </p:nvSpPr>
        <p:spPr>
          <a:xfrm>
            <a:off x="1551707" y="3886200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DAF8F5-5467-4F63-8D66-D11D4E1284D1}"/>
              </a:ext>
            </a:extLst>
          </p:cNvPr>
          <p:cNvSpPr/>
          <p:nvPr/>
        </p:nvSpPr>
        <p:spPr>
          <a:xfrm>
            <a:off x="3906980" y="4315691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B22D5B-0183-413A-8CFD-A40FFF94EF45}"/>
              </a:ext>
            </a:extLst>
          </p:cNvPr>
          <p:cNvSpPr/>
          <p:nvPr/>
        </p:nvSpPr>
        <p:spPr>
          <a:xfrm>
            <a:off x="6262253" y="3886200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1334248-ADC0-4189-A25F-C03323B3EE55}"/>
              </a:ext>
            </a:extLst>
          </p:cNvPr>
          <p:cNvSpPr/>
          <p:nvPr/>
        </p:nvSpPr>
        <p:spPr>
          <a:xfrm>
            <a:off x="8617526" y="4315691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3DAD7C-B3BA-43A2-9174-96BA72034D40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A36D72B-B4CC-4431-BD30-AD9A059E062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3D75015-2EF9-4843-9E46-6DDF2610F28E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51C3ABE-4302-4A90-9685-E7644E69B31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A8236B-3CEE-4C66-A4D5-4B69A39767B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1BC8B1-3074-4CAD-99F7-47A4FDA7AB5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50D7ED-EEB2-4C97-8DB4-909DF4C77694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0A2B8DA-8B85-45BD-9F9E-9AC0FC4CED53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7AD5D29-37BD-434C-9523-30215EA8EE75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5DB349D-DAA9-4C20-891F-586EE9733086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530876-BF2E-40DC-89ED-502137A346AF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509804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609E273-5EE0-4661-A8E9-4F13CAAFD173}"/>
              </a:ext>
            </a:extLst>
          </p:cNvPr>
          <p:cNvGrpSpPr/>
          <p:nvPr/>
        </p:nvGrpSpPr>
        <p:grpSpPr>
          <a:xfrm>
            <a:off x="1729132" y="4031673"/>
            <a:ext cx="8733736" cy="1792726"/>
            <a:chOff x="-699795" y="2438399"/>
            <a:chExt cx="8653622" cy="1776283"/>
          </a:xfrm>
          <a:solidFill>
            <a:schemeClr val="accent1"/>
          </a:solidFill>
        </p:grpSpPr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7D7DA71B-8949-467B-AD56-EC8CDFA7D57E}"/>
                </a:ext>
              </a:extLst>
            </p:cNvPr>
            <p:cNvSpPr/>
            <p:nvPr/>
          </p:nvSpPr>
          <p:spPr>
            <a:xfrm rot="5400000">
              <a:off x="6183084" y="2438399"/>
              <a:ext cx="1770743" cy="1770743"/>
            </a:xfrm>
            <a:prstGeom prst="blockArc">
              <a:avLst>
                <a:gd name="adj1" fmla="val 10800000"/>
                <a:gd name="adj2" fmla="val 112127"/>
                <a:gd name="adj3" fmla="val 2525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610192E-F204-494F-9A87-865EF25158B9}"/>
                </a:ext>
              </a:extLst>
            </p:cNvPr>
            <p:cNvGrpSpPr/>
            <p:nvPr/>
          </p:nvGrpSpPr>
          <p:grpSpPr>
            <a:xfrm>
              <a:off x="-699795" y="2438399"/>
              <a:ext cx="7776705" cy="1776283"/>
              <a:chOff x="-699795" y="2438399"/>
              <a:chExt cx="7776705" cy="1776283"/>
            </a:xfrm>
            <a:grpFill/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9120BD3-DA5B-4553-93FB-C224377B0510}"/>
                  </a:ext>
                </a:extLst>
              </p:cNvPr>
              <p:cNvSpPr/>
              <p:nvPr/>
            </p:nvSpPr>
            <p:spPr>
              <a:xfrm>
                <a:off x="-699795" y="2438399"/>
                <a:ext cx="7776705" cy="44512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>
                  <a:latin typeface="Segoe UI" panose="020B0502040204020203" pitchFamily="34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D8031E-31E4-4FFA-A22C-6A11E3D7BDB1}"/>
                  </a:ext>
                </a:extLst>
              </p:cNvPr>
              <p:cNvSpPr/>
              <p:nvPr/>
            </p:nvSpPr>
            <p:spPr>
              <a:xfrm>
                <a:off x="1424043" y="3771338"/>
                <a:ext cx="5644413" cy="44334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8770B43-C71F-4468-ADE0-EDAC6E5E1D39}"/>
              </a:ext>
            </a:extLst>
          </p:cNvPr>
          <p:cNvGrpSpPr/>
          <p:nvPr/>
        </p:nvGrpSpPr>
        <p:grpSpPr>
          <a:xfrm>
            <a:off x="1842111" y="4256682"/>
            <a:ext cx="8399767" cy="1350220"/>
            <a:chOff x="-6949785" y="3167270"/>
            <a:chExt cx="7501533" cy="1205834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E7875CB-4A97-421A-BC2C-402B20136FD4}"/>
                </a:ext>
              </a:extLst>
            </p:cNvPr>
            <p:cNvCxnSpPr/>
            <p:nvPr/>
          </p:nvCxnSpPr>
          <p:spPr>
            <a:xfrm>
              <a:off x="-6949785" y="3167270"/>
              <a:ext cx="691200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7DB2DD00-DFF6-48B2-A7E9-BEC417F369AD}"/>
                </a:ext>
              </a:extLst>
            </p:cNvPr>
            <p:cNvSpPr/>
            <p:nvPr/>
          </p:nvSpPr>
          <p:spPr>
            <a:xfrm>
              <a:off x="-648022" y="3167270"/>
              <a:ext cx="1199770" cy="1199770"/>
            </a:xfrm>
            <a:prstGeom prst="arc">
              <a:avLst>
                <a:gd name="adj1" fmla="val 16200000"/>
                <a:gd name="adj2" fmla="val 5554140"/>
              </a:avLst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th-TH">
                <a:latin typeface="Segoe UI" panose="020B0502040204020203" pitchFamily="34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6FA31F7-1BEA-412C-92E5-B5E4227FA412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>
              <a:off x="-5136399" y="4367544"/>
              <a:ext cx="5049377" cy="556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10FE1988-3D75-45F7-AE3E-9D3B14692DB9}"/>
              </a:ext>
            </a:extLst>
          </p:cNvPr>
          <p:cNvSpPr/>
          <p:nvPr/>
        </p:nvSpPr>
        <p:spPr>
          <a:xfrm>
            <a:off x="2350039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0415EAA-CF4C-49BE-AA5D-97DB9AC432E1}"/>
              </a:ext>
            </a:extLst>
          </p:cNvPr>
          <p:cNvSpPr/>
          <p:nvPr/>
        </p:nvSpPr>
        <p:spPr>
          <a:xfrm>
            <a:off x="8675731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DDA97AD-F19C-43B2-9B03-9A52863AFE81}"/>
              </a:ext>
            </a:extLst>
          </p:cNvPr>
          <p:cNvSpPr/>
          <p:nvPr/>
        </p:nvSpPr>
        <p:spPr>
          <a:xfrm>
            <a:off x="5512885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F7FE2C0-3A49-4475-8B84-00AC680B31AA}"/>
              </a:ext>
            </a:extLst>
          </p:cNvPr>
          <p:cNvSpPr/>
          <p:nvPr/>
        </p:nvSpPr>
        <p:spPr>
          <a:xfrm>
            <a:off x="1726604" y="1820027"/>
            <a:ext cx="3671302" cy="46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DE4DAD-65AE-4E44-AE1D-E17A1E5B6724}"/>
              </a:ext>
            </a:extLst>
          </p:cNvPr>
          <p:cNvSpPr txBox="1"/>
          <p:nvPr/>
        </p:nvSpPr>
        <p:spPr>
          <a:xfrm>
            <a:off x="1729132" y="3223171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8CFB7F7-B72E-4AA6-A353-100FBD68CED3}"/>
              </a:ext>
            </a:extLst>
          </p:cNvPr>
          <p:cNvSpPr/>
          <p:nvPr/>
        </p:nvSpPr>
        <p:spPr>
          <a:xfrm>
            <a:off x="6445890" y="1820027"/>
            <a:ext cx="3671302" cy="46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B486B5-F796-43F5-A04D-D835C385BADA}"/>
              </a:ext>
            </a:extLst>
          </p:cNvPr>
          <p:cNvSpPr txBox="1"/>
          <p:nvPr/>
        </p:nvSpPr>
        <p:spPr>
          <a:xfrm>
            <a:off x="5118695" y="3203520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326112-D5CC-4D6B-A96D-ECA6E7D62D01}"/>
              </a:ext>
            </a:extLst>
          </p:cNvPr>
          <p:cNvSpPr txBox="1"/>
          <p:nvPr/>
        </p:nvSpPr>
        <p:spPr>
          <a:xfrm>
            <a:off x="8281541" y="3203520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94B2EB-3D86-4C61-B6BA-97307505866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D0E2761-6B37-4A3C-8AD5-2C913E27F604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96BA765-A446-4C3E-A6AE-45BBF3CB5AD9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B10F069-FFE4-41C5-BE79-E683F27555BC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79ED7A-12A5-447E-931C-DC06610E980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A64E24-0D73-4F96-821B-B3500AE8CEE8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5621D45-A5F7-4DE9-A74A-8C94B33BF20F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9E26797-5623-4539-AC33-6F8B1A7E62D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2CAA185-4629-4790-92F7-CFB17C4E0B3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84C6A2F-40E9-40A0-A199-3F80E7F370E7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3B85FA4-51C0-4826-B934-725399274BA6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7194343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1D6BDF2-71BF-457C-8166-3F330D8753A3}"/>
              </a:ext>
            </a:extLst>
          </p:cNvPr>
          <p:cNvGrpSpPr/>
          <p:nvPr/>
        </p:nvGrpSpPr>
        <p:grpSpPr>
          <a:xfrm>
            <a:off x="1547934" y="2272146"/>
            <a:ext cx="4672736" cy="2759858"/>
            <a:chOff x="2585710" y="3187546"/>
            <a:chExt cx="3871802" cy="2286803"/>
          </a:xfrm>
        </p:grpSpPr>
        <p:sp>
          <p:nvSpPr>
            <p:cNvPr id="24" name="Freeform 94">
              <a:extLst>
                <a:ext uri="{FF2B5EF4-FFF2-40B4-BE49-F238E27FC236}">
                  <a16:creationId xmlns:a16="http://schemas.microsoft.com/office/drawing/2014/main" id="{35EFE3C8-D920-4868-B749-F26C11923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0738" y="3466004"/>
              <a:ext cx="561746" cy="551495"/>
            </a:xfrm>
            <a:custGeom>
              <a:avLst/>
              <a:gdLst>
                <a:gd name="T0" fmla="*/ 48 w 60"/>
                <a:gd name="T1" fmla="*/ 15 h 59"/>
                <a:gd name="T2" fmla="*/ 40 w 60"/>
                <a:gd name="T3" fmla="*/ 15 h 59"/>
                <a:gd name="T4" fmla="*/ 44 w 60"/>
                <a:gd name="T5" fmla="*/ 14 h 59"/>
                <a:gd name="T6" fmla="*/ 44 w 60"/>
                <a:gd name="T7" fmla="*/ 16 h 59"/>
                <a:gd name="T8" fmla="*/ 44 w 60"/>
                <a:gd name="T9" fmla="*/ 14 h 59"/>
                <a:gd name="T10" fmla="*/ 37 w 60"/>
                <a:gd name="T11" fmla="*/ 31 h 59"/>
                <a:gd name="T12" fmla="*/ 35 w 60"/>
                <a:gd name="T13" fmla="*/ 31 h 59"/>
                <a:gd name="T14" fmla="*/ 58 w 60"/>
                <a:gd name="T15" fmla="*/ 1 h 59"/>
                <a:gd name="T16" fmla="*/ 28 w 60"/>
                <a:gd name="T17" fmla="*/ 12 h 59"/>
                <a:gd name="T18" fmla="*/ 3 w 60"/>
                <a:gd name="T19" fmla="*/ 29 h 59"/>
                <a:gd name="T20" fmla="*/ 17 w 60"/>
                <a:gd name="T21" fmla="*/ 42 h 59"/>
                <a:gd name="T22" fmla="*/ 26 w 60"/>
                <a:gd name="T23" fmla="*/ 46 h 59"/>
                <a:gd name="T24" fmla="*/ 37 w 60"/>
                <a:gd name="T25" fmla="*/ 41 h 59"/>
                <a:gd name="T26" fmla="*/ 58 w 60"/>
                <a:gd name="T27" fmla="*/ 1 h 59"/>
                <a:gd name="T28" fmla="*/ 31 w 60"/>
                <a:gd name="T29" fmla="*/ 49 h 59"/>
                <a:gd name="T30" fmla="*/ 26 w 60"/>
                <a:gd name="T31" fmla="*/ 43 h 59"/>
                <a:gd name="T32" fmla="*/ 24 w 60"/>
                <a:gd name="T33" fmla="*/ 43 h 59"/>
                <a:gd name="T34" fmla="*/ 16 w 60"/>
                <a:gd name="T35" fmla="*/ 33 h 59"/>
                <a:gd name="T36" fmla="*/ 10 w 60"/>
                <a:gd name="T37" fmla="*/ 28 h 59"/>
                <a:gd name="T38" fmla="*/ 19 w 60"/>
                <a:gd name="T39" fmla="*/ 24 h 59"/>
                <a:gd name="T40" fmla="*/ 35 w 60"/>
                <a:gd name="T41" fmla="*/ 40 h 59"/>
                <a:gd name="T42" fmla="*/ 42 w 60"/>
                <a:gd name="T43" fmla="*/ 32 h 59"/>
                <a:gd name="T44" fmla="*/ 21 w 60"/>
                <a:gd name="T45" fmla="*/ 22 h 59"/>
                <a:gd name="T46" fmla="*/ 30 w 60"/>
                <a:gd name="T47" fmla="*/ 14 h 59"/>
                <a:gd name="T48" fmla="*/ 45 w 60"/>
                <a:gd name="T49" fmla="*/ 29 h 59"/>
                <a:gd name="T50" fmla="*/ 0 w 60"/>
                <a:gd name="T51" fmla="*/ 59 h 59"/>
                <a:gd name="T52" fmla="*/ 25 w 60"/>
                <a:gd name="T53" fmla="*/ 49 h 59"/>
                <a:gd name="T54" fmla="*/ 5 w 60"/>
                <a:gd name="T55" fmla="*/ 54 h 59"/>
                <a:gd name="T56" fmla="*/ 12 w 60"/>
                <a:gd name="T57" fmla="*/ 46 h 59"/>
                <a:gd name="T58" fmla="*/ 5 w 60"/>
                <a:gd name="T59" fmla="*/ 54 h 59"/>
                <a:gd name="T60" fmla="*/ 27 w 60"/>
                <a:gd name="T61" fmla="*/ 23 h 59"/>
                <a:gd name="T62" fmla="*/ 29 w 60"/>
                <a:gd name="T63" fmla="*/ 23 h 59"/>
                <a:gd name="T64" fmla="*/ 32 w 60"/>
                <a:gd name="T65" fmla="*/ 28 h 59"/>
                <a:gd name="T66" fmla="*/ 32 w 60"/>
                <a:gd name="T67" fmla="*/ 26 h 59"/>
                <a:gd name="T68" fmla="*/ 32 w 60"/>
                <a:gd name="T69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59">
                  <a:moveTo>
                    <a:pt x="44" y="19"/>
                  </a:moveTo>
                  <a:cubicBezTo>
                    <a:pt x="46" y="19"/>
                    <a:pt x="48" y="17"/>
                    <a:pt x="48" y="15"/>
                  </a:cubicBezTo>
                  <a:cubicBezTo>
                    <a:pt x="48" y="13"/>
                    <a:pt x="46" y="11"/>
                    <a:pt x="44" y="11"/>
                  </a:cubicBezTo>
                  <a:cubicBezTo>
                    <a:pt x="42" y="11"/>
                    <a:pt x="40" y="13"/>
                    <a:pt x="40" y="15"/>
                  </a:cubicBezTo>
                  <a:cubicBezTo>
                    <a:pt x="40" y="17"/>
                    <a:pt x="42" y="19"/>
                    <a:pt x="44" y="19"/>
                  </a:cubicBezTo>
                  <a:close/>
                  <a:moveTo>
                    <a:pt x="44" y="14"/>
                  </a:moveTo>
                  <a:cubicBezTo>
                    <a:pt x="45" y="14"/>
                    <a:pt x="45" y="14"/>
                    <a:pt x="45" y="15"/>
                  </a:cubicBezTo>
                  <a:cubicBezTo>
                    <a:pt x="45" y="16"/>
                    <a:pt x="45" y="16"/>
                    <a:pt x="44" y="16"/>
                  </a:cubicBezTo>
                  <a:cubicBezTo>
                    <a:pt x="43" y="16"/>
                    <a:pt x="43" y="16"/>
                    <a:pt x="43" y="15"/>
                  </a:cubicBezTo>
                  <a:cubicBezTo>
                    <a:pt x="43" y="14"/>
                    <a:pt x="43" y="14"/>
                    <a:pt x="44" y="14"/>
                  </a:cubicBezTo>
                  <a:close/>
                  <a:moveTo>
                    <a:pt x="36" y="32"/>
                  </a:moveTo>
                  <a:cubicBezTo>
                    <a:pt x="37" y="32"/>
                    <a:pt x="37" y="32"/>
                    <a:pt x="37" y="31"/>
                  </a:cubicBezTo>
                  <a:cubicBezTo>
                    <a:pt x="37" y="30"/>
                    <a:pt x="37" y="30"/>
                    <a:pt x="36" y="30"/>
                  </a:cubicBezTo>
                  <a:cubicBezTo>
                    <a:pt x="35" y="30"/>
                    <a:pt x="35" y="30"/>
                    <a:pt x="35" y="31"/>
                  </a:cubicBezTo>
                  <a:cubicBezTo>
                    <a:pt x="35" y="32"/>
                    <a:pt x="35" y="32"/>
                    <a:pt x="36" y="32"/>
                  </a:cubicBezTo>
                  <a:close/>
                  <a:moveTo>
                    <a:pt x="58" y="1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0" y="0"/>
                    <a:pt x="36" y="4"/>
                    <a:pt x="28" y="12"/>
                  </a:cubicBezTo>
                  <a:cubicBezTo>
                    <a:pt x="26" y="14"/>
                    <a:pt x="20" y="20"/>
                    <a:pt x="18" y="22"/>
                  </a:cubicBezTo>
                  <a:cubicBezTo>
                    <a:pt x="14" y="23"/>
                    <a:pt x="7" y="26"/>
                    <a:pt x="3" y="29"/>
                  </a:cubicBezTo>
                  <a:cubicBezTo>
                    <a:pt x="3" y="29"/>
                    <a:pt x="8" y="29"/>
                    <a:pt x="13" y="33"/>
                  </a:cubicBezTo>
                  <a:cubicBezTo>
                    <a:pt x="13" y="36"/>
                    <a:pt x="14" y="40"/>
                    <a:pt x="17" y="42"/>
                  </a:cubicBezTo>
                  <a:cubicBezTo>
                    <a:pt x="19" y="45"/>
                    <a:pt x="21" y="46"/>
                    <a:pt x="24" y="46"/>
                  </a:cubicBezTo>
                  <a:cubicBezTo>
                    <a:pt x="25" y="46"/>
                    <a:pt x="25" y="46"/>
                    <a:pt x="26" y="46"/>
                  </a:cubicBezTo>
                  <a:cubicBezTo>
                    <a:pt x="30" y="51"/>
                    <a:pt x="30" y="56"/>
                    <a:pt x="30" y="56"/>
                  </a:cubicBezTo>
                  <a:cubicBezTo>
                    <a:pt x="33" y="52"/>
                    <a:pt x="36" y="45"/>
                    <a:pt x="37" y="41"/>
                  </a:cubicBezTo>
                  <a:cubicBezTo>
                    <a:pt x="39" y="39"/>
                    <a:pt x="45" y="33"/>
                    <a:pt x="47" y="31"/>
                  </a:cubicBezTo>
                  <a:cubicBezTo>
                    <a:pt x="56" y="22"/>
                    <a:pt x="60" y="3"/>
                    <a:pt x="58" y="1"/>
                  </a:cubicBezTo>
                  <a:close/>
                  <a:moveTo>
                    <a:pt x="35" y="40"/>
                  </a:moveTo>
                  <a:cubicBezTo>
                    <a:pt x="34" y="43"/>
                    <a:pt x="32" y="47"/>
                    <a:pt x="31" y="49"/>
                  </a:cubicBezTo>
                  <a:cubicBezTo>
                    <a:pt x="30" y="48"/>
                    <a:pt x="30" y="46"/>
                    <a:pt x="28" y="44"/>
                  </a:cubicBezTo>
                  <a:cubicBezTo>
                    <a:pt x="28" y="43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4" y="43"/>
                    <a:pt x="24" y="43"/>
                  </a:cubicBezTo>
                  <a:cubicBezTo>
                    <a:pt x="22" y="43"/>
                    <a:pt x="20" y="42"/>
                    <a:pt x="18" y="41"/>
                  </a:cubicBezTo>
                  <a:cubicBezTo>
                    <a:pt x="16" y="38"/>
                    <a:pt x="15" y="36"/>
                    <a:pt x="16" y="33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3" y="29"/>
                    <a:pt x="11" y="29"/>
                    <a:pt x="10" y="28"/>
                  </a:cubicBezTo>
                  <a:cubicBezTo>
                    <a:pt x="12" y="27"/>
                    <a:pt x="16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lose/>
                  <a:moveTo>
                    <a:pt x="45" y="29"/>
                  </a:moveTo>
                  <a:cubicBezTo>
                    <a:pt x="44" y="30"/>
                    <a:pt x="43" y="31"/>
                    <a:pt x="42" y="32"/>
                  </a:cubicBezTo>
                  <a:cubicBezTo>
                    <a:pt x="41" y="33"/>
                    <a:pt x="38" y="36"/>
                    <a:pt x="37" y="38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3" y="21"/>
                    <a:pt x="26" y="18"/>
                    <a:pt x="27" y="17"/>
                  </a:cubicBezTo>
                  <a:cubicBezTo>
                    <a:pt x="28" y="16"/>
                    <a:pt x="29" y="15"/>
                    <a:pt x="30" y="14"/>
                  </a:cubicBezTo>
                  <a:cubicBezTo>
                    <a:pt x="37" y="7"/>
                    <a:pt x="51" y="3"/>
                    <a:pt x="56" y="3"/>
                  </a:cubicBezTo>
                  <a:cubicBezTo>
                    <a:pt x="56" y="7"/>
                    <a:pt x="52" y="22"/>
                    <a:pt x="45" y="29"/>
                  </a:cubicBezTo>
                  <a:close/>
                  <a:moveTo>
                    <a:pt x="10" y="33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17" y="49"/>
                    <a:pt x="9" y="41"/>
                    <a:pt x="10" y="33"/>
                  </a:cubicBezTo>
                  <a:close/>
                  <a:moveTo>
                    <a:pt x="5" y="54"/>
                  </a:move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11" y="44"/>
                    <a:pt x="12" y="46"/>
                  </a:cubicBezTo>
                  <a:cubicBezTo>
                    <a:pt x="13" y="47"/>
                    <a:pt x="15" y="48"/>
                    <a:pt x="17" y="49"/>
                  </a:cubicBezTo>
                  <a:lnTo>
                    <a:pt x="5" y="54"/>
                  </a:lnTo>
                  <a:close/>
                  <a:moveTo>
                    <a:pt x="28" y="22"/>
                  </a:moveTo>
                  <a:cubicBezTo>
                    <a:pt x="27" y="22"/>
                    <a:pt x="27" y="22"/>
                    <a:pt x="27" y="23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9" y="24"/>
                    <a:pt x="29" y="24"/>
                    <a:pt x="29" y="23"/>
                  </a:cubicBezTo>
                  <a:cubicBezTo>
                    <a:pt x="29" y="22"/>
                    <a:pt x="29" y="22"/>
                    <a:pt x="28" y="22"/>
                  </a:cubicBezTo>
                  <a:close/>
                  <a:moveTo>
                    <a:pt x="32" y="28"/>
                  </a:moveTo>
                  <a:cubicBezTo>
                    <a:pt x="33" y="28"/>
                    <a:pt x="33" y="28"/>
                    <a:pt x="33" y="27"/>
                  </a:cubicBezTo>
                  <a:cubicBezTo>
                    <a:pt x="33" y="26"/>
                    <a:pt x="33" y="26"/>
                    <a:pt x="32" y="26"/>
                  </a:cubicBezTo>
                  <a:cubicBezTo>
                    <a:pt x="31" y="26"/>
                    <a:pt x="31" y="26"/>
                    <a:pt x="31" y="27"/>
                  </a:cubicBezTo>
                  <a:cubicBezTo>
                    <a:pt x="31" y="28"/>
                    <a:pt x="31" y="28"/>
                    <a:pt x="32" y="2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1B1838C7-0C0B-4AAE-AD59-4C922BAA4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063" y="3187546"/>
              <a:ext cx="804783" cy="1116312"/>
            </a:xfrm>
            <a:custGeom>
              <a:avLst/>
              <a:gdLst>
                <a:gd name="T0" fmla="*/ 367 w 713"/>
                <a:gd name="T1" fmla="*/ 989 h 989"/>
                <a:gd name="T2" fmla="*/ 367 w 713"/>
                <a:gd name="T3" fmla="*/ 890 h 989"/>
                <a:gd name="T4" fmla="*/ 0 w 713"/>
                <a:gd name="T5" fmla="*/ 890 h 989"/>
                <a:gd name="T6" fmla="*/ 0 w 713"/>
                <a:gd name="T7" fmla="*/ 99 h 989"/>
                <a:gd name="T8" fmla="*/ 367 w 713"/>
                <a:gd name="T9" fmla="*/ 99 h 989"/>
                <a:gd name="T10" fmla="*/ 367 w 713"/>
                <a:gd name="T11" fmla="*/ 0 h 989"/>
                <a:gd name="T12" fmla="*/ 713 w 713"/>
                <a:gd name="T13" fmla="*/ 495 h 989"/>
                <a:gd name="T14" fmla="*/ 367 w 713"/>
                <a:gd name="T15" fmla="*/ 989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989">
                  <a:moveTo>
                    <a:pt x="367" y="989"/>
                  </a:moveTo>
                  <a:lnTo>
                    <a:pt x="367" y="890"/>
                  </a:lnTo>
                  <a:lnTo>
                    <a:pt x="0" y="890"/>
                  </a:lnTo>
                  <a:lnTo>
                    <a:pt x="0" y="99"/>
                  </a:lnTo>
                  <a:lnTo>
                    <a:pt x="367" y="99"/>
                  </a:lnTo>
                  <a:lnTo>
                    <a:pt x="367" y="0"/>
                  </a:lnTo>
                  <a:lnTo>
                    <a:pt x="713" y="495"/>
                  </a:lnTo>
                  <a:lnTo>
                    <a:pt x="367" y="989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E51633D-389E-4BA3-9FE1-C32CF93E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277" y="3187546"/>
              <a:ext cx="804783" cy="1116312"/>
            </a:xfrm>
            <a:custGeom>
              <a:avLst/>
              <a:gdLst>
                <a:gd name="T0" fmla="*/ 346 w 713"/>
                <a:gd name="T1" fmla="*/ 0 h 989"/>
                <a:gd name="T2" fmla="*/ 346 w 713"/>
                <a:gd name="T3" fmla="*/ 99 h 989"/>
                <a:gd name="T4" fmla="*/ 713 w 713"/>
                <a:gd name="T5" fmla="*/ 99 h 989"/>
                <a:gd name="T6" fmla="*/ 713 w 713"/>
                <a:gd name="T7" fmla="*/ 890 h 989"/>
                <a:gd name="T8" fmla="*/ 346 w 713"/>
                <a:gd name="T9" fmla="*/ 890 h 989"/>
                <a:gd name="T10" fmla="*/ 346 w 713"/>
                <a:gd name="T11" fmla="*/ 989 h 989"/>
                <a:gd name="T12" fmla="*/ 0 w 713"/>
                <a:gd name="T13" fmla="*/ 495 h 989"/>
                <a:gd name="T14" fmla="*/ 346 w 713"/>
                <a:gd name="T15" fmla="*/ 0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989">
                  <a:moveTo>
                    <a:pt x="346" y="0"/>
                  </a:moveTo>
                  <a:lnTo>
                    <a:pt x="346" y="99"/>
                  </a:lnTo>
                  <a:lnTo>
                    <a:pt x="713" y="99"/>
                  </a:lnTo>
                  <a:lnTo>
                    <a:pt x="713" y="890"/>
                  </a:lnTo>
                  <a:lnTo>
                    <a:pt x="346" y="890"/>
                  </a:lnTo>
                  <a:lnTo>
                    <a:pt x="346" y="989"/>
                  </a:lnTo>
                  <a:lnTo>
                    <a:pt x="0" y="495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839685FD-0642-4BDB-A1C7-D70E01596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3644" y="4551049"/>
              <a:ext cx="1082450" cy="923300"/>
            </a:xfrm>
            <a:custGeom>
              <a:avLst/>
              <a:gdLst>
                <a:gd name="T0" fmla="*/ 959 w 959"/>
                <a:gd name="T1" fmla="*/ 550 h 818"/>
                <a:gd name="T2" fmla="*/ 875 w 959"/>
                <a:gd name="T3" fmla="*/ 501 h 818"/>
                <a:gd name="T4" fmla="*/ 691 w 959"/>
                <a:gd name="T5" fmla="*/ 818 h 818"/>
                <a:gd name="T6" fmla="*/ 0 w 959"/>
                <a:gd name="T7" fmla="*/ 423 h 818"/>
                <a:gd name="T8" fmla="*/ 183 w 959"/>
                <a:gd name="T9" fmla="*/ 105 h 818"/>
                <a:gd name="T10" fmla="*/ 106 w 959"/>
                <a:gd name="T11" fmla="*/ 56 h 818"/>
                <a:gd name="T12" fmla="*/ 705 w 959"/>
                <a:gd name="T13" fmla="*/ 0 h 818"/>
                <a:gd name="T14" fmla="*/ 959 w 959"/>
                <a:gd name="T15" fmla="*/ 55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9" h="818">
                  <a:moveTo>
                    <a:pt x="959" y="550"/>
                  </a:moveTo>
                  <a:lnTo>
                    <a:pt x="875" y="501"/>
                  </a:lnTo>
                  <a:lnTo>
                    <a:pt x="691" y="818"/>
                  </a:lnTo>
                  <a:lnTo>
                    <a:pt x="0" y="423"/>
                  </a:lnTo>
                  <a:lnTo>
                    <a:pt x="183" y="105"/>
                  </a:lnTo>
                  <a:lnTo>
                    <a:pt x="106" y="56"/>
                  </a:lnTo>
                  <a:lnTo>
                    <a:pt x="705" y="0"/>
                  </a:lnTo>
                  <a:lnTo>
                    <a:pt x="959" y="55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194292C6-4370-440A-95B9-42E3F6613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030" y="4551049"/>
              <a:ext cx="1074549" cy="923300"/>
            </a:xfrm>
            <a:custGeom>
              <a:avLst/>
              <a:gdLst>
                <a:gd name="T0" fmla="*/ 853 w 952"/>
                <a:gd name="T1" fmla="*/ 56 h 818"/>
                <a:gd name="T2" fmla="*/ 769 w 952"/>
                <a:gd name="T3" fmla="*/ 105 h 818"/>
                <a:gd name="T4" fmla="*/ 952 w 952"/>
                <a:gd name="T5" fmla="*/ 423 h 818"/>
                <a:gd name="T6" fmla="*/ 268 w 952"/>
                <a:gd name="T7" fmla="*/ 818 h 818"/>
                <a:gd name="T8" fmla="*/ 84 w 952"/>
                <a:gd name="T9" fmla="*/ 501 h 818"/>
                <a:gd name="T10" fmla="*/ 0 w 952"/>
                <a:gd name="T11" fmla="*/ 550 h 818"/>
                <a:gd name="T12" fmla="*/ 254 w 952"/>
                <a:gd name="T13" fmla="*/ 0 h 818"/>
                <a:gd name="T14" fmla="*/ 853 w 952"/>
                <a:gd name="T15" fmla="*/ 56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2" h="818">
                  <a:moveTo>
                    <a:pt x="853" y="56"/>
                  </a:moveTo>
                  <a:lnTo>
                    <a:pt x="769" y="105"/>
                  </a:lnTo>
                  <a:lnTo>
                    <a:pt x="952" y="423"/>
                  </a:lnTo>
                  <a:lnTo>
                    <a:pt x="268" y="818"/>
                  </a:lnTo>
                  <a:lnTo>
                    <a:pt x="84" y="501"/>
                  </a:lnTo>
                  <a:lnTo>
                    <a:pt x="0" y="550"/>
                  </a:lnTo>
                  <a:lnTo>
                    <a:pt x="254" y="0"/>
                  </a:lnTo>
                  <a:lnTo>
                    <a:pt x="853" y="56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68619D3-B251-4652-9BC6-43FF63E71BB6}"/>
                </a:ext>
              </a:extLst>
            </p:cNvPr>
            <p:cNvSpPr/>
            <p:nvPr/>
          </p:nvSpPr>
          <p:spPr>
            <a:xfrm>
              <a:off x="2585710" y="3550299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6D82299-ECAC-455B-9044-322C9B8ECA28}"/>
                </a:ext>
              </a:extLst>
            </p:cNvPr>
            <p:cNvSpPr/>
            <p:nvPr/>
          </p:nvSpPr>
          <p:spPr>
            <a:xfrm>
              <a:off x="6074608" y="3550299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57F3B2C-53C8-4EEA-B5B2-FB7691D0F88E}"/>
                </a:ext>
              </a:extLst>
            </p:cNvPr>
            <p:cNvSpPr/>
            <p:nvPr/>
          </p:nvSpPr>
          <p:spPr>
            <a:xfrm>
              <a:off x="5183164" y="5032338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F96E16E-BEFB-493B-8FD2-655D3F16D437}"/>
                </a:ext>
              </a:extLst>
            </p:cNvPr>
            <p:cNvSpPr/>
            <p:nvPr/>
          </p:nvSpPr>
          <p:spPr>
            <a:xfrm>
              <a:off x="3490545" y="5032338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ED093DD6-91CF-4B99-B6DB-DF2E039E8927}"/>
              </a:ext>
            </a:extLst>
          </p:cNvPr>
          <p:cNvSpPr/>
          <p:nvPr/>
        </p:nvSpPr>
        <p:spPr>
          <a:xfrm>
            <a:off x="6784685" y="2341285"/>
            <a:ext cx="4091133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these sweet mornings of spring which I enjoy with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8528330-DAFD-46C8-BAE5-508D862341EE}"/>
              </a:ext>
            </a:extLst>
          </p:cNvPr>
          <p:cNvSpPr/>
          <p:nvPr/>
        </p:nvSpPr>
        <p:spPr>
          <a:xfrm>
            <a:off x="6784685" y="4009651"/>
            <a:ext cx="4091133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10F9BBD-8F3C-42CE-B4CF-1F43F8026943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F3008E-1376-4E7F-8454-22AC2311A50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97B1F2-437D-4817-82F0-9B43E109B656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C3B0F3E5-1AC5-44E8-B4E6-6FB5FFE905F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8E364B-7F44-4635-B833-A6C8982237BB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DE57ED-4123-4127-B202-0F03F737D1D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E749201-87F1-4D3D-A323-25E4E70810B5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6F10885-1695-4C7C-A335-3478F37F265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8611BA4-00DC-4EED-90AE-BB2D65B96727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5419FF2-325F-4EF1-BBDB-16ECF3FBD637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7620C21-4223-4020-AC43-66CFAFBF88FD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17416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604097C-8D3A-4AF0-8CFF-117E35FC44E4}"/>
              </a:ext>
            </a:extLst>
          </p:cNvPr>
          <p:cNvGrpSpPr/>
          <p:nvPr/>
        </p:nvGrpSpPr>
        <p:grpSpPr>
          <a:xfrm>
            <a:off x="5092206" y="1953491"/>
            <a:ext cx="6049934" cy="3876916"/>
            <a:chOff x="1373727" y="2159452"/>
            <a:chExt cx="5169307" cy="331259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AE38514-42B5-48B9-84A2-CA1AC749D5BB}"/>
                </a:ext>
              </a:extLst>
            </p:cNvPr>
            <p:cNvSpPr txBox="1"/>
            <p:nvPr/>
          </p:nvSpPr>
          <p:spPr>
            <a:xfrm>
              <a:off x="2466675" y="5210436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MARKETING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55FA5DD-93F6-4FF4-94C3-BFA123502F18}"/>
                </a:ext>
              </a:extLst>
            </p:cNvPr>
            <p:cNvSpPr txBox="1"/>
            <p:nvPr/>
          </p:nvSpPr>
          <p:spPr>
            <a:xfrm>
              <a:off x="1373727" y="2181700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BUSINESS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2F0CB9C-0F39-4882-B65A-C01181F114FA}"/>
                </a:ext>
              </a:extLst>
            </p:cNvPr>
            <p:cNvSpPr txBox="1"/>
            <p:nvPr/>
          </p:nvSpPr>
          <p:spPr>
            <a:xfrm>
              <a:off x="3555137" y="2159452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MEETING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26F4587-167B-496C-A536-634D8A67BCFA}"/>
                </a:ext>
              </a:extLst>
            </p:cNvPr>
            <p:cNvSpPr txBox="1"/>
            <p:nvPr/>
          </p:nvSpPr>
          <p:spPr>
            <a:xfrm>
              <a:off x="4646972" y="5210436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PRESENTATION</a:t>
              </a:r>
            </a:p>
          </p:txBody>
        </p:sp>
        <p:sp>
          <p:nvSpPr>
            <p:cNvPr id="16" name="Oval 13">
              <a:extLst>
                <a:ext uri="{FF2B5EF4-FFF2-40B4-BE49-F238E27FC236}">
                  <a16:creationId xmlns:a16="http://schemas.microsoft.com/office/drawing/2014/main" id="{17BBABC4-CED2-4116-8850-DC2EC9BF7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700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Oval 11">
              <a:extLst>
                <a:ext uri="{FF2B5EF4-FFF2-40B4-BE49-F238E27FC236}">
                  <a16:creationId xmlns:a16="http://schemas.microsoft.com/office/drawing/2014/main" id="{BD49F434-EFB1-4A35-B2FA-30B781BB1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6113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Oval 10">
              <a:extLst>
                <a:ext uri="{FF2B5EF4-FFF2-40B4-BE49-F238E27FC236}">
                  <a16:creationId xmlns:a16="http://schemas.microsoft.com/office/drawing/2014/main" id="{01FB8A30-F7AD-47A4-97F3-174204368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6110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Oval 9">
              <a:extLst>
                <a:ext uri="{FF2B5EF4-FFF2-40B4-BE49-F238E27FC236}">
                  <a16:creationId xmlns:a16="http://schemas.microsoft.com/office/drawing/2014/main" id="{190A79F6-6C3F-4C15-8CF0-9DA71D3A0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8938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56210D2-6DBE-42DB-85D3-EA4DB7DA3CDF}"/>
                </a:ext>
              </a:extLst>
            </p:cNvPr>
            <p:cNvCxnSpPr/>
            <p:nvPr/>
          </p:nvCxnSpPr>
          <p:spPr>
            <a:xfrm flipH="1">
              <a:off x="2320959" y="2585315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4B8DBE9-89F5-4FF3-AFB5-5A6DEF3B3A23}"/>
                </a:ext>
              </a:extLst>
            </p:cNvPr>
            <p:cNvSpPr/>
            <p:nvPr/>
          </p:nvSpPr>
          <p:spPr>
            <a:xfrm>
              <a:off x="2191305" y="2838953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F8B1359-F25D-4CA2-BC2D-26EB9467F1D9}"/>
                </a:ext>
              </a:extLst>
            </p:cNvPr>
            <p:cNvCxnSpPr/>
            <p:nvPr/>
          </p:nvCxnSpPr>
          <p:spPr>
            <a:xfrm flipH="1">
              <a:off x="4502768" y="2585315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978B048-D474-4244-99A9-611418A5D593}"/>
                </a:ext>
              </a:extLst>
            </p:cNvPr>
            <p:cNvSpPr/>
            <p:nvPr/>
          </p:nvSpPr>
          <p:spPr>
            <a:xfrm>
              <a:off x="4372715" y="2838953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CE83EBA-D8DB-45D0-B58C-EDE596CFE574}"/>
                </a:ext>
              </a:extLst>
            </p:cNvPr>
            <p:cNvCxnSpPr/>
            <p:nvPr/>
          </p:nvCxnSpPr>
          <p:spPr>
            <a:xfrm flipH="1" flipV="1">
              <a:off x="3412771" y="4278002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EB30AE4-6A0E-43AA-BCDB-5B8247A3DAE5}"/>
                </a:ext>
              </a:extLst>
            </p:cNvPr>
            <p:cNvSpPr/>
            <p:nvPr/>
          </p:nvSpPr>
          <p:spPr>
            <a:xfrm>
              <a:off x="3282718" y="4531640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D320727-E2FB-4C10-BEE4-BB585D9108A5}"/>
                </a:ext>
              </a:extLst>
            </p:cNvPr>
            <p:cNvCxnSpPr/>
            <p:nvPr/>
          </p:nvCxnSpPr>
          <p:spPr>
            <a:xfrm flipH="1" flipV="1">
              <a:off x="5595596" y="4278002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F9F5647-DB60-42C8-8D1C-692C66274735}"/>
                </a:ext>
              </a:extLst>
            </p:cNvPr>
            <p:cNvSpPr/>
            <p:nvPr/>
          </p:nvSpPr>
          <p:spPr>
            <a:xfrm>
              <a:off x="5465543" y="4531640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7" name="Freeform 62">
              <a:extLst>
                <a:ext uri="{FF2B5EF4-FFF2-40B4-BE49-F238E27FC236}">
                  <a16:creationId xmlns:a16="http://schemas.microsoft.com/office/drawing/2014/main" id="{F7DECD3E-7DD4-4228-805F-8460CF6E74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6" y="3694520"/>
              <a:ext cx="233805" cy="256135"/>
            </a:xfrm>
            <a:custGeom>
              <a:avLst/>
              <a:gdLst>
                <a:gd name="T0" fmla="*/ 52 w 53"/>
                <a:gd name="T1" fmla="*/ 0 h 58"/>
                <a:gd name="T2" fmla="*/ 52 w 53"/>
                <a:gd name="T3" fmla="*/ 0 h 58"/>
                <a:gd name="T4" fmla="*/ 52 w 53"/>
                <a:gd name="T5" fmla="*/ 0 h 58"/>
                <a:gd name="T6" fmla="*/ 17 w 53"/>
                <a:gd name="T7" fmla="*/ 5 h 58"/>
                <a:gd name="T8" fmla="*/ 17 w 53"/>
                <a:gd name="T9" fmla="*/ 5 h 58"/>
                <a:gd name="T10" fmla="*/ 16 w 53"/>
                <a:gd name="T11" fmla="*/ 6 h 58"/>
                <a:gd name="T12" fmla="*/ 16 w 53"/>
                <a:gd name="T13" fmla="*/ 46 h 58"/>
                <a:gd name="T14" fmla="*/ 12 w 53"/>
                <a:gd name="T15" fmla="*/ 45 h 58"/>
                <a:gd name="T16" fmla="*/ 7 w 53"/>
                <a:gd name="T17" fmla="*/ 45 h 58"/>
                <a:gd name="T18" fmla="*/ 0 w 53"/>
                <a:gd name="T19" fmla="*/ 52 h 58"/>
                <a:gd name="T20" fmla="*/ 7 w 53"/>
                <a:gd name="T21" fmla="*/ 58 h 58"/>
                <a:gd name="T22" fmla="*/ 12 w 53"/>
                <a:gd name="T23" fmla="*/ 58 h 58"/>
                <a:gd name="T24" fmla="*/ 19 w 53"/>
                <a:gd name="T25" fmla="*/ 52 h 58"/>
                <a:gd name="T26" fmla="*/ 19 w 53"/>
                <a:gd name="T27" fmla="*/ 21 h 58"/>
                <a:gd name="T28" fmla="*/ 51 w 53"/>
                <a:gd name="T29" fmla="*/ 16 h 58"/>
                <a:gd name="T30" fmla="*/ 51 w 53"/>
                <a:gd name="T31" fmla="*/ 38 h 58"/>
                <a:gd name="T32" fmla="*/ 47 w 53"/>
                <a:gd name="T33" fmla="*/ 37 h 58"/>
                <a:gd name="T34" fmla="*/ 41 w 53"/>
                <a:gd name="T35" fmla="*/ 37 h 58"/>
                <a:gd name="T36" fmla="*/ 35 w 53"/>
                <a:gd name="T37" fmla="*/ 44 h 58"/>
                <a:gd name="T38" fmla="*/ 41 w 53"/>
                <a:gd name="T39" fmla="*/ 50 h 58"/>
                <a:gd name="T40" fmla="*/ 47 w 53"/>
                <a:gd name="T41" fmla="*/ 50 h 58"/>
                <a:gd name="T42" fmla="*/ 53 w 53"/>
                <a:gd name="T43" fmla="*/ 44 h 58"/>
                <a:gd name="T44" fmla="*/ 53 w 53"/>
                <a:gd name="T45" fmla="*/ 1 h 58"/>
                <a:gd name="T46" fmla="*/ 52 w 53"/>
                <a:gd name="T47" fmla="*/ 0 h 58"/>
                <a:gd name="T48" fmla="*/ 12 w 53"/>
                <a:gd name="T49" fmla="*/ 56 h 58"/>
                <a:gd name="T50" fmla="*/ 7 w 53"/>
                <a:gd name="T51" fmla="*/ 56 h 58"/>
                <a:gd name="T52" fmla="*/ 3 w 53"/>
                <a:gd name="T53" fmla="*/ 52 h 58"/>
                <a:gd name="T54" fmla="*/ 7 w 53"/>
                <a:gd name="T55" fmla="*/ 48 h 58"/>
                <a:gd name="T56" fmla="*/ 12 w 53"/>
                <a:gd name="T57" fmla="*/ 48 h 58"/>
                <a:gd name="T58" fmla="*/ 16 w 53"/>
                <a:gd name="T59" fmla="*/ 52 h 58"/>
                <a:gd name="T60" fmla="*/ 12 w 53"/>
                <a:gd name="T61" fmla="*/ 56 h 58"/>
                <a:gd name="T62" fmla="*/ 47 w 53"/>
                <a:gd name="T63" fmla="*/ 48 h 58"/>
                <a:gd name="T64" fmla="*/ 41 w 53"/>
                <a:gd name="T65" fmla="*/ 48 h 58"/>
                <a:gd name="T66" fmla="*/ 37 w 53"/>
                <a:gd name="T67" fmla="*/ 44 h 58"/>
                <a:gd name="T68" fmla="*/ 41 w 53"/>
                <a:gd name="T69" fmla="*/ 40 h 58"/>
                <a:gd name="T70" fmla="*/ 47 w 53"/>
                <a:gd name="T71" fmla="*/ 40 h 58"/>
                <a:gd name="T72" fmla="*/ 51 w 53"/>
                <a:gd name="T73" fmla="*/ 44 h 58"/>
                <a:gd name="T74" fmla="*/ 47 w 53"/>
                <a:gd name="T75" fmla="*/ 48 h 58"/>
                <a:gd name="T76" fmla="*/ 51 w 53"/>
                <a:gd name="T77" fmla="*/ 13 h 58"/>
                <a:gd name="T78" fmla="*/ 19 w 53"/>
                <a:gd name="T79" fmla="*/ 18 h 58"/>
                <a:gd name="T80" fmla="*/ 19 w 53"/>
                <a:gd name="T81" fmla="*/ 7 h 58"/>
                <a:gd name="T82" fmla="*/ 51 w 53"/>
                <a:gd name="T83" fmla="*/ 3 h 58"/>
                <a:gd name="T84" fmla="*/ 51 w 53"/>
                <a:gd name="T85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" h="58">
                  <a:moveTo>
                    <a:pt x="52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6"/>
                    <a:pt x="14" y="45"/>
                    <a:pt x="12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3" y="45"/>
                    <a:pt x="0" y="48"/>
                    <a:pt x="0" y="52"/>
                  </a:cubicBezTo>
                  <a:cubicBezTo>
                    <a:pt x="0" y="55"/>
                    <a:pt x="3" y="58"/>
                    <a:pt x="7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6" y="58"/>
                    <a:pt x="19" y="55"/>
                    <a:pt x="19" y="5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0" y="38"/>
                    <a:pt x="48" y="37"/>
                    <a:pt x="47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8" y="37"/>
                    <a:pt x="35" y="40"/>
                    <a:pt x="35" y="44"/>
                  </a:cubicBezTo>
                  <a:cubicBezTo>
                    <a:pt x="35" y="47"/>
                    <a:pt x="38" y="50"/>
                    <a:pt x="41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50" y="50"/>
                    <a:pt x="53" y="47"/>
                    <a:pt x="53" y="44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0"/>
                    <a:pt x="53" y="0"/>
                    <a:pt x="52" y="0"/>
                  </a:cubicBezTo>
                  <a:close/>
                  <a:moveTo>
                    <a:pt x="12" y="56"/>
                  </a:moveTo>
                  <a:cubicBezTo>
                    <a:pt x="7" y="56"/>
                    <a:pt x="7" y="56"/>
                    <a:pt x="7" y="56"/>
                  </a:cubicBezTo>
                  <a:cubicBezTo>
                    <a:pt x="4" y="56"/>
                    <a:pt x="3" y="54"/>
                    <a:pt x="3" y="52"/>
                  </a:cubicBezTo>
                  <a:cubicBezTo>
                    <a:pt x="3" y="49"/>
                    <a:pt x="4" y="48"/>
                    <a:pt x="7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4" y="48"/>
                    <a:pt x="16" y="49"/>
                    <a:pt x="16" y="52"/>
                  </a:cubicBezTo>
                  <a:cubicBezTo>
                    <a:pt x="16" y="54"/>
                    <a:pt x="14" y="56"/>
                    <a:pt x="12" y="56"/>
                  </a:cubicBezTo>
                  <a:close/>
                  <a:moveTo>
                    <a:pt x="47" y="48"/>
                  </a:moveTo>
                  <a:cubicBezTo>
                    <a:pt x="41" y="48"/>
                    <a:pt x="41" y="48"/>
                    <a:pt x="41" y="48"/>
                  </a:cubicBezTo>
                  <a:cubicBezTo>
                    <a:pt x="39" y="48"/>
                    <a:pt x="37" y="46"/>
                    <a:pt x="37" y="44"/>
                  </a:cubicBezTo>
                  <a:cubicBezTo>
                    <a:pt x="37" y="41"/>
                    <a:pt x="39" y="40"/>
                    <a:pt x="41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9" y="40"/>
                    <a:pt x="51" y="41"/>
                    <a:pt x="51" y="44"/>
                  </a:cubicBezTo>
                  <a:cubicBezTo>
                    <a:pt x="51" y="46"/>
                    <a:pt x="49" y="48"/>
                    <a:pt x="47" y="48"/>
                  </a:cubicBezTo>
                  <a:close/>
                  <a:moveTo>
                    <a:pt x="51" y="13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51" y="3"/>
                    <a:pt x="51" y="3"/>
                    <a:pt x="51" y="3"/>
                  </a:cubicBezTo>
                  <a:lnTo>
                    <a:pt x="5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38" name="Freeform 64">
              <a:extLst>
                <a:ext uri="{FF2B5EF4-FFF2-40B4-BE49-F238E27FC236}">
                  <a16:creationId xmlns:a16="http://schemas.microsoft.com/office/drawing/2014/main" id="{DBFEE35E-CDFA-44CB-9048-69755147F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5302" y="3694520"/>
              <a:ext cx="261388" cy="256135"/>
            </a:xfrm>
            <a:custGeom>
              <a:avLst/>
              <a:gdLst>
                <a:gd name="T0" fmla="*/ 199 w 199"/>
                <a:gd name="T1" fmla="*/ 70 h 195"/>
                <a:gd name="T2" fmla="*/ 128 w 199"/>
                <a:gd name="T3" fmla="*/ 70 h 195"/>
                <a:gd name="T4" fmla="*/ 101 w 199"/>
                <a:gd name="T5" fmla="*/ 0 h 195"/>
                <a:gd name="T6" fmla="*/ 74 w 199"/>
                <a:gd name="T7" fmla="*/ 70 h 195"/>
                <a:gd name="T8" fmla="*/ 0 w 199"/>
                <a:gd name="T9" fmla="*/ 70 h 195"/>
                <a:gd name="T10" fmla="*/ 61 w 199"/>
                <a:gd name="T11" fmla="*/ 114 h 195"/>
                <a:gd name="T12" fmla="*/ 34 w 199"/>
                <a:gd name="T13" fmla="*/ 195 h 195"/>
                <a:gd name="T14" fmla="*/ 101 w 199"/>
                <a:gd name="T15" fmla="*/ 148 h 195"/>
                <a:gd name="T16" fmla="*/ 169 w 199"/>
                <a:gd name="T17" fmla="*/ 195 h 195"/>
                <a:gd name="T18" fmla="*/ 142 w 199"/>
                <a:gd name="T19" fmla="*/ 114 h 195"/>
                <a:gd name="T20" fmla="*/ 199 w 199"/>
                <a:gd name="T21" fmla="*/ 70 h 195"/>
                <a:gd name="T22" fmla="*/ 148 w 199"/>
                <a:gd name="T23" fmla="*/ 171 h 195"/>
                <a:gd name="T24" fmla="*/ 105 w 199"/>
                <a:gd name="T25" fmla="*/ 141 h 195"/>
                <a:gd name="T26" fmla="*/ 101 w 199"/>
                <a:gd name="T27" fmla="*/ 134 h 195"/>
                <a:gd name="T28" fmla="*/ 95 w 199"/>
                <a:gd name="T29" fmla="*/ 141 h 195"/>
                <a:gd name="T30" fmla="*/ 51 w 199"/>
                <a:gd name="T31" fmla="*/ 171 h 195"/>
                <a:gd name="T32" fmla="*/ 68 w 199"/>
                <a:gd name="T33" fmla="*/ 118 h 195"/>
                <a:gd name="T34" fmla="*/ 71 w 199"/>
                <a:gd name="T35" fmla="*/ 111 h 195"/>
                <a:gd name="T36" fmla="*/ 64 w 199"/>
                <a:gd name="T37" fmla="*/ 107 h 195"/>
                <a:gd name="T38" fmla="*/ 27 w 199"/>
                <a:gd name="T39" fmla="*/ 81 h 195"/>
                <a:gd name="T40" fmla="*/ 81 w 199"/>
                <a:gd name="T41" fmla="*/ 81 h 195"/>
                <a:gd name="T42" fmla="*/ 81 w 199"/>
                <a:gd name="T43" fmla="*/ 74 h 195"/>
                <a:gd name="T44" fmla="*/ 101 w 199"/>
                <a:gd name="T45" fmla="*/ 23 h 195"/>
                <a:gd name="T46" fmla="*/ 118 w 199"/>
                <a:gd name="T47" fmla="*/ 74 h 195"/>
                <a:gd name="T48" fmla="*/ 122 w 199"/>
                <a:gd name="T49" fmla="*/ 81 h 195"/>
                <a:gd name="T50" fmla="*/ 172 w 199"/>
                <a:gd name="T51" fmla="*/ 81 h 195"/>
                <a:gd name="T52" fmla="*/ 135 w 199"/>
                <a:gd name="T53" fmla="*/ 107 h 195"/>
                <a:gd name="T54" fmla="*/ 132 w 199"/>
                <a:gd name="T55" fmla="*/ 111 h 195"/>
                <a:gd name="T56" fmla="*/ 148 w 199"/>
                <a:gd name="T57" fmla="*/ 17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9" h="195">
                  <a:moveTo>
                    <a:pt x="199" y="70"/>
                  </a:moveTo>
                  <a:lnTo>
                    <a:pt x="128" y="70"/>
                  </a:lnTo>
                  <a:lnTo>
                    <a:pt x="101" y="0"/>
                  </a:lnTo>
                  <a:lnTo>
                    <a:pt x="74" y="70"/>
                  </a:lnTo>
                  <a:lnTo>
                    <a:pt x="0" y="70"/>
                  </a:lnTo>
                  <a:lnTo>
                    <a:pt x="61" y="114"/>
                  </a:lnTo>
                  <a:lnTo>
                    <a:pt x="34" y="195"/>
                  </a:lnTo>
                  <a:lnTo>
                    <a:pt x="101" y="148"/>
                  </a:lnTo>
                  <a:lnTo>
                    <a:pt x="169" y="195"/>
                  </a:lnTo>
                  <a:lnTo>
                    <a:pt x="142" y="114"/>
                  </a:lnTo>
                  <a:lnTo>
                    <a:pt x="199" y="70"/>
                  </a:lnTo>
                  <a:close/>
                  <a:moveTo>
                    <a:pt x="148" y="171"/>
                  </a:moveTo>
                  <a:lnTo>
                    <a:pt x="105" y="141"/>
                  </a:lnTo>
                  <a:lnTo>
                    <a:pt x="101" y="134"/>
                  </a:lnTo>
                  <a:lnTo>
                    <a:pt x="95" y="141"/>
                  </a:lnTo>
                  <a:lnTo>
                    <a:pt x="51" y="171"/>
                  </a:lnTo>
                  <a:lnTo>
                    <a:pt x="68" y="118"/>
                  </a:lnTo>
                  <a:lnTo>
                    <a:pt x="71" y="111"/>
                  </a:lnTo>
                  <a:lnTo>
                    <a:pt x="64" y="107"/>
                  </a:lnTo>
                  <a:lnTo>
                    <a:pt x="27" y="81"/>
                  </a:lnTo>
                  <a:lnTo>
                    <a:pt x="81" y="81"/>
                  </a:lnTo>
                  <a:lnTo>
                    <a:pt x="81" y="74"/>
                  </a:lnTo>
                  <a:lnTo>
                    <a:pt x="101" y="23"/>
                  </a:lnTo>
                  <a:lnTo>
                    <a:pt x="118" y="74"/>
                  </a:lnTo>
                  <a:lnTo>
                    <a:pt x="122" y="81"/>
                  </a:lnTo>
                  <a:lnTo>
                    <a:pt x="172" y="81"/>
                  </a:lnTo>
                  <a:lnTo>
                    <a:pt x="135" y="107"/>
                  </a:lnTo>
                  <a:lnTo>
                    <a:pt x="132" y="111"/>
                  </a:lnTo>
                  <a:lnTo>
                    <a:pt x="148" y="1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39" name="Freeform 75">
              <a:extLst>
                <a:ext uri="{FF2B5EF4-FFF2-40B4-BE49-F238E27FC236}">
                  <a16:creationId xmlns:a16="http://schemas.microsoft.com/office/drawing/2014/main" id="{3829C74C-5DFE-4FC5-82F3-4AD4DF704B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91064" y="3694520"/>
              <a:ext cx="261388" cy="256135"/>
            </a:xfrm>
            <a:custGeom>
              <a:avLst/>
              <a:gdLst>
                <a:gd name="T0" fmla="*/ 32 w 59"/>
                <a:gd name="T1" fmla="*/ 42 h 58"/>
                <a:gd name="T2" fmla="*/ 22 w 59"/>
                <a:gd name="T3" fmla="*/ 42 h 58"/>
                <a:gd name="T4" fmla="*/ 8 w 59"/>
                <a:gd name="T5" fmla="*/ 44 h 58"/>
                <a:gd name="T6" fmla="*/ 22 w 59"/>
                <a:gd name="T7" fmla="*/ 45 h 58"/>
                <a:gd name="T8" fmla="*/ 32 w 59"/>
                <a:gd name="T9" fmla="*/ 45 h 58"/>
                <a:gd name="T10" fmla="*/ 51 w 59"/>
                <a:gd name="T11" fmla="*/ 44 h 58"/>
                <a:gd name="T12" fmla="*/ 27 w 59"/>
                <a:gd name="T13" fmla="*/ 46 h 58"/>
                <a:gd name="T14" fmla="*/ 27 w 59"/>
                <a:gd name="T15" fmla="*/ 41 h 58"/>
                <a:gd name="T16" fmla="*/ 27 w 59"/>
                <a:gd name="T17" fmla="*/ 46 h 58"/>
                <a:gd name="T18" fmla="*/ 27 w 59"/>
                <a:gd name="T19" fmla="*/ 13 h 58"/>
                <a:gd name="T20" fmla="*/ 17 w 59"/>
                <a:gd name="T21" fmla="*/ 13 h 58"/>
                <a:gd name="T22" fmla="*/ 8 w 59"/>
                <a:gd name="T23" fmla="*/ 14 h 58"/>
                <a:gd name="T24" fmla="*/ 17 w 59"/>
                <a:gd name="T25" fmla="*/ 16 h 58"/>
                <a:gd name="T26" fmla="*/ 27 w 59"/>
                <a:gd name="T27" fmla="*/ 16 h 58"/>
                <a:gd name="T28" fmla="*/ 51 w 59"/>
                <a:gd name="T29" fmla="*/ 14 h 58"/>
                <a:gd name="T30" fmla="*/ 22 w 59"/>
                <a:gd name="T31" fmla="*/ 17 h 58"/>
                <a:gd name="T32" fmla="*/ 22 w 59"/>
                <a:gd name="T33" fmla="*/ 12 h 58"/>
                <a:gd name="T34" fmla="*/ 22 w 59"/>
                <a:gd name="T35" fmla="*/ 17 h 58"/>
                <a:gd name="T36" fmla="*/ 45 w 59"/>
                <a:gd name="T37" fmla="*/ 28 h 58"/>
                <a:gd name="T38" fmla="*/ 35 w 59"/>
                <a:gd name="T39" fmla="*/ 28 h 58"/>
                <a:gd name="T40" fmla="*/ 8 w 59"/>
                <a:gd name="T41" fmla="*/ 29 h 58"/>
                <a:gd name="T42" fmla="*/ 35 w 59"/>
                <a:gd name="T43" fmla="*/ 30 h 58"/>
                <a:gd name="T44" fmla="*/ 45 w 59"/>
                <a:gd name="T45" fmla="*/ 30 h 58"/>
                <a:gd name="T46" fmla="*/ 51 w 59"/>
                <a:gd name="T47" fmla="*/ 29 h 58"/>
                <a:gd name="T48" fmla="*/ 40 w 59"/>
                <a:gd name="T49" fmla="*/ 32 h 58"/>
                <a:gd name="T50" fmla="*/ 40 w 59"/>
                <a:gd name="T51" fmla="*/ 26 h 58"/>
                <a:gd name="T52" fmla="*/ 40 w 59"/>
                <a:gd name="T53" fmla="*/ 32 h 58"/>
                <a:gd name="T54" fmla="*/ 6 w 59"/>
                <a:gd name="T55" fmla="*/ 0 h 58"/>
                <a:gd name="T56" fmla="*/ 0 w 59"/>
                <a:gd name="T57" fmla="*/ 53 h 58"/>
                <a:gd name="T58" fmla="*/ 54 w 59"/>
                <a:gd name="T59" fmla="*/ 58 h 58"/>
                <a:gd name="T60" fmla="*/ 59 w 59"/>
                <a:gd name="T61" fmla="*/ 5 h 58"/>
                <a:gd name="T62" fmla="*/ 56 w 59"/>
                <a:gd name="T63" fmla="*/ 53 h 58"/>
                <a:gd name="T64" fmla="*/ 6 w 59"/>
                <a:gd name="T65" fmla="*/ 56 h 58"/>
                <a:gd name="T66" fmla="*/ 3 w 59"/>
                <a:gd name="T67" fmla="*/ 5 h 58"/>
                <a:gd name="T68" fmla="*/ 54 w 59"/>
                <a:gd name="T69" fmla="*/ 2 h 58"/>
                <a:gd name="T70" fmla="*/ 56 w 59"/>
                <a:gd name="T71" fmla="*/ 5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8">
                  <a:moveTo>
                    <a:pt x="50" y="42"/>
                  </a:moveTo>
                  <a:cubicBezTo>
                    <a:pt x="32" y="42"/>
                    <a:pt x="32" y="42"/>
                    <a:pt x="32" y="42"/>
                  </a:cubicBezTo>
                  <a:cubicBezTo>
                    <a:pt x="32" y="40"/>
                    <a:pt x="29" y="38"/>
                    <a:pt x="27" y="38"/>
                  </a:cubicBezTo>
                  <a:cubicBezTo>
                    <a:pt x="25" y="38"/>
                    <a:pt x="22" y="40"/>
                    <a:pt x="22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8" y="43"/>
                    <a:pt x="8" y="44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7"/>
                    <a:pt x="25" y="49"/>
                    <a:pt x="27" y="49"/>
                  </a:cubicBezTo>
                  <a:cubicBezTo>
                    <a:pt x="29" y="49"/>
                    <a:pt x="32" y="47"/>
                    <a:pt x="32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1" y="44"/>
                    <a:pt x="51" y="44"/>
                  </a:cubicBezTo>
                  <a:cubicBezTo>
                    <a:pt x="51" y="43"/>
                    <a:pt x="50" y="42"/>
                    <a:pt x="50" y="42"/>
                  </a:cubicBezTo>
                  <a:close/>
                  <a:moveTo>
                    <a:pt x="27" y="46"/>
                  </a:moveTo>
                  <a:cubicBezTo>
                    <a:pt x="26" y="46"/>
                    <a:pt x="24" y="45"/>
                    <a:pt x="24" y="44"/>
                  </a:cubicBezTo>
                  <a:cubicBezTo>
                    <a:pt x="24" y="42"/>
                    <a:pt x="26" y="41"/>
                    <a:pt x="27" y="41"/>
                  </a:cubicBezTo>
                  <a:cubicBezTo>
                    <a:pt x="28" y="41"/>
                    <a:pt x="30" y="42"/>
                    <a:pt x="30" y="44"/>
                  </a:cubicBezTo>
                  <a:cubicBezTo>
                    <a:pt x="30" y="45"/>
                    <a:pt x="28" y="46"/>
                    <a:pt x="27" y="46"/>
                  </a:cubicBezTo>
                  <a:close/>
                  <a:moveTo>
                    <a:pt x="50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6" y="11"/>
                    <a:pt x="24" y="9"/>
                    <a:pt x="22" y="9"/>
                  </a:cubicBezTo>
                  <a:cubicBezTo>
                    <a:pt x="19" y="9"/>
                    <a:pt x="17" y="11"/>
                    <a:pt x="17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8" y="14"/>
                    <a:pt x="8" y="14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8"/>
                    <a:pt x="19" y="20"/>
                    <a:pt x="22" y="20"/>
                  </a:cubicBezTo>
                  <a:cubicBezTo>
                    <a:pt x="24" y="20"/>
                    <a:pt x="26" y="18"/>
                    <a:pt x="27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1" y="15"/>
                    <a:pt x="51" y="14"/>
                  </a:cubicBezTo>
                  <a:cubicBezTo>
                    <a:pt x="51" y="14"/>
                    <a:pt x="50" y="13"/>
                    <a:pt x="50" y="13"/>
                  </a:cubicBezTo>
                  <a:close/>
                  <a:moveTo>
                    <a:pt x="22" y="17"/>
                  </a:moveTo>
                  <a:cubicBezTo>
                    <a:pt x="20" y="17"/>
                    <a:pt x="19" y="16"/>
                    <a:pt x="19" y="14"/>
                  </a:cubicBezTo>
                  <a:cubicBezTo>
                    <a:pt x="19" y="13"/>
                    <a:pt x="20" y="12"/>
                    <a:pt x="22" y="12"/>
                  </a:cubicBezTo>
                  <a:cubicBezTo>
                    <a:pt x="23" y="12"/>
                    <a:pt x="24" y="13"/>
                    <a:pt x="24" y="14"/>
                  </a:cubicBezTo>
                  <a:cubicBezTo>
                    <a:pt x="24" y="16"/>
                    <a:pt x="23" y="17"/>
                    <a:pt x="22" y="17"/>
                  </a:cubicBezTo>
                  <a:close/>
                  <a:moveTo>
                    <a:pt x="50" y="28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5"/>
                    <a:pt x="43" y="24"/>
                    <a:pt x="40" y="24"/>
                  </a:cubicBezTo>
                  <a:cubicBezTo>
                    <a:pt x="38" y="24"/>
                    <a:pt x="36" y="25"/>
                    <a:pt x="35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8"/>
                    <a:pt x="8" y="28"/>
                    <a:pt x="8" y="29"/>
                  </a:cubicBezTo>
                  <a:cubicBezTo>
                    <a:pt x="8" y="30"/>
                    <a:pt x="9" y="30"/>
                    <a:pt x="10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8" y="34"/>
                    <a:pt x="40" y="34"/>
                  </a:cubicBezTo>
                  <a:cubicBezTo>
                    <a:pt x="43" y="34"/>
                    <a:pt x="45" y="33"/>
                    <a:pt x="4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1" y="30"/>
                    <a:pt x="51" y="29"/>
                  </a:cubicBezTo>
                  <a:cubicBezTo>
                    <a:pt x="51" y="28"/>
                    <a:pt x="50" y="28"/>
                    <a:pt x="50" y="28"/>
                  </a:cubicBezTo>
                  <a:close/>
                  <a:moveTo>
                    <a:pt x="40" y="32"/>
                  </a:moveTo>
                  <a:cubicBezTo>
                    <a:pt x="39" y="32"/>
                    <a:pt x="38" y="30"/>
                    <a:pt x="38" y="29"/>
                  </a:cubicBezTo>
                  <a:cubicBezTo>
                    <a:pt x="38" y="28"/>
                    <a:pt x="39" y="26"/>
                    <a:pt x="40" y="26"/>
                  </a:cubicBezTo>
                  <a:cubicBezTo>
                    <a:pt x="42" y="26"/>
                    <a:pt x="43" y="28"/>
                    <a:pt x="43" y="29"/>
                  </a:cubicBezTo>
                  <a:cubicBezTo>
                    <a:pt x="43" y="30"/>
                    <a:pt x="42" y="32"/>
                    <a:pt x="40" y="32"/>
                  </a:cubicBezTo>
                  <a:close/>
                  <a:moveTo>
                    <a:pt x="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6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7" y="58"/>
                    <a:pt x="59" y="56"/>
                    <a:pt x="59" y="5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4" y="0"/>
                  </a:cubicBezTo>
                  <a:close/>
                  <a:moveTo>
                    <a:pt x="56" y="53"/>
                  </a:moveTo>
                  <a:cubicBezTo>
                    <a:pt x="56" y="54"/>
                    <a:pt x="55" y="56"/>
                    <a:pt x="54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6"/>
                    <a:pt x="3" y="54"/>
                    <a:pt x="3" y="5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5" y="2"/>
                    <a:pt x="56" y="4"/>
                    <a:pt x="56" y="5"/>
                  </a:cubicBezTo>
                  <a:lnTo>
                    <a:pt x="56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40" name="Freeform 76">
              <a:extLst>
                <a:ext uri="{FF2B5EF4-FFF2-40B4-BE49-F238E27FC236}">
                  <a16:creationId xmlns:a16="http://schemas.microsoft.com/office/drawing/2014/main" id="{D6D3031A-020A-4ABE-B307-996D01F30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82477" y="3694520"/>
              <a:ext cx="261388" cy="256135"/>
            </a:xfrm>
            <a:custGeom>
              <a:avLst/>
              <a:gdLst>
                <a:gd name="T0" fmla="*/ 54 w 59"/>
                <a:gd name="T1" fmla="*/ 22 h 58"/>
                <a:gd name="T2" fmla="*/ 53 w 59"/>
                <a:gd name="T3" fmla="*/ 14 h 58"/>
                <a:gd name="T4" fmla="*/ 48 w 59"/>
                <a:gd name="T5" fmla="*/ 5 h 58"/>
                <a:gd name="T6" fmla="*/ 45 w 59"/>
                <a:gd name="T7" fmla="*/ 5 h 58"/>
                <a:gd name="T8" fmla="*/ 36 w 59"/>
                <a:gd name="T9" fmla="*/ 4 h 58"/>
                <a:gd name="T10" fmla="*/ 34 w 59"/>
                <a:gd name="T11" fmla="*/ 0 h 58"/>
                <a:gd name="T12" fmla="*/ 24 w 59"/>
                <a:gd name="T13" fmla="*/ 2 h 58"/>
                <a:gd name="T14" fmla="*/ 17 w 59"/>
                <a:gd name="T15" fmla="*/ 7 h 58"/>
                <a:gd name="T16" fmla="*/ 13 w 59"/>
                <a:gd name="T17" fmla="*/ 5 h 58"/>
                <a:gd name="T18" fmla="*/ 6 w 59"/>
                <a:gd name="T19" fmla="*/ 11 h 58"/>
                <a:gd name="T20" fmla="*/ 8 w 59"/>
                <a:gd name="T21" fmla="*/ 16 h 58"/>
                <a:gd name="T22" fmla="*/ 2 w 59"/>
                <a:gd name="T23" fmla="*/ 23 h 58"/>
                <a:gd name="T24" fmla="*/ 0 w 59"/>
                <a:gd name="T25" fmla="*/ 33 h 58"/>
                <a:gd name="T26" fmla="*/ 5 w 59"/>
                <a:gd name="T27" fmla="*/ 36 h 58"/>
                <a:gd name="T28" fmla="*/ 6 w 59"/>
                <a:gd name="T29" fmla="*/ 44 h 58"/>
                <a:gd name="T30" fmla="*/ 12 w 59"/>
                <a:gd name="T31" fmla="*/ 53 h 58"/>
                <a:gd name="T32" fmla="*/ 14 w 59"/>
                <a:gd name="T33" fmla="*/ 53 h 58"/>
                <a:gd name="T34" fmla="*/ 23 w 59"/>
                <a:gd name="T35" fmla="*/ 54 h 58"/>
                <a:gd name="T36" fmla="*/ 26 w 59"/>
                <a:gd name="T37" fmla="*/ 58 h 58"/>
                <a:gd name="T38" fmla="*/ 36 w 59"/>
                <a:gd name="T39" fmla="*/ 56 h 58"/>
                <a:gd name="T40" fmla="*/ 42 w 59"/>
                <a:gd name="T41" fmla="*/ 51 h 58"/>
                <a:gd name="T42" fmla="*/ 46 w 59"/>
                <a:gd name="T43" fmla="*/ 53 h 58"/>
                <a:gd name="T44" fmla="*/ 53 w 59"/>
                <a:gd name="T45" fmla="*/ 47 h 58"/>
                <a:gd name="T46" fmla="*/ 52 w 59"/>
                <a:gd name="T47" fmla="*/ 42 h 58"/>
                <a:gd name="T48" fmla="*/ 57 w 59"/>
                <a:gd name="T49" fmla="*/ 35 h 58"/>
                <a:gd name="T50" fmla="*/ 59 w 59"/>
                <a:gd name="T51" fmla="*/ 25 h 58"/>
                <a:gd name="T52" fmla="*/ 56 w 59"/>
                <a:gd name="T53" fmla="*/ 32 h 58"/>
                <a:gd name="T54" fmla="*/ 54 w 59"/>
                <a:gd name="T55" fmla="*/ 33 h 58"/>
                <a:gd name="T56" fmla="*/ 49 w 59"/>
                <a:gd name="T57" fmla="*/ 40 h 58"/>
                <a:gd name="T58" fmla="*/ 51 w 59"/>
                <a:gd name="T59" fmla="*/ 46 h 58"/>
                <a:gd name="T60" fmla="*/ 46 w 59"/>
                <a:gd name="T61" fmla="*/ 50 h 58"/>
                <a:gd name="T62" fmla="*/ 42 w 59"/>
                <a:gd name="T63" fmla="*/ 48 h 58"/>
                <a:gd name="T64" fmla="*/ 36 w 59"/>
                <a:gd name="T65" fmla="*/ 51 h 58"/>
                <a:gd name="T66" fmla="*/ 33 w 59"/>
                <a:gd name="T67" fmla="*/ 56 h 58"/>
                <a:gd name="T68" fmla="*/ 26 w 59"/>
                <a:gd name="T69" fmla="*/ 56 h 58"/>
                <a:gd name="T70" fmla="*/ 24 w 59"/>
                <a:gd name="T71" fmla="*/ 51 h 58"/>
                <a:gd name="T72" fmla="*/ 17 w 59"/>
                <a:gd name="T73" fmla="*/ 48 h 58"/>
                <a:gd name="T74" fmla="*/ 13 w 59"/>
                <a:gd name="T75" fmla="*/ 50 h 58"/>
                <a:gd name="T76" fmla="*/ 8 w 59"/>
                <a:gd name="T77" fmla="*/ 46 h 58"/>
                <a:gd name="T78" fmla="*/ 10 w 59"/>
                <a:gd name="T79" fmla="*/ 40 h 58"/>
                <a:gd name="T80" fmla="*/ 6 w 59"/>
                <a:gd name="T81" fmla="*/ 33 h 58"/>
                <a:gd name="T82" fmla="*/ 3 w 59"/>
                <a:gd name="T83" fmla="*/ 32 h 58"/>
                <a:gd name="T84" fmla="*/ 6 w 59"/>
                <a:gd name="T85" fmla="*/ 25 h 58"/>
                <a:gd name="T86" fmla="*/ 10 w 59"/>
                <a:gd name="T87" fmla="*/ 18 h 58"/>
                <a:gd name="T88" fmla="*/ 8 w 59"/>
                <a:gd name="T89" fmla="*/ 12 h 58"/>
                <a:gd name="T90" fmla="*/ 13 w 59"/>
                <a:gd name="T91" fmla="*/ 8 h 58"/>
                <a:gd name="T92" fmla="*/ 17 w 59"/>
                <a:gd name="T93" fmla="*/ 10 h 58"/>
                <a:gd name="T94" fmla="*/ 24 w 59"/>
                <a:gd name="T95" fmla="*/ 7 h 58"/>
                <a:gd name="T96" fmla="*/ 26 w 59"/>
                <a:gd name="T97" fmla="*/ 2 h 58"/>
                <a:gd name="T98" fmla="*/ 33 w 59"/>
                <a:gd name="T99" fmla="*/ 2 h 58"/>
                <a:gd name="T100" fmla="*/ 36 w 59"/>
                <a:gd name="T101" fmla="*/ 7 h 58"/>
                <a:gd name="T102" fmla="*/ 42 w 59"/>
                <a:gd name="T103" fmla="*/ 10 h 58"/>
                <a:gd name="T104" fmla="*/ 46 w 59"/>
                <a:gd name="T105" fmla="*/ 8 h 58"/>
                <a:gd name="T106" fmla="*/ 51 w 59"/>
                <a:gd name="T107" fmla="*/ 13 h 58"/>
                <a:gd name="T108" fmla="*/ 49 w 59"/>
                <a:gd name="T109" fmla="*/ 18 h 58"/>
                <a:gd name="T110" fmla="*/ 54 w 59"/>
                <a:gd name="T111" fmla="*/ 25 h 58"/>
                <a:gd name="T112" fmla="*/ 56 w 59"/>
                <a:gd name="T113" fmla="*/ 32 h 58"/>
                <a:gd name="T114" fmla="*/ 16 w 59"/>
                <a:gd name="T115" fmla="*/ 29 h 58"/>
                <a:gd name="T116" fmla="*/ 43 w 59"/>
                <a:gd name="T117" fmla="*/ 29 h 58"/>
                <a:gd name="T118" fmla="*/ 30 w 59"/>
                <a:gd name="T119" fmla="*/ 40 h 58"/>
                <a:gd name="T120" fmla="*/ 30 w 59"/>
                <a:gd name="T121" fmla="*/ 18 h 58"/>
                <a:gd name="T122" fmla="*/ 30 w 59"/>
                <a:gd name="T123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" h="58">
                  <a:moveTo>
                    <a:pt x="57" y="23"/>
                  </a:moveTo>
                  <a:cubicBezTo>
                    <a:pt x="54" y="22"/>
                    <a:pt x="54" y="22"/>
                    <a:pt x="54" y="22"/>
                  </a:cubicBezTo>
                  <a:cubicBezTo>
                    <a:pt x="54" y="20"/>
                    <a:pt x="53" y="18"/>
                    <a:pt x="52" y="16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3"/>
                    <a:pt x="54" y="12"/>
                    <a:pt x="53" y="11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7" y="5"/>
                    <a:pt x="47" y="5"/>
                    <a:pt x="46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0" y="6"/>
                    <a:pt x="38" y="5"/>
                    <a:pt x="36" y="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1"/>
                    <a:pt x="35" y="0"/>
                    <a:pt x="3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5"/>
                    <a:pt x="19" y="6"/>
                    <a:pt x="17" y="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2"/>
                    <a:pt x="6" y="13"/>
                    <a:pt x="6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8"/>
                    <a:pt x="6" y="20"/>
                    <a:pt x="5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0" y="24"/>
                    <a:pt x="0" y="2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1" y="35"/>
                    <a:pt x="2" y="35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8"/>
                    <a:pt x="7" y="40"/>
                    <a:pt x="8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5" y="46"/>
                    <a:pt x="6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9" y="52"/>
                    <a:pt x="21" y="53"/>
                    <a:pt x="23" y="54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8"/>
                    <a:pt x="35" y="57"/>
                    <a:pt x="36" y="56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3"/>
                    <a:pt x="40" y="52"/>
                    <a:pt x="42" y="51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47" y="53"/>
                    <a:pt x="47" y="53"/>
                    <a:pt x="48" y="53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4" y="46"/>
                    <a:pt x="54" y="45"/>
                    <a:pt x="53" y="4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3" y="40"/>
                    <a:pt x="54" y="38"/>
                    <a:pt x="54" y="36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35"/>
                    <a:pt x="59" y="34"/>
                    <a:pt x="59" y="33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59" y="24"/>
                    <a:pt x="58" y="23"/>
                    <a:pt x="57" y="23"/>
                  </a:cubicBezTo>
                  <a:close/>
                  <a:moveTo>
                    <a:pt x="56" y="32"/>
                  </a:moveTo>
                  <a:cubicBezTo>
                    <a:pt x="56" y="32"/>
                    <a:pt x="56" y="32"/>
                    <a:pt x="56" y="32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3" y="33"/>
                    <a:pt x="52" y="34"/>
                    <a:pt x="52" y="35"/>
                  </a:cubicBezTo>
                  <a:cubicBezTo>
                    <a:pt x="51" y="37"/>
                    <a:pt x="50" y="39"/>
                    <a:pt x="49" y="40"/>
                  </a:cubicBezTo>
                  <a:cubicBezTo>
                    <a:pt x="49" y="41"/>
                    <a:pt x="49" y="42"/>
                    <a:pt x="49" y="43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3" y="48"/>
                    <a:pt x="43" y="48"/>
                    <a:pt x="42" y="48"/>
                  </a:cubicBezTo>
                  <a:cubicBezTo>
                    <a:pt x="42" y="48"/>
                    <a:pt x="41" y="48"/>
                    <a:pt x="41" y="49"/>
                  </a:cubicBezTo>
                  <a:cubicBezTo>
                    <a:pt x="39" y="50"/>
                    <a:pt x="37" y="50"/>
                    <a:pt x="36" y="51"/>
                  </a:cubicBezTo>
                  <a:cubicBezTo>
                    <a:pt x="35" y="51"/>
                    <a:pt x="34" y="52"/>
                    <a:pt x="34" y="53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5" y="52"/>
                    <a:pt x="25" y="51"/>
                    <a:pt x="24" y="51"/>
                  </a:cubicBezTo>
                  <a:cubicBezTo>
                    <a:pt x="22" y="50"/>
                    <a:pt x="20" y="50"/>
                    <a:pt x="18" y="49"/>
                  </a:cubicBezTo>
                  <a:cubicBezTo>
                    <a:pt x="18" y="48"/>
                    <a:pt x="17" y="48"/>
                    <a:pt x="17" y="48"/>
                  </a:cubicBezTo>
                  <a:cubicBezTo>
                    <a:pt x="16" y="48"/>
                    <a:pt x="16" y="48"/>
                    <a:pt x="16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10" y="41"/>
                    <a:pt x="10" y="40"/>
                  </a:cubicBezTo>
                  <a:cubicBezTo>
                    <a:pt x="9" y="39"/>
                    <a:pt x="8" y="37"/>
                    <a:pt x="8" y="35"/>
                  </a:cubicBezTo>
                  <a:cubicBezTo>
                    <a:pt x="7" y="34"/>
                    <a:pt x="7" y="33"/>
                    <a:pt x="6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4"/>
                    <a:pt x="8" y="23"/>
                  </a:cubicBezTo>
                  <a:cubicBezTo>
                    <a:pt x="8" y="21"/>
                    <a:pt x="9" y="19"/>
                    <a:pt x="10" y="18"/>
                  </a:cubicBezTo>
                  <a:cubicBezTo>
                    <a:pt x="10" y="17"/>
                    <a:pt x="10" y="16"/>
                    <a:pt x="10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7" y="10"/>
                    <a:pt x="18" y="10"/>
                    <a:pt x="18" y="9"/>
                  </a:cubicBezTo>
                  <a:cubicBezTo>
                    <a:pt x="20" y="8"/>
                    <a:pt x="22" y="8"/>
                    <a:pt x="24" y="7"/>
                  </a:cubicBezTo>
                  <a:cubicBezTo>
                    <a:pt x="25" y="7"/>
                    <a:pt x="25" y="6"/>
                    <a:pt x="26" y="5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6"/>
                    <a:pt x="35" y="7"/>
                    <a:pt x="36" y="7"/>
                  </a:cubicBezTo>
                  <a:cubicBezTo>
                    <a:pt x="37" y="8"/>
                    <a:pt x="39" y="8"/>
                    <a:pt x="41" y="9"/>
                  </a:cubicBezTo>
                  <a:cubicBezTo>
                    <a:pt x="41" y="10"/>
                    <a:pt x="42" y="10"/>
                    <a:pt x="42" y="10"/>
                  </a:cubicBezTo>
                  <a:cubicBezTo>
                    <a:pt x="43" y="10"/>
                    <a:pt x="43" y="10"/>
                    <a:pt x="44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2"/>
                    <a:pt x="51" y="12"/>
                    <a:pt x="51" y="13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6"/>
                    <a:pt x="49" y="17"/>
                    <a:pt x="49" y="18"/>
                  </a:cubicBezTo>
                  <a:cubicBezTo>
                    <a:pt x="50" y="19"/>
                    <a:pt x="51" y="21"/>
                    <a:pt x="52" y="23"/>
                  </a:cubicBezTo>
                  <a:cubicBezTo>
                    <a:pt x="52" y="24"/>
                    <a:pt x="53" y="25"/>
                    <a:pt x="54" y="25"/>
                  </a:cubicBezTo>
                  <a:cubicBezTo>
                    <a:pt x="56" y="26"/>
                    <a:pt x="56" y="26"/>
                    <a:pt x="56" y="26"/>
                  </a:cubicBezTo>
                  <a:lnTo>
                    <a:pt x="56" y="32"/>
                  </a:lnTo>
                  <a:close/>
                  <a:moveTo>
                    <a:pt x="30" y="16"/>
                  </a:moveTo>
                  <a:cubicBezTo>
                    <a:pt x="22" y="16"/>
                    <a:pt x="16" y="22"/>
                    <a:pt x="16" y="29"/>
                  </a:cubicBezTo>
                  <a:cubicBezTo>
                    <a:pt x="16" y="36"/>
                    <a:pt x="22" y="42"/>
                    <a:pt x="30" y="42"/>
                  </a:cubicBezTo>
                  <a:cubicBezTo>
                    <a:pt x="37" y="42"/>
                    <a:pt x="43" y="36"/>
                    <a:pt x="43" y="29"/>
                  </a:cubicBezTo>
                  <a:cubicBezTo>
                    <a:pt x="43" y="22"/>
                    <a:pt x="37" y="16"/>
                    <a:pt x="30" y="16"/>
                  </a:cubicBezTo>
                  <a:close/>
                  <a:moveTo>
                    <a:pt x="30" y="40"/>
                  </a:moveTo>
                  <a:cubicBezTo>
                    <a:pt x="24" y="40"/>
                    <a:pt x="19" y="35"/>
                    <a:pt x="19" y="29"/>
                  </a:cubicBezTo>
                  <a:cubicBezTo>
                    <a:pt x="19" y="23"/>
                    <a:pt x="24" y="18"/>
                    <a:pt x="30" y="18"/>
                  </a:cubicBezTo>
                  <a:cubicBezTo>
                    <a:pt x="36" y="18"/>
                    <a:pt x="40" y="23"/>
                    <a:pt x="40" y="29"/>
                  </a:cubicBezTo>
                  <a:cubicBezTo>
                    <a:pt x="40" y="35"/>
                    <a:pt x="36" y="40"/>
                    <a:pt x="3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052113DD-C5E5-4EB7-9695-90DC8689D0E0}"/>
              </a:ext>
            </a:extLst>
          </p:cNvPr>
          <p:cNvSpPr/>
          <p:nvPr/>
        </p:nvSpPr>
        <p:spPr>
          <a:xfrm>
            <a:off x="1075520" y="2670753"/>
            <a:ext cx="4091133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these sweet mornings of spring which I enjoy with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F1EB78D-6DA6-428D-978D-EAA7A3AB2B23}"/>
              </a:ext>
            </a:extLst>
          </p:cNvPr>
          <p:cNvSpPr/>
          <p:nvPr/>
        </p:nvSpPr>
        <p:spPr>
          <a:xfrm>
            <a:off x="1075520" y="4339119"/>
            <a:ext cx="4091133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EF21A79-E722-4BE2-8F7B-950613A0AFF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93555D9-27A9-43AA-AAF2-64A1748FDC1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25AD9F6-5B6C-4463-975D-366923E7516D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476D5154-732A-4DE1-A596-6796FBB36987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029312-7BE9-4D4F-A48E-CE3501AF1F77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534A7E4-2CA1-4A91-8163-72C401C8794B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7E51646-1144-4915-B04F-CF463BA9D26C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938D76E-51D8-4264-9369-B2925857E99E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E0A0494-47D9-44A9-AF85-C130AC86AFC2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1CFB2578-B00E-46AA-BB2B-E72C6A100F64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AA9AD3B-43F1-47B5-B241-2F8288590209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6888202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8">
            <a:extLst>
              <a:ext uri="{FF2B5EF4-FFF2-40B4-BE49-F238E27FC236}">
                <a16:creationId xmlns:a16="http://schemas.microsoft.com/office/drawing/2014/main" id="{AC80F8FD-27BC-4DEE-8837-58C6A381470B}"/>
              </a:ext>
            </a:extLst>
          </p:cNvPr>
          <p:cNvSpPr>
            <a:spLocks/>
          </p:cNvSpPr>
          <p:nvPr/>
        </p:nvSpPr>
        <p:spPr bwMode="auto">
          <a:xfrm>
            <a:off x="1730845" y="2459137"/>
            <a:ext cx="1395380" cy="138022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468353A9-2CE6-4234-9613-F59DBF7C03F8}"/>
              </a:ext>
            </a:extLst>
          </p:cNvPr>
          <p:cNvSpPr>
            <a:spLocks/>
          </p:cNvSpPr>
          <p:nvPr/>
        </p:nvSpPr>
        <p:spPr bwMode="auto">
          <a:xfrm>
            <a:off x="3465718" y="2459137"/>
            <a:ext cx="1395380" cy="138022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254ED066-CEC9-41DA-94FF-68D33015705D}"/>
              </a:ext>
            </a:extLst>
          </p:cNvPr>
          <p:cNvSpPr>
            <a:spLocks/>
          </p:cNvSpPr>
          <p:nvPr/>
        </p:nvSpPr>
        <p:spPr bwMode="auto">
          <a:xfrm>
            <a:off x="1730845" y="3995633"/>
            <a:ext cx="1395380" cy="137889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Freeform 12">
            <a:extLst>
              <a:ext uri="{FF2B5EF4-FFF2-40B4-BE49-F238E27FC236}">
                <a16:creationId xmlns:a16="http://schemas.microsoft.com/office/drawing/2014/main" id="{B135AE35-1242-4031-A4E2-CE2D49240BB1}"/>
              </a:ext>
            </a:extLst>
          </p:cNvPr>
          <p:cNvSpPr>
            <a:spLocks/>
          </p:cNvSpPr>
          <p:nvPr/>
        </p:nvSpPr>
        <p:spPr bwMode="auto">
          <a:xfrm>
            <a:off x="3465717" y="3995633"/>
            <a:ext cx="1395380" cy="137889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Freeform 62">
            <a:extLst>
              <a:ext uri="{FF2B5EF4-FFF2-40B4-BE49-F238E27FC236}">
                <a16:creationId xmlns:a16="http://schemas.microsoft.com/office/drawing/2014/main" id="{64F7299F-2C94-4BF9-847F-24EAB014287A}"/>
              </a:ext>
            </a:extLst>
          </p:cNvPr>
          <p:cNvSpPr>
            <a:spLocks noEditPoints="1"/>
          </p:cNvSpPr>
          <p:nvPr/>
        </p:nvSpPr>
        <p:spPr bwMode="auto">
          <a:xfrm>
            <a:off x="2156585" y="2906122"/>
            <a:ext cx="443870" cy="486258"/>
          </a:xfrm>
          <a:custGeom>
            <a:avLst/>
            <a:gdLst>
              <a:gd name="T0" fmla="*/ 52 w 53"/>
              <a:gd name="T1" fmla="*/ 0 h 58"/>
              <a:gd name="T2" fmla="*/ 52 w 53"/>
              <a:gd name="T3" fmla="*/ 0 h 58"/>
              <a:gd name="T4" fmla="*/ 52 w 53"/>
              <a:gd name="T5" fmla="*/ 0 h 58"/>
              <a:gd name="T6" fmla="*/ 17 w 53"/>
              <a:gd name="T7" fmla="*/ 5 h 58"/>
              <a:gd name="T8" fmla="*/ 17 w 53"/>
              <a:gd name="T9" fmla="*/ 5 h 58"/>
              <a:gd name="T10" fmla="*/ 16 w 53"/>
              <a:gd name="T11" fmla="*/ 6 h 58"/>
              <a:gd name="T12" fmla="*/ 16 w 53"/>
              <a:gd name="T13" fmla="*/ 46 h 58"/>
              <a:gd name="T14" fmla="*/ 12 w 53"/>
              <a:gd name="T15" fmla="*/ 45 h 58"/>
              <a:gd name="T16" fmla="*/ 7 w 53"/>
              <a:gd name="T17" fmla="*/ 45 h 58"/>
              <a:gd name="T18" fmla="*/ 0 w 53"/>
              <a:gd name="T19" fmla="*/ 52 h 58"/>
              <a:gd name="T20" fmla="*/ 7 w 53"/>
              <a:gd name="T21" fmla="*/ 58 h 58"/>
              <a:gd name="T22" fmla="*/ 12 w 53"/>
              <a:gd name="T23" fmla="*/ 58 h 58"/>
              <a:gd name="T24" fmla="*/ 19 w 53"/>
              <a:gd name="T25" fmla="*/ 52 h 58"/>
              <a:gd name="T26" fmla="*/ 19 w 53"/>
              <a:gd name="T27" fmla="*/ 21 h 58"/>
              <a:gd name="T28" fmla="*/ 51 w 53"/>
              <a:gd name="T29" fmla="*/ 16 h 58"/>
              <a:gd name="T30" fmla="*/ 51 w 53"/>
              <a:gd name="T31" fmla="*/ 38 h 58"/>
              <a:gd name="T32" fmla="*/ 47 w 53"/>
              <a:gd name="T33" fmla="*/ 37 h 58"/>
              <a:gd name="T34" fmla="*/ 41 w 53"/>
              <a:gd name="T35" fmla="*/ 37 h 58"/>
              <a:gd name="T36" fmla="*/ 35 w 53"/>
              <a:gd name="T37" fmla="*/ 44 h 58"/>
              <a:gd name="T38" fmla="*/ 41 w 53"/>
              <a:gd name="T39" fmla="*/ 50 h 58"/>
              <a:gd name="T40" fmla="*/ 47 w 53"/>
              <a:gd name="T41" fmla="*/ 50 h 58"/>
              <a:gd name="T42" fmla="*/ 53 w 53"/>
              <a:gd name="T43" fmla="*/ 44 h 58"/>
              <a:gd name="T44" fmla="*/ 53 w 53"/>
              <a:gd name="T45" fmla="*/ 1 h 58"/>
              <a:gd name="T46" fmla="*/ 52 w 53"/>
              <a:gd name="T47" fmla="*/ 0 h 58"/>
              <a:gd name="T48" fmla="*/ 12 w 53"/>
              <a:gd name="T49" fmla="*/ 56 h 58"/>
              <a:gd name="T50" fmla="*/ 7 w 53"/>
              <a:gd name="T51" fmla="*/ 56 h 58"/>
              <a:gd name="T52" fmla="*/ 3 w 53"/>
              <a:gd name="T53" fmla="*/ 52 h 58"/>
              <a:gd name="T54" fmla="*/ 7 w 53"/>
              <a:gd name="T55" fmla="*/ 48 h 58"/>
              <a:gd name="T56" fmla="*/ 12 w 53"/>
              <a:gd name="T57" fmla="*/ 48 h 58"/>
              <a:gd name="T58" fmla="*/ 16 w 53"/>
              <a:gd name="T59" fmla="*/ 52 h 58"/>
              <a:gd name="T60" fmla="*/ 12 w 53"/>
              <a:gd name="T61" fmla="*/ 56 h 58"/>
              <a:gd name="T62" fmla="*/ 47 w 53"/>
              <a:gd name="T63" fmla="*/ 48 h 58"/>
              <a:gd name="T64" fmla="*/ 41 w 53"/>
              <a:gd name="T65" fmla="*/ 48 h 58"/>
              <a:gd name="T66" fmla="*/ 37 w 53"/>
              <a:gd name="T67" fmla="*/ 44 h 58"/>
              <a:gd name="T68" fmla="*/ 41 w 53"/>
              <a:gd name="T69" fmla="*/ 40 h 58"/>
              <a:gd name="T70" fmla="*/ 47 w 53"/>
              <a:gd name="T71" fmla="*/ 40 h 58"/>
              <a:gd name="T72" fmla="*/ 51 w 53"/>
              <a:gd name="T73" fmla="*/ 44 h 58"/>
              <a:gd name="T74" fmla="*/ 47 w 53"/>
              <a:gd name="T75" fmla="*/ 48 h 58"/>
              <a:gd name="T76" fmla="*/ 51 w 53"/>
              <a:gd name="T77" fmla="*/ 13 h 58"/>
              <a:gd name="T78" fmla="*/ 19 w 53"/>
              <a:gd name="T79" fmla="*/ 18 h 58"/>
              <a:gd name="T80" fmla="*/ 19 w 53"/>
              <a:gd name="T81" fmla="*/ 7 h 58"/>
              <a:gd name="T82" fmla="*/ 51 w 53"/>
              <a:gd name="T83" fmla="*/ 3 h 58"/>
              <a:gd name="T84" fmla="*/ 51 w 53"/>
              <a:gd name="T85" fmla="*/ 13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58"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6"/>
                  <a:pt x="16" y="6"/>
                </a:cubicBezTo>
                <a:cubicBezTo>
                  <a:pt x="16" y="46"/>
                  <a:pt x="16" y="46"/>
                  <a:pt x="16" y="46"/>
                </a:cubicBezTo>
                <a:cubicBezTo>
                  <a:pt x="15" y="46"/>
                  <a:pt x="14" y="45"/>
                  <a:pt x="12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3" y="45"/>
                  <a:pt x="0" y="48"/>
                  <a:pt x="0" y="52"/>
                </a:cubicBezTo>
                <a:cubicBezTo>
                  <a:pt x="0" y="55"/>
                  <a:pt x="3" y="58"/>
                  <a:pt x="7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6" y="58"/>
                  <a:pt x="19" y="55"/>
                  <a:pt x="19" y="52"/>
                </a:cubicBezTo>
                <a:cubicBezTo>
                  <a:pt x="19" y="21"/>
                  <a:pt x="19" y="21"/>
                  <a:pt x="19" y="2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38"/>
                  <a:pt x="51" y="38"/>
                  <a:pt x="51" y="38"/>
                </a:cubicBezTo>
                <a:cubicBezTo>
                  <a:pt x="50" y="38"/>
                  <a:pt x="48" y="37"/>
                  <a:pt x="47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38" y="37"/>
                  <a:pt x="35" y="40"/>
                  <a:pt x="35" y="44"/>
                </a:cubicBezTo>
                <a:cubicBezTo>
                  <a:pt x="35" y="47"/>
                  <a:pt x="38" y="50"/>
                  <a:pt x="41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0" y="50"/>
                  <a:pt x="53" y="47"/>
                  <a:pt x="53" y="44"/>
                </a:cubicBezTo>
                <a:cubicBezTo>
                  <a:pt x="53" y="1"/>
                  <a:pt x="53" y="1"/>
                  <a:pt x="53" y="1"/>
                </a:cubicBezTo>
                <a:cubicBezTo>
                  <a:pt x="53" y="0"/>
                  <a:pt x="53" y="0"/>
                  <a:pt x="52" y="0"/>
                </a:cubicBezTo>
                <a:close/>
                <a:moveTo>
                  <a:pt x="12" y="56"/>
                </a:moveTo>
                <a:cubicBezTo>
                  <a:pt x="7" y="56"/>
                  <a:pt x="7" y="56"/>
                  <a:pt x="7" y="56"/>
                </a:cubicBezTo>
                <a:cubicBezTo>
                  <a:pt x="4" y="56"/>
                  <a:pt x="3" y="54"/>
                  <a:pt x="3" y="52"/>
                </a:cubicBezTo>
                <a:cubicBezTo>
                  <a:pt x="3" y="49"/>
                  <a:pt x="4" y="48"/>
                  <a:pt x="7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4" y="48"/>
                  <a:pt x="16" y="49"/>
                  <a:pt x="16" y="52"/>
                </a:cubicBezTo>
                <a:cubicBezTo>
                  <a:pt x="16" y="54"/>
                  <a:pt x="14" y="56"/>
                  <a:pt x="12" y="56"/>
                </a:cubicBezTo>
                <a:close/>
                <a:moveTo>
                  <a:pt x="47" y="48"/>
                </a:moveTo>
                <a:cubicBezTo>
                  <a:pt x="41" y="48"/>
                  <a:pt x="41" y="48"/>
                  <a:pt x="41" y="48"/>
                </a:cubicBezTo>
                <a:cubicBezTo>
                  <a:pt x="39" y="48"/>
                  <a:pt x="37" y="46"/>
                  <a:pt x="37" y="44"/>
                </a:cubicBezTo>
                <a:cubicBezTo>
                  <a:pt x="37" y="41"/>
                  <a:pt x="39" y="40"/>
                  <a:pt x="41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9" y="40"/>
                  <a:pt x="51" y="41"/>
                  <a:pt x="51" y="44"/>
                </a:cubicBezTo>
                <a:cubicBezTo>
                  <a:pt x="51" y="46"/>
                  <a:pt x="49" y="48"/>
                  <a:pt x="47" y="48"/>
                </a:cubicBezTo>
                <a:close/>
                <a:moveTo>
                  <a:pt x="51" y="13"/>
                </a:moveTo>
                <a:cubicBezTo>
                  <a:pt x="19" y="18"/>
                  <a:pt x="19" y="18"/>
                  <a:pt x="19" y="18"/>
                </a:cubicBezTo>
                <a:cubicBezTo>
                  <a:pt x="19" y="7"/>
                  <a:pt x="19" y="7"/>
                  <a:pt x="19" y="7"/>
                </a:cubicBezTo>
                <a:cubicBezTo>
                  <a:pt x="51" y="3"/>
                  <a:pt x="51" y="3"/>
                  <a:pt x="51" y="3"/>
                </a:cubicBezTo>
                <a:lnTo>
                  <a:pt x="51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E8F7D5EE-D5CE-486C-9B94-8D060D738E33}"/>
              </a:ext>
            </a:extLst>
          </p:cNvPr>
          <p:cNvSpPr>
            <a:spLocks noEditPoints="1"/>
          </p:cNvSpPr>
          <p:nvPr/>
        </p:nvSpPr>
        <p:spPr bwMode="auto">
          <a:xfrm>
            <a:off x="3884229" y="2906122"/>
            <a:ext cx="496232" cy="486258"/>
          </a:xfrm>
          <a:custGeom>
            <a:avLst/>
            <a:gdLst>
              <a:gd name="T0" fmla="*/ 199 w 199"/>
              <a:gd name="T1" fmla="*/ 70 h 195"/>
              <a:gd name="T2" fmla="*/ 128 w 199"/>
              <a:gd name="T3" fmla="*/ 70 h 195"/>
              <a:gd name="T4" fmla="*/ 101 w 199"/>
              <a:gd name="T5" fmla="*/ 0 h 195"/>
              <a:gd name="T6" fmla="*/ 74 w 199"/>
              <a:gd name="T7" fmla="*/ 70 h 195"/>
              <a:gd name="T8" fmla="*/ 0 w 199"/>
              <a:gd name="T9" fmla="*/ 70 h 195"/>
              <a:gd name="T10" fmla="*/ 61 w 199"/>
              <a:gd name="T11" fmla="*/ 114 h 195"/>
              <a:gd name="T12" fmla="*/ 34 w 199"/>
              <a:gd name="T13" fmla="*/ 195 h 195"/>
              <a:gd name="T14" fmla="*/ 101 w 199"/>
              <a:gd name="T15" fmla="*/ 148 h 195"/>
              <a:gd name="T16" fmla="*/ 169 w 199"/>
              <a:gd name="T17" fmla="*/ 195 h 195"/>
              <a:gd name="T18" fmla="*/ 142 w 199"/>
              <a:gd name="T19" fmla="*/ 114 h 195"/>
              <a:gd name="T20" fmla="*/ 199 w 199"/>
              <a:gd name="T21" fmla="*/ 70 h 195"/>
              <a:gd name="T22" fmla="*/ 148 w 199"/>
              <a:gd name="T23" fmla="*/ 171 h 195"/>
              <a:gd name="T24" fmla="*/ 105 w 199"/>
              <a:gd name="T25" fmla="*/ 141 h 195"/>
              <a:gd name="T26" fmla="*/ 101 w 199"/>
              <a:gd name="T27" fmla="*/ 134 h 195"/>
              <a:gd name="T28" fmla="*/ 95 w 199"/>
              <a:gd name="T29" fmla="*/ 141 h 195"/>
              <a:gd name="T30" fmla="*/ 51 w 199"/>
              <a:gd name="T31" fmla="*/ 171 h 195"/>
              <a:gd name="T32" fmla="*/ 68 w 199"/>
              <a:gd name="T33" fmla="*/ 118 h 195"/>
              <a:gd name="T34" fmla="*/ 71 w 199"/>
              <a:gd name="T35" fmla="*/ 111 h 195"/>
              <a:gd name="T36" fmla="*/ 64 w 199"/>
              <a:gd name="T37" fmla="*/ 107 h 195"/>
              <a:gd name="T38" fmla="*/ 27 w 199"/>
              <a:gd name="T39" fmla="*/ 81 h 195"/>
              <a:gd name="T40" fmla="*/ 81 w 199"/>
              <a:gd name="T41" fmla="*/ 81 h 195"/>
              <a:gd name="T42" fmla="*/ 81 w 199"/>
              <a:gd name="T43" fmla="*/ 74 h 195"/>
              <a:gd name="T44" fmla="*/ 101 w 199"/>
              <a:gd name="T45" fmla="*/ 23 h 195"/>
              <a:gd name="T46" fmla="*/ 118 w 199"/>
              <a:gd name="T47" fmla="*/ 74 h 195"/>
              <a:gd name="T48" fmla="*/ 122 w 199"/>
              <a:gd name="T49" fmla="*/ 81 h 195"/>
              <a:gd name="T50" fmla="*/ 172 w 199"/>
              <a:gd name="T51" fmla="*/ 81 h 195"/>
              <a:gd name="T52" fmla="*/ 135 w 199"/>
              <a:gd name="T53" fmla="*/ 107 h 195"/>
              <a:gd name="T54" fmla="*/ 132 w 199"/>
              <a:gd name="T55" fmla="*/ 111 h 195"/>
              <a:gd name="T56" fmla="*/ 148 w 199"/>
              <a:gd name="T57" fmla="*/ 17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95">
                <a:moveTo>
                  <a:pt x="199" y="70"/>
                </a:moveTo>
                <a:lnTo>
                  <a:pt x="128" y="70"/>
                </a:lnTo>
                <a:lnTo>
                  <a:pt x="101" y="0"/>
                </a:lnTo>
                <a:lnTo>
                  <a:pt x="74" y="70"/>
                </a:lnTo>
                <a:lnTo>
                  <a:pt x="0" y="70"/>
                </a:lnTo>
                <a:lnTo>
                  <a:pt x="61" y="114"/>
                </a:lnTo>
                <a:lnTo>
                  <a:pt x="34" y="195"/>
                </a:lnTo>
                <a:lnTo>
                  <a:pt x="101" y="148"/>
                </a:lnTo>
                <a:lnTo>
                  <a:pt x="169" y="195"/>
                </a:lnTo>
                <a:lnTo>
                  <a:pt x="142" y="114"/>
                </a:lnTo>
                <a:lnTo>
                  <a:pt x="199" y="70"/>
                </a:lnTo>
                <a:close/>
                <a:moveTo>
                  <a:pt x="148" y="171"/>
                </a:moveTo>
                <a:lnTo>
                  <a:pt x="105" y="141"/>
                </a:lnTo>
                <a:lnTo>
                  <a:pt x="101" y="134"/>
                </a:lnTo>
                <a:lnTo>
                  <a:pt x="95" y="141"/>
                </a:lnTo>
                <a:lnTo>
                  <a:pt x="51" y="171"/>
                </a:lnTo>
                <a:lnTo>
                  <a:pt x="68" y="118"/>
                </a:lnTo>
                <a:lnTo>
                  <a:pt x="71" y="111"/>
                </a:lnTo>
                <a:lnTo>
                  <a:pt x="64" y="107"/>
                </a:lnTo>
                <a:lnTo>
                  <a:pt x="27" y="81"/>
                </a:lnTo>
                <a:lnTo>
                  <a:pt x="81" y="81"/>
                </a:lnTo>
                <a:lnTo>
                  <a:pt x="81" y="74"/>
                </a:lnTo>
                <a:lnTo>
                  <a:pt x="101" y="23"/>
                </a:lnTo>
                <a:lnTo>
                  <a:pt x="118" y="74"/>
                </a:lnTo>
                <a:lnTo>
                  <a:pt x="122" y="81"/>
                </a:lnTo>
                <a:lnTo>
                  <a:pt x="172" y="81"/>
                </a:lnTo>
                <a:lnTo>
                  <a:pt x="135" y="107"/>
                </a:lnTo>
                <a:lnTo>
                  <a:pt x="132" y="111"/>
                </a:lnTo>
                <a:lnTo>
                  <a:pt x="148" y="1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0" name="Freeform 72">
            <a:extLst>
              <a:ext uri="{FF2B5EF4-FFF2-40B4-BE49-F238E27FC236}">
                <a16:creationId xmlns:a16="http://schemas.microsoft.com/office/drawing/2014/main" id="{AFBADD35-4037-4944-B558-A10F47A36751}"/>
              </a:ext>
            </a:extLst>
          </p:cNvPr>
          <p:cNvSpPr>
            <a:spLocks noEditPoints="1"/>
          </p:cNvSpPr>
          <p:nvPr/>
        </p:nvSpPr>
        <p:spPr bwMode="auto">
          <a:xfrm>
            <a:off x="2131649" y="4441952"/>
            <a:ext cx="493742" cy="486260"/>
          </a:xfrm>
          <a:custGeom>
            <a:avLst/>
            <a:gdLst>
              <a:gd name="T0" fmla="*/ 13 w 59"/>
              <a:gd name="T1" fmla="*/ 39 h 58"/>
              <a:gd name="T2" fmla="*/ 15 w 59"/>
              <a:gd name="T3" fmla="*/ 38 h 58"/>
              <a:gd name="T4" fmla="*/ 15 w 59"/>
              <a:gd name="T5" fmla="*/ 37 h 58"/>
              <a:gd name="T6" fmla="*/ 14 w 59"/>
              <a:gd name="T7" fmla="*/ 36 h 58"/>
              <a:gd name="T8" fmla="*/ 13 w 59"/>
              <a:gd name="T9" fmla="*/ 36 h 58"/>
              <a:gd name="T10" fmla="*/ 11 w 59"/>
              <a:gd name="T11" fmla="*/ 37 h 58"/>
              <a:gd name="T12" fmla="*/ 11 w 59"/>
              <a:gd name="T13" fmla="*/ 38 h 58"/>
              <a:gd name="T14" fmla="*/ 12 w 59"/>
              <a:gd name="T15" fmla="*/ 40 h 58"/>
              <a:gd name="T16" fmla="*/ 13 w 59"/>
              <a:gd name="T17" fmla="*/ 39 h 58"/>
              <a:gd name="T18" fmla="*/ 22 w 59"/>
              <a:gd name="T19" fmla="*/ 38 h 58"/>
              <a:gd name="T20" fmla="*/ 20 w 59"/>
              <a:gd name="T21" fmla="*/ 37 h 58"/>
              <a:gd name="T22" fmla="*/ 19 w 59"/>
              <a:gd name="T23" fmla="*/ 37 h 58"/>
              <a:gd name="T24" fmla="*/ 6 w 59"/>
              <a:gd name="T25" fmla="*/ 51 h 58"/>
              <a:gd name="T26" fmla="*/ 6 w 59"/>
              <a:gd name="T27" fmla="*/ 52 h 58"/>
              <a:gd name="T28" fmla="*/ 7 w 59"/>
              <a:gd name="T29" fmla="*/ 53 h 58"/>
              <a:gd name="T30" fmla="*/ 8 w 59"/>
              <a:gd name="T31" fmla="*/ 53 h 58"/>
              <a:gd name="T32" fmla="*/ 21 w 59"/>
              <a:gd name="T33" fmla="*/ 39 h 58"/>
              <a:gd name="T34" fmla="*/ 22 w 59"/>
              <a:gd name="T35" fmla="*/ 38 h 58"/>
              <a:gd name="T36" fmla="*/ 22 w 59"/>
              <a:gd name="T37" fmla="*/ 44 h 58"/>
              <a:gd name="T38" fmla="*/ 21 w 59"/>
              <a:gd name="T39" fmla="*/ 44 h 58"/>
              <a:gd name="T40" fmla="*/ 17 w 59"/>
              <a:gd name="T41" fmla="*/ 48 h 58"/>
              <a:gd name="T42" fmla="*/ 16 w 59"/>
              <a:gd name="T43" fmla="*/ 49 h 58"/>
              <a:gd name="T44" fmla="*/ 18 w 59"/>
              <a:gd name="T45" fmla="*/ 50 h 58"/>
              <a:gd name="T46" fmla="*/ 19 w 59"/>
              <a:gd name="T47" fmla="*/ 50 h 58"/>
              <a:gd name="T48" fmla="*/ 23 w 59"/>
              <a:gd name="T49" fmla="*/ 46 h 58"/>
              <a:gd name="T50" fmla="*/ 23 w 59"/>
              <a:gd name="T51" fmla="*/ 45 h 58"/>
              <a:gd name="T52" fmla="*/ 22 w 59"/>
              <a:gd name="T53" fmla="*/ 44 h 58"/>
              <a:gd name="T54" fmla="*/ 59 w 59"/>
              <a:gd name="T55" fmla="*/ 1 h 58"/>
              <a:gd name="T56" fmla="*/ 58 w 59"/>
              <a:gd name="T57" fmla="*/ 0 h 58"/>
              <a:gd name="T58" fmla="*/ 57 w 59"/>
              <a:gd name="T59" fmla="*/ 0 h 58"/>
              <a:gd name="T60" fmla="*/ 57 w 59"/>
              <a:gd name="T61" fmla="*/ 0 h 58"/>
              <a:gd name="T62" fmla="*/ 1 w 59"/>
              <a:gd name="T63" fmla="*/ 24 h 58"/>
              <a:gd name="T64" fmla="*/ 1 w 59"/>
              <a:gd name="T65" fmla="*/ 24 h 58"/>
              <a:gd name="T66" fmla="*/ 1 w 59"/>
              <a:gd name="T67" fmla="*/ 24 h 58"/>
              <a:gd name="T68" fmla="*/ 1 w 59"/>
              <a:gd name="T69" fmla="*/ 24 h 58"/>
              <a:gd name="T70" fmla="*/ 0 w 59"/>
              <a:gd name="T71" fmla="*/ 25 h 58"/>
              <a:gd name="T72" fmla="*/ 1 w 59"/>
              <a:gd name="T73" fmla="*/ 26 h 58"/>
              <a:gd name="T74" fmla="*/ 1 w 59"/>
              <a:gd name="T75" fmla="*/ 26 h 58"/>
              <a:gd name="T76" fmla="*/ 23 w 59"/>
              <a:gd name="T77" fmla="*/ 35 h 58"/>
              <a:gd name="T78" fmla="*/ 32 w 59"/>
              <a:gd name="T79" fmla="*/ 57 h 58"/>
              <a:gd name="T80" fmla="*/ 32 w 59"/>
              <a:gd name="T81" fmla="*/ 57 h 58"/>
              <a:gd name="T82" fmla="*/ 34 w 59"/>
              <a:gd name="T83" fmla="*/ 58 h 58"/>
              <a:gd name="T84" fmla="*/ 35 w 59"/>
              <a:gd name="T85" fmla="*/ 58 h 58"/>
              <a:gd name="T86" fmla="*/ 35 w 59"/>
              <a:gd name="T87" fmla="*/ 58 h 58"/>
              <a:gd name="T88" fmla="*/ 35 w 59"/>
              <a:gd name="T89" fmla="*/ 58 h 58"/>
              <a:gd name="T90" fmla="*/ 35 w 59"/>
              <a:gd name="T91" fmla="*/ 58 h 58"/>
              <a:gd name="T92" fmla="*/ 59 w 59"/>
              <a:gd name="T93" fmla="*/ 2 h 58"/>
              <a:gd name="T94" fmla="*/ 59 w 59"/>
              <a:gd name="T95" fmla="*/ 2 h 58"/>
              <a:gd name="T96" fmla="*/ 59 w 59"/>
              <a:gd name="T97" fmla="*/ 1 h 58"/>
              <a:gd name="T98" fmla="*/ 5 w 59"/>
              <a:gd name="T99" fmla="*/ 25 h 58"/>
              <a:gd name="T100" fmla="*/ 52 w 59"/>
              <a:gd name="T101" fmla="*/ 5 h 58"/>
              <a:gd name="T102" fmla="*/ 24 w 59"/>
              <a:gd name="T103" fmla="*/ 33 h 58"/>
              <a:gd name="T104" fmla="*/ 5 w 59"/>
              <a:gd name="T105" fmla="*/ 25 h 58"/>
              <a:gd name="T106" fmla="*/ 34 w 59"/>
              <a:gd name="T107" fmla="*/ 54 h 58"/>
              <a:gd name="T108" fmla="*/ 26 w 59"/>
              <a:gd name="T109" fmla="*/ 35 h 58"/>
              <a:gd name="T110" fmla="*/ 54 w 59"/>
              <a:gd name="T111" fmla="*/ 7 h 58"/>
              <a:gd name="T112" fmla="*/ 34 w 59"/>
              <a:gd name="T113" fmla="*/ 54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" h="58">
                <a:moveTo>
                  <a:pt x="13" y="39"/>
                </a:move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7"/>
                  <a:pt x="15" y="37"/>
                </a:cubicBezTo>
                <a:cubicBezTo>
                  <a:pt x="15" y="36"/>
                  <a:pt x="14" y="36"/>
                  <a:pt x="14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9"/>
                  <a:pt x="12" y="40"/>
                  <a:pt x="12" y="40"/>
                </a:cubicBezTo>
                <a:cubicBezTo>
                  <a:pt x="13" y="40"/>
                  <a:pt x="13" y="40"/>
                  <a:pt x="13" y="39"/>
                </a:cubicBezTo>
                <a:close/>
                <a:moveTo>
                  <a:pt x="22" y="38"/>
                </a:moveTo>
                <a:cubicBezTo>
                  <a:pt x="22" y="38"/>
                  <a:pt x="21" y="37"/>
                  <a:pt x="20" y="37"/>
                </a:cubicBezTo>
                <a:cubicBezTo>
                  <a:pt x="20" y="37"/>
                  <a:pt x="20" y="37"/>
                  <a:pt x="19" y="37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2"/>
                </a:cubicBezTo>
                <a:cubicBezTo>
                  <a:pt x="6" y="52"/>
                  <a:pt x="6" y="53"/>
                  <a:pt x="7" y="53"/>
                </a:cubicBezTo>
                <a:cubicBezTo>
                  <a:pt x="7" y="53"/>
                  <a:pt x="8" y="53"/>
                  <a:pt x="8" y="53"/>
                </a:cubicBezTo>
                <a:cubicBezTo>
                  <a:pt x="21" y="39"/>
                  <a:pt x="21" y="39"/>
                  <a:pt x="21" y="39"/>
                </a:cubicBezTo>
                <a:cubicBezTo>
                  <a:pt x="22" y="39"/>
                  <a:pt x="22" y="39"/>
                  <a:pt x="22" y="38"/>
                </a:cubicBezTo>
                <a:close/>
                <a:moveTo>
                  <a:pt x="22" y="44"/>
                </a:moveTo>
                <a:cubicBezTo>
                  <a:pt x="21" y="44"/>
                  <a:pt x="21" y="44"/>
                  <a:pt x="21" y="44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8"/>
                  <a:pt x="16" y="49"/>
                  <a:pt x="16" y="49"/>
                </a:cubicBezTo>
                <a:cubicBezTo>
                  <a:pt x="16" y="50"/>
                  <a:pt x="17" y="50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46"/>
                  <a:pt x="23" y="45"/>
                  <a:pt x="23" y="45"/>
                </a:cubicBezTo>
                <a:cubicBezTo>
                  <a:pt x="23" y="44"/>
                  <a:pt x="22" y="44"/>
                  <a:pt x="22" y="44"/>
                </a:cubicBezTo>
                <a:close/>
                <a:moveTo>
                  <a:pt x="59" y="1"/>
                </a:moveTo>
                <a:cubicBezTo>
                  <a:pt x="59" y="0"/>
                  <a:pt x="58" y="0"/>
                  <a:pt x="58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0" y="24"/>
                  <a:pt x="0" y="25"/>
                </a:cubicBezTo>
                <a:cubicBezTo>
                  <a:pt x="0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23" y="35"/>
                  <a:pt x="23" y="35"/>
                  <a:pt x="23" y="35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3" y="58"/>
                  <a:pt x="33" y="58"/>
                  <a:pt x="34" y="58"/>
                </a:cubicBezTo>
                <a:cubicBezTo>
                  <a:pt x="34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9" y="1"/>
                  <a:pt x="59" y="1"/>
                </a:cubicBezTo>
                <a:close/>
                <a:moveTo>
                  <a:pt x="5" y="25"/>
                </a:moveTo>
                <a:cubicBezTo>
                  <a:pt x="52" y="5"/>
                  <a:pt x="52" y="5"/>
                  <a:pt x="52" y="5"/>
                </a:cubicBezTo>
                <a:cubicBezTo>
                  <a:pt x="24" y="33"/>
                  <a:pt x="24" y="33"/>
                  <a:pt x="24" y="33"/>
                </a:cubicBezTo>
                <a:lnTo>
                  <a:pt x="5" y="25"/>
                </a:lnTo>
                <a:close/>
                <a:moveTo>
                  <a:pt x="34" y="54"/>
                </a:moveTo>
                <a:cubicBezTo>
                  <a:pt x="26" y="35"/>
                  <a:pt x="26" y="35"/>
                  <a:pt x="26" y="35"/>
                </a:cubicBezTo>
                <a:cubicBezTo>
                  <a:pt x="54" y="7"/>
                  <a:pt x="54" y="7"/>
                  <a:pt x="54" y="7"/>
                </a:cubicBezTo>
                <a:lnTo>
                  <a:pt x="34" y="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1" name="Freeform 89">
            <a:extLst>
              <a:ext uri="{FF2B5EF4-FFF2-40B4-BE49-F238E27FC236}">
                <a16:creationId xmlns:a16="http://schemas.microsoft.com/office/drawing/2014/main" id="{59FDC851-9906-4857-B101-17EDC736253B}"/>
              </a:ext>
            </a:extLst>
          </p:cNvPr>
          <p:cNvSpPr>
            <a:spLocks noEditPoints="1"/>
          </p:cNvSpPr>
          <p:nvPr/>
        </p:nvSpPr>
        <p:spPr bwMode="auto">
          <a:xfrm>
            <a:off x="3885473" y="4483097"/>
            <a:ext cx="493744" cy="403970"/>
          </a:xfrm>
          <a:custGeom>
            <a:avLst/>
            <a:gdLst>
              <a:gd name="T0" fmla="*/ 40 w 59"/>
              <a:gd name="T1" fmla="*/ 5 h 48"/>
              <a:gd name="T2" fmla="*/ 24 w 59"/>
              <a:gd name="T3" fmla="*/ 0 h 48"/>
              <a:gd name="T4" fmla="*/ 3 w 59"/>
              <a:gd name="T5" fmla="*/ 5 h 48"/>
              <a:gd name="T6" fmla="*/ 0 w 59"/>
              <a:gd name="T7" fmla="*/ 21 h 48"/>
              <a:gd name="T8" fmla="*/ 3 w 59"/>
              <a:gd name="T9" fmla="*/ 45 h 48"/>
              <a:gd name="T10" fmla="*/ 54 w 59"/>
              <a:gd name="T11" fmla="*/ 48 h 48"/>
              <a:gd name="T12" fmla="*/ 56 w 59"/>
              <a:gd name="T13" fmla="*/ 24 h 48"/>
              <a:gd name="T14" fmla="*/ 59 w 59"/>
              <a:gd name="T15" fmla="*/ 8 h 48"/>
              <a:gd name="T16" fmla="*/ 24 w 59"/>
              <a:gd name="T17" fmla="*/ 3 h 48"/>
              <a:gd name="T18" fmla="*/ 38 w 59"/>
              <a:gd name="T19" fmla="*/ 5 h 48"/>
              <a:gd name="T20" fmla="*/ 24 w 59"/>
              <a:gd name="T21" fmla="*/ 3 h 48"/>
              <a:gd name="T22" fmla="*/ 6 w 59"/>
              <a:gd name="T23" fmla="*/ 45 h 48"/>
              <a:gd name="T24" fmla="*/ 11 w 59"/>
              <a:gd name="T25" fmla="*/ 24 h 48"/>
              <a:gd name="T26" fmla="*/ 14 w 59"/>
              <a:gd name="T27" fmla="*/ 29 h 48"/>
              <a:gd name="T28" fmla="*/ 22 w 59"/>
              <a:gd name="T29" fmla="*/ 27 h 48"/>
              <a:gd name="T30" fmla="*/ 38 w 59"/>
              <a:gd name="T31" fmla="*/ 24 h 48"/>
              <a:gd name="T32" fmla="*/ 40 w 59"/>
              <a:gd name="T33" fmla="*/ 29 h 48"/>
              <a:gd name="T34" fmla="*/ 48 w 59"/>
              <a:gd name="T35" fmla="*/ 27 h 48"/>
              <a:gd name="T36" fmla="*/ 54 w 59"/>
              <a:gd name="T37" fmla="*/ 24 h 48"/>
              <a:gd name="T38" fmla="*/ 14 w 59"/>
              <a:gd name="T39" fmla="*/ 27 h 48"/>
              <a:gd name="T40" fmla="*/ 19 w 59"/>
              <a:gd name="T41" fmla="*/ 19 h 48"/>
              <a:gd name="T42" fmla="*/ 14 w 59"/>
              <a:gd name="T43" fmla="*/ 27 h 48"/>
              <a:gd name="T44" fmla="*/ 40 w 59"/>
              <a:gd name="T45" fmla="*/ 19 h 48"/>
              <a:gd name="T46" fmla="*/ 46 w 59"/>
              <a:gd name="T47" fmla="*/ 27 h 48"/>
              <a:gd name="T48" fmla="*/ 56 w 59"/>
              <a:gd name="T49" fmla="*/ 21 h 48"/>
              <a:gd name="T50" fmla="*/ 48 w 59"/>
              <a:gd name="T51" fmla="*/ 19 h 48"/>
              <a:gd name="T52" fmla="*/ 40 w 59"/>
              <a:gd name="T53" fmla="*/ 16 h 48"/>
              <a:gd name="T54" fmla="*/ 38 w 59"/>
              <a:gd name="T55" fmla="*/ 21 h 48"/>
              <a:gd name="T56" fmla="*/ 22 w 59"/>
              <a:gd name="T57" fmla="*/ 19 h 48"/>
              <a:gd name="T58" fmla="*/ 14 w 59"/>
              <a:gd name="T59" fmla="*/ 16 h 48"/>
              <a:gd name="T60" fmla="*/ 11 w 59"/>
              <a:gd name="T61" fmla="*/ 21 h 48"/>
              <a:gd name="T62" fmla="*/ 3 w 59"/>
              <a:gd name="T63" fmla="*/ 8 h 48"/>
              <a:gd name="T64" fmla="*/ 56 w 59"/>
              <a:gd name="T65" fmla="*/ 2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9" h="48">
                <a:moveTo>
                  <a:pt x="56" y="5"/>
                </a:moveTo>
                <a:cubicBezTo>
                  <a:pt x="40" y="5"/>
                  <a:pt x="40" y="5"/>
                  <a:pt x="40" y="5"/>
                </a:cubicBezTo>
                <a:cubicBezTo>
                  <a:pt x="40" y="2"/>
                  <a:pt x="38" y="0"/>
                  <a:pt x="3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1" y="0"/>
                  <a:pt x="19" y="2"/>
                  <a:pt x="19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0" y="7"/>
                  <a:pt x="0" y="8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3"/>
                  <a:pt x="2" y="24"/>
                  <a:pt x="3" y="24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47"/>
                  <a:pt x="4" y="48"/>
                  <a:pt x="6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6" y="47"/>
                  <a:pt x="56" y="45"/>
                </a:cubicBezTo>
                <a:cubicBezTo>
                  <a:pt x="56" y="24"/>
                  <a:pt x="56" y="24"/>
                  <a:pt x="56" y="24"/>
                </a:cubicBezTo>
                <a:cubicBezTo>
                  <a:pt x="58" y="24"/>
                  <a:pt x="59" y="23"/>
                  <a:pt x="59" y="21"/>
                </a:cubicBezTo>
                <a:cubicBezTo>
                  <a:pt x="59" y="8"/>
                  <a:pt x="59" y="8"/>
                  <a:pt x="59" y="8"/>
                </a:cubicBezTo>
                <a:cubicBezTo>
                  <a:pt x="59" y="7"/>
                  <a:pt x="58" y="5"/>
                  <a:pt x="56" y="5"/>
                </a:cubicBezTo>
                <a:close/>
                <a:moveTo>
                  <a:pt x="24" y="3"/>
                </a:move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8" y="4"/>
                  <a:pt x="38" y="5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4"/>
                  <a:pt x="23" y="3"/>
                  <a:pt x="24" y="3"/>
                </a:cubicBezTo>
                <a:close/>
                <a:moveTo>
                  <a:pt x="54" y="45"/>
                </a:moveTo>
                <a:cubicBezTo>
                  <a:pt x="6" y="45"/>
                  <a:pt x="6" y="45"/>
                  <a:pt x="6" y="45"/>
                </a:cubicBezTo>
                <a:cubicBezTo>
                  <a:pt x="6" y="24"/>
                  <a:pt x="6" y="24"/>
                  <a:pt x="6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8"/>
                  <a:pt x="12" y="29"/>
                  <a:pt x="14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2" y="28"/>
                  <a:pt x="22" y="27"/>
                </a:cubicBezTo>
                <a:cubicBezTo>
                  <a:pt x="22" y="24"/>
                  <a:pt x="22" y="24"/>
                  <a:pt x="22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8"/>
                  <a:pt x="39" y="29"/>
                  <a:pt x="40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29"/>
                  <a:pt x="48" y="28"/>
                  <a:pt x="48" y="27"/>
                </a:cubicBezTo>
                <a:cubicBezTo>
                  <a:pt x="48" y="24"/>
                  <a:pt x="48" y="24"/>
                  <a:pt x="48" y="24"/>
                </a:cubicBezTo>
                <a:cubicBezTo>
                  <a:pt x="54" y="24"/>
                  <a:pt x="54" y="24"/>
                  <a:pt x="54" y="24"/>
                </a:cubicBezTo>
                <a:lnTo>
                  <a:pt x="54" y="45"/>
                </a:lnTo>
                <a:close/>
                <a:moveTo>
                  <a:pt x="14" y="27"/>
                </a:moveTo>
                <a:cubicBezTo>
                  <a:pt x="14" y="19"/>
                  <a:pt x="14" y="19"/>
                  <a:pt x="14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27"/>
                  <a:pt x="19" y="27"/>
                  <a:pt x="19" y="27"/>
                </a:cubicBezTo>
                <a:lnTo>
                  <a:pt x="14" y="27"/>
                </a:lnTo>
                <a:close/>
                <a:moveTo>
                  <a:pt x="40" y="27"/>
                </a:moveTo>
                <a:cubicBezTo>
                  <a:pt x="40" y="19"/>
                  <a:pt x="40" y="19"/>
                  <a:pt x="40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27"/>
                  <a:pt x="46" y="27"/>
                  <a:pt x="46" y="27"/>
                </a:cubicBezTo>
                <a:lnTo>
                  <a:pt x="40" y="27"/>
                </a:lnTo>
                <a:close/>
                <a:moveTo>
                  <a:pt x="56" y="21"/>
                </a:moveTo>
                <a:cubicBezTo>
                  <a:pt x="48" y="21"/>
                  <a:pt x="48" y="21"/>
                  <a:pt x="48" y="21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7"/>
                  <a:pt x="47" y="16"/>
                  <a:pt x="4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9" y="16"/>
                  <a:pt x="38" y="17"/>
                  <a:pt x="38" y="19"/>
                </a:cubicBezTo>
                <a:cubicBezTo>
                  <a:pt x="38" y="21"/>
                  <a:pt x="38" y="21"/>
                  <a:pt x="38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7"/>
                  <a:pt x="20" y="16"/>
                  <a:pt x="19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6"/>
                  <a:pt x="11" y="17"/>
                  <a:pt x="11" y="19"/>
                </a:cubicBezTo>
                <a:cubicBezTo>
                  <a:pt x="11" y="21"/>
                  <a:pt x="11" y="21"/>
                  <a:pt x="11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8"/>
                  <a:pt x="3" y="8"/>
                  <a:pt x="3" y="8"/>
                </a:cubicBezTo>
                <a:cubicBezTo>
                  <a:pt x="56" y="8"/>
                  <a:pt x="56" y="8"/>
                  <a:pt x="56" y="8"/>
                </a:cubicBezTo>
                <a:lnTo>
                  <a:pt x="56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4C3ECF-0020-4240-AF81-7788A2880E9E}"/>
              </a:ext>
            </a:extLst>
          </p:cNvPr>
          <p:cNvSpPr/>
          <p:nvPr/>
        </p:nvSpPr>
        <p:spPr>
          <a:xfrm>
            <a:off x="5545549" y="2459137"/>
            <a:ext cx="233584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 these sweet mornings of spring my entire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15E6D36-36DC-40E0-B223-134050F7AD9D}"/>
              </a:ext>
            </a:extLst>
          </p:cNvPr>
          <p:cNvSpPr txBox="1"/>
          <p:nvPr/>
        </p:nvSpPr>
        <p:spPr>
          <a:xfrm>
            <a:off x="5641799" y="4015011"/>
            <a:ext cx="1431966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7D3D931-E537-4B0D-BDC2-E1E20DA71A0A}"/>
              </a:ext>
            </a:extLst>
          </p:cNvPr>
          <p:cNvSpPr/>
          <p:nvPr/>
        </p:nvSpPr>
        <p:spPr>
          <a:xfrm>
            <a:off x="8302954" y="2459137"/>
            <a:ext cx="233584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 these sweet mornings of spring my entire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3E62D12-3EBF-49B9-82C3-2F9D5513F7B1}"/>
              </a:ext>
            </a:extLst>
          </p:cNvPr>
          <p:cNvSpPr txBox="1"/>
          <p:nvPr/>
        </p:nvSpPr>
        <p:spPr>
          <a:xfrm>
            <a:off x="8399204" y="4015011"/>
            <a:ext cx="1431966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10A1360-1024-4E92-9000-CDA6602640CC}"/>
              </a:ext>
            </a:extLst>
          </p:cNvPr>
          <p:cNvSpPr/>
          <p:nvPr/>
        </p:nvSpPr>
        <p:spPr>
          <a:xfrm>
            <a:off x="5545548" y="4875933"/>
            <a:ext cx="5093245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8AA7B88-8930-4AF4-96BF-982214A895F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F07296B-8C20-4B5B-AB02-A0E9C33FC65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66C7ACA-DAF4-4F63-9333-984FB708C55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0972E09F-3322-43F0-AAB2-7D7B14C7BFA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CFEB99-F787-4476-937C-8A27DECB416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F5B9D4-E8F3-4A4C-8BC2-5D66564EB092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0C402A3-B454-421F-82F3-A1925663887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3FB218-317B-4DFC-B18D-3719EA281AC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05771AC-5FE6-4880-9E82-244A24C9FB5E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0E52C05-5962-4E66-84E5-0F1F515123E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481E1D-8895-4BE5-A645-1A17FA7A949A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047776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c 2">
            <a:extLst>
              <a:ext uri="{FF2B5EF4-FFF2-40B4-BE49-F238E27FC236}">
                <a16:creationId xmlns:a16="http://schemas.microsoft.com/office/drawing/2014/main" id="{79E95E9F-895F-4537-A61F-724E5ED71AE9}"/>
              </a:ext>
            </a:extLst>
          </p:cNvPr>
          <p:cNvSpPr/>
          <p:nvPr/>
        </p:nvSpPr>
        <p:spPr>
          <a:xfrm>
            <a:off x="1864345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6A0BE521-257E-4637-BEBC-A1D006EBF906}"/>
              </a:ext>
            </a:extLst>
          </p:cNvPr>
          <p:cNvSpPr/>
          <p:nvPr/>
        </p:nvSpPr>
        <p:spPr>
          <a:xfrm>
            <a:off x="1864345" y="2933805"/>
            <a:ext cx="1192396" cy="1192396"/>
          </a:xfrm>
          <a:prstGeom prst="arc">
            <a:avLst>
              <a:gd name="adj1" fmla="val 16200000"/>
              <a:gd name="adj2" fmla="val 11877190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A41F70F2-79C1-407E-81B2-A46A3836EC1A}"/>
              </a:ext>
            </a:extLst>
          </p:cNvPr>
          <p:cNvSpPr/>
          <p:nvPr/>
        </p:nvSpPr>
        <p:spPr>
          <a:xfrm>
            <a:off x="4262379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AFC2D1A5-16ED-4477-A7DD-1B5FBCFEBD2A}"/>
              </a:ext>
            </a:extLst>
          </p:cNvPr>
          <p:cNvSpPr/>
          <p:nvPr/>
        </p:nvSpPr>
        <p:spPr>
          <a:xfrm>
            <a:off x="4262379" y="2933805"/>
            <a:ext cx="1192396" cy="1192396"/>
          </a:xfrm>
          <a:prstGeom prst="arc">
            <a:avLst>
              <a:gd name="adj1" fmla="val 16200000"/>
              <a:gd name="adj2" fmla="val 10743644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37109815-8F42-44D7-B4E7-E9830C67AC91}"/>
              </a:ext>
            </a:extLst>
          </p:cNvPr>
          <p:cNvSpPr/>
          <p:nvPr/>
        </p:nvSpPr>
        <p:spPr>
          <a:xfrm>
            <a:off x="6650186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A6132113-5AB4-4EC5-B914-1EF7ED69C66E}"/>
              </a:ext>
            </a:extLst>
          </p:cNvPr>
          <p:cNvSpPr/>
          <p:nvPr/>
        </p:nvSpPr>
        <p:spPr>
          <a:xfrm>
            <a:off x="6650186" y="2933805"/>
            <a:ext cx="1192396" cy="1192396"/>
          </a:xfrm>
          <a:prstGeom prst="arc">
            <a:avLst>
              <a:gd name="adj1" fmla="val 3090393"/>
              <a:gd name="adj2" fmla="val 13735666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2A4CD070-81B4-4C46-97FF-B7DD96408860}"/>
              </a:ext>
            </a:extLst>
          </p:cNvPr>
          <p:cNvSpPr>
            <a:spLocks noEditPoints="1"/>
          </p:cNvSpPr>
          <p:nvPr/>
        </p:nvSpPr>
        <p:spPr bwMode="auto">
          <a:xfrm>
            <a:off x="2175936" y="2102231"/>
            <a:ext cx="437249" cy="426368"/>
          </a:xfrm>
          <a:custGeom>
            <a:avLst/>
            <a:gdLst>
              <a:gd name="T0" fmla="*/ 64 w 187"/>
              <a:gd name="T1" fmla="*/ 82 h 182"/>
              <a:gd name="T2" fmla="*/ 74 w 187"/>
              <a:gd name="T3" fmla="*/ 92 h 182"/>
              <a:gd name="T4" fmla="*/ 59 w 187"/>
              <a:gd name="T5" fmla="*/ 99 h 182"/>
              <a:gd name="T6" fmla="*/ 47 w 187"/>
              <a:gd name="T7" fmla="*/ 95 h 182"/>
              <a:gd name="T8" fmla="*/ 7 w 187"/>
              <a:gd name="T9" fmla="*/ 54 h 182"/>
              <a:gd name="T10" fmla="*/ 9 w 187"/>
              <a:gd name="T11" fmla="*/ 27 h 182"/>
              <a:gd name="T12" fmla="*/ 30 w 187"/>
              <a:gd name="T13" fmla="*/ 7 h 182"/>
              <a:gd name="T14" fmla="*/ 46 w 187"/>
              <a:gd name="T15" fmla="*/ 0 h 182"/>
              <a:gd name="T16" fmla="*/ 57 w 187"/>
              <a:gd name="T17" fmla="*/ 4 h 182"/>
              <a:gd name="T18" fmla="*/ 97 w 187"/>
              <a:gd name="T19" fmla="*/ 44 h 182"/>
              <a:gd name="T20" fmla="*/ 95 w 187"/>
              <a:gd name="T21" fmla="*/ 72 h 182"/>
              <a:gd name="T22" fmla="*/ 85 w 187"/>
              <a:gd name="T23" fmla="*/ 61 h 182"/>
              <a:gd name="T24" fmla="*/ 87 w 187"/>
              <a:gd name="T25" fmla="*/ 55 h 182"/>
              <a:gd name="T26" fmla="*/ 47 w 187"/>
              <a:gd name="T27" fmla="*/ 14 h 182"/>
              <a:gd name="T28" fmla="*/ 46 w 187"/>
              <a:gd name="T29" fmla="*/ 14 h 182"/>
              <a:gd name="T30" fmla="*/ 40 w 187"/>
              <a:gd name="T31" fmla="*/ 17 h 182"/>
              <a:gd name="T32" fmla="*/ 20 w 187"/>
              <a:gd name="T33" fmla="*/ 37 h 182"/>
              <a:gd name="T34" fmla="*/ 17 w 187"/>
              <a:gd name="T35" fmla="*/ 44 h 182"/>
              <a:gd name="T36" fmla="*/ 58 w 187"/>
              <a:gd name="T37" fmla="*/ 84 h 182"/>
              <a:gd name="T38" fmla="*/ 64 w 187"/>
              <a:gd name="T39" fmla="*/ 82 h 182"/>
              <a:gd name="T40" fmla="*/ 180 w 187"/>
              <a:gd name="T41" fmla="*/ 127 h 182"/>
              <a:gd name="T42" fmla="*/ 140 w 187"/>
              <a:gd name="T43" fmla="*/ 87 h 182"/>
              <a:gd name="T44" fmla="*/ 128 w 187"/>
              <a:gd name="T45" fmla="*/ 82 h 182"/>
              <a:gd name="T46" fmla="*/ 113 w 187"/>
              <a:gd name="T47" fmla="*/ 89 h 182"/>
              <a:gd name="T48" fmla="*/ 123 w 187"/>
              <a:gd name="T49" fmla="*/ 100 h 182"/>
              <a:gd name="T50" fmla="*/ 128 w 187"/>
              <a:gd name="T51" fmla="*/ 97 h 182"/>
              <a:gd name="T52" fmla="*/ 129 w 187"/>
              <a:gd name="T53" fmla="*/ 97 h 182"/>
              <a:gd name="T54" fmla="*/ 170 w 187"/>
              <a:gd name="T55" fmla="*/ 138 h 182"/>
              <a:gd name="T56" fmla="*/ 167 w 187"/>
              <a:gd name="T57" fmla="*/ 144 h 182"/>
              <a:gd name="T58" fmla="*/ 147 w 187"/>
              <a:gd name="T59" fmla="*/ 165 h 182"/>
              <a:gd name="T60" fmla="*/ 140 w 187"/>
              <a:gd name="T61" fmla="*/ 167 h 182"/>
              <a:gd name="T62" fmla="*/ 100 w 187"/>
              <a:gd name="T63" fmla="*/ 127 h 182"/>
              <a:gd name="T64" fmla="*/ 102 w 187"/>
              <a:gd name="T65" fmla="*/ 120 h 182"/>
              <a:gd name="T66" fmla="*/ 92 w 187"/>
              <a:gd name="T67" fmla="*/ 110 h 182"/>
              <a:gd name="T68" fmla="*/ 90 w 187"/>
              <a:gd name="T69" fmla="*/ 137 h 182"/>
              <a:gd name="T70" fmla="*/ 130 w 187"/>
              <a:gd name="T71" fmla="*/ 177 h 182"/>
              <a:gd name="T72" fmla="*/ 141 w 187"/>
              <a:gd name="T73" fmla="*/ 182 h 182"/>
              <a:gd name="T74" fmla="*/ 141 w 187"/>
              <a:gd name="T75" fmla="*/ 182 h 182"/>
              <a:gd name="T76" fmla="*/ 157 w 187"/>
              <a:gd name="T77" fmla="*/ 175 h 182"/>
              <a:gd name="T78" fmla="*/ 178 w 187"/>
              <a:gd name="T79" fmla="*/ 155 h 182"/>
              <a:gd name="T80" fmla="*/ 180 w 187"/>
              <a:gd name="T81" fmla="*/ 127 h 182"/>
              <a:gd name="T82" fmla="*/ 60 w 187"/>
              <a:gd name="T83" fmla="*/ 57 h 182"/>
              <a:gd name="T84" fmla="*/ 60 w 187"/>
              <a:gd name="T85" fmla="*/ 70 h 182"/>
              <a:gd name="T86" fmla="*/ 114 w 187"/>
              <a:gd name="T87" fmla="*/ 124 h 182"/>
              <a:gd name="T88" fmla="*/ 121 w 187"/>
              <a:gd name="T89" fmla="*/ 127 h 182"/>
              <a:gd name="T90" fmla="*/ 127 w 187"/>
              <a:gd name="T91" fmla="*/ 124 h 182"/>
              <a:gd name="T92" fmla="*/ 127 w 187"/>
              <a:gd name="T93" fmla="*/ 112 h 182"/>
              <a:gd name="T94" fmla="*/ 73 w 187"/>
              <a:gd name="T95" fmla="*/ 57 h 182"/>
              <a:gd name="T96" fmla="*/ 60 w 187"/>
              <a:gd name="T97" fmla="*/ 5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7" h="182">
                <a:moveTo>
                  <a:pt x="64" y="82"/>
                </a:moveTo>
                <a:cubicBezTo>
                  <a:pt x="74" y="92"/>
                  <a:pt x="74" y="92"/>
                  <a:pt x="74" y="92"/>
                </a:cubicBezTo>
                <a:cubicBezTo>
                  <a:pt x="70" y="97"/>
                  <a:pt x="64" y="99"/>
                  <a:pt x="59" y="99"/>
                </a:cubicBezTo>
                <a:cubicBezTo>
                  <a:pt x="54" y="99"/>
                  <a:pt x="50" y="98"/>
                  <a:pt x="47" y="95"/>
                </a:cubicBezTo>
                <a:cubicBezTo>
                  <a:pt x="7" y="54"/>
                  <a:pt x="7" y="54"/>
                  <a:pt x="7" y="54"/>
                </a:cubicBezTo>
                <a:cubicBezTo>
                  <a:pt x="0" y="47"/>
                  <a:pt x="1" y="35"/>
                  <a:pt x="9" y="27"/>
                </a:cubicBezTo>
                <a:cubicBezTo>
                  <a:pt x="30" y="7"/>
                  <a:pt x="30" y="7"/>
                  <a:pt x="30" y="7"/>
                </a:cubicBezTo>
                <a:cubicBezTo>
                  <a:pt x="34" y="2"/>
                  <a:pt x="40" y="0"/>
                  <a:pt x="46" y="0"/>
                </a:cubicBezTo>
                <a:cubicBezTo>
                  <a:pt x="50" y="0"/>
                  <a:pt x="54" y="1"/>
                  <a:pt x="57" y="4"/>
                </a:cubicBezTo>
                <a:cubicBezTo>
                  <a:pt x="97" y="44"/>
                  <a:pt x="97" y="44"/>
                  <a:pt x="97" y="44"/>
                </a:cubicBezTo>
                <a:cubicBezTo>
                  <a:pt x="104" y="51"/>
                  <a:pt x="103" y="63"/>
                  <a:pt x="95" y="72"/>
                </a:cubicBezTo>
                <a:cubicBezTo>
                  <a:pt x="85" y="61"/>
                  <a:pt x="85" y="61"/>
                  <a:pt x="85" y="61"/>
                </a:cubicBezTo>
                <a:cubicBezTo>
                  <a:pt x="87" y="58"/>
                  <a:pt x="87" y="55"/>
                  <a:pt x="87" y="55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6" y="14"/>
                  <a:pt x="46" y="14"/>
                </a:cubicBezTo>
                <a:cubicBezTo>
                  <a:pt x="44" y="14"/>
                  <a:pt x="42" y="15"/>
                  <a:pt x="40" y="17"/>
                </a:cubicBezTo>
                <a:cubicBezTo>
                  <a:pt x="20" y="37"/>
                  <a:pt x="20" y="37"/>
                  <a:pt x="20" y="37"/>
                </a:cubicBezTo>
                <a:cubicBezTo>
                  <a:pt x="17" y="40"/>
                  <a:pt x="17" y="43"/>
                  <a:pt x="17" y="44"/>
                </a:cubicBezTo>
                <a:cubicBezTo>
                  <a:pt x="58" y="84"/>
                  <a:pt x="58" y="84"/>
                  <a:pt x="58" y="84"/>
                </a:cubicBezTo>
                <a:cubicBezTo>
                  <a:pt x="58" y="85"/>
                  <a:pt x="61" y="85"/>
                  <a:pt x="64" y="82"/>
                </a:cubicBezTo>
                <a:close/>
                <a:moveTo>
                  <a:pt x="180" y="127"/>
                </a:moveTo>
                <a:cubicBezTo>
                  <a:pt x="140" y="87"/>
                  <a:pt x="140" y="87"/>
                  <a:pt x="140" y="87"/>
                </a:cubicBezTo>
                <a:cubicBezTo>
                  <a:pt x="137" y="84"/>
                  <a:pt x="133" y="82"/>
                  <a:pt x="128" y="82"/>
                </a:cubicBezTo>
                <a:cubicBezTo>
                  <a:pt x="123" y="82"/>
                  <a:pt x="117" y="85"/>
                  <a:pt x="113" y="89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5" y="98"/>
                  <a:pt x="127" y="97"/>
                  <a:pt x="128" y="97"/>
                </a:cubicBezTo>
                <a:cubicBezTo>
                  <a:pt x="129" y="97"/>
                  <a:pt x="129" y="97"/>
                  <a:pt x="129" y="97"/>
                </a:cubicBezTo>
                <a:cubicBezTo>
                  <a:pt x="170" y="138"/>
                  <a:pt x="170" y="138"/>
                  <a:pt x="170" y="138"/>
                </a:cubicBezTo>
                <a:cubicBezTo>
                  <a:pt x="170" y="138"/>
                  <a:pt x="170" y="141"/>
                  <a:pt x="167" y="144"/>
                </a:cubicBezTo>
                <a:cubicBezTo>
                  <a:pt x="147" y="165"/>
                  <a:pt x="147" y="165"/>
                  <a:pt x="147" y="165"/>
                </a:cubicBezTo>
                <a:cubicBezTo>
                  <a:pt x="144" y="167"/>
                  <a:pt x="141" y="167"/>
                  <a:pt x="140" y="167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6"/>
                  <a:pt x="100" y="123"/>
                  <a:pt x="102" y="12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84" y="118"/>
                  <a:pt x="83" y="130"/>
                  <a:pt x="90" y="13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3" y="180"/>
                  <a:pt x="137" y="182"/>
                  <a:pt x="141" y="182"/>
                </a:cubicBezTo>
                <a:cubicBezTo>
                  <a:pt x="141" y="182"/>
                  <a:pt x="141" y="182"/>
                  <a:pt x="141" y="182"/>
                </a:cubicBezTo>
                <a:cubicBezTo>
                  <a:pt x="147" y="182"/>
                  <a:pt x="153" y="179"/>
                  <a:pt x="157" y="175"/>
                </a:cubicBezTo>
                <a:cubicBezTo>
                  <a:pt x="178" y="155"/>
                  <a:pt x="178" y="155"/>
                  <a:pt x="178" y="155"/>
                </a:cubicBezTo>
                <a:cubicBezTo>
                  <a:pt x="186" y="146"/>
                  <a:pt x="187" y="134"/>
                  <a:pt x="180" y="127"/>
                </a:cubicBezTo>
                <a:close/>
                <a:moveTo>
                  <a:pt x="60" y="57"/>
                </a:moveTo>
                <a:cubicBezTo>
                  <a:pt x="56" y="61"/>
                  <a:pt x="56" y="66"/>
                  <a:pt x="60" y="70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116" y="126"/>
                  <a:pt x="118" y="127"/>
                  <a:pt x="121" y="127"/>
                </a:cubicBezTo>
                <a:cubicBezTo>
                  <a:pt x="123" y="127"/>
                  <a:pt x="125" y="126"/>
                  <a:pt x="127" y="124"/>
                </a:cubicBezTo>
                <a:cubicBezTo>
                  <a:pt x="131" y="121"/>
                  <a:pt x="131" y="115"/>
                  <a:pt x="127" y="112"/>
                </a:cubicBezTo>
                <a:cubicBezTo>
                  <a:pt x="73" y="57"/>
                  <a:pt x="73" y="57"/>
                  <a:pt x="73" y="57"/>
                </a:cubicBezTo>
                <a:cubicBezTo>
                  <a:pt x="69" y="53"/>
                  <a:pt x="63" y="53"/>
                  <a:pt x="60" y="57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B7FA5F43-EC73-424F-8192-8160D0E00292}"/>
              </a:ext>
            </a:extLst>
          </p:cNvPr>
          <p:cNvSpPr>
            <a:spLocks noEditPoints="1"/>
          </p:cNvSpPr>
          <p:nvPr/>
        </p:nvSpPr>
        <p:spPr bwMode="auto">
          <a:xfrm>
            <a:off x="4638360" y="2102231"/>
            <a:ext cx="329160" cy="426368"/>
          </a:xfrm>
          <a:custGeom>
            <a:avLst/>
            <a:gdLst>
              <a:gd name="T0" fmla="*/ 140 w 145"/>
              <a:gd name="T1" fmla="*/ 27 h 187"/>
              <a:gd name="T2" fmla="*/ 98 w 145"/>
              <a:gd name="T3" fmla="*/ 23 h 187"/>
              <a:gd name="T4" fmla="*/ 81 w 145"/>
              <a:gd name="T5" fmla="*/ 0 h 187"/>
              <a:gd name="T6" fmla="*/ 47 w 145"/>
              <a:gd name="T7" fmla="*/ 17 h 187"/>
              <a:gd name="T8" fmla="*/ 16 w 145"/>
              <a:gd name="T9" fmla="*/ 23 h 187"/>
              <a:gd name="T10" fmla="*/ 0 w 145"/>
              <a:gd name="T11" fmla="*/ 39 h 187"/>
              <a:gd name="T12" fmla="*/ 10 w 145"/>
              <a:gd name="T13" fmla="*/ 45 h 187"/>
              <a:gd name="T14" fmla="*/ 29 w 145"/>
              <a:gd name="T15" fmla="*/ 187 h 187"/>
              <a:gd name="T16" fmla="*/ 132 w 145"/>
              <a:gd name="T17" fmla="*/ 171 h 187"/>
              <a:gd name="T18" fmla="*/ 145 w 145"/>
              <a:gd name="T19" fmla="*/ 45 h 187"/>
              <a:gd name="T20" fmla="*/ 55 w 145"/>
              <a:gd name="T21" fmla="*/ 17 h 187"/>
              <a:gd name="T22" fmla="*/ 81 w 145"/>
              <a:gd name="T23" fmla="*/ 8 h 187"/>
              <a:gd name="T24" fmla="*/ 90 w 145"/>
              <a:gd name="T25" fmla="*/ 23 h 187"/>
              <a:gd name="T26" fmla="*/ 55 w 145"/>
              <a:gd name="T27" fmla="*/ 17 h 187"/>
              <a:gd name="T28" fmla="*/ 115 w 145"/>
              <a:gd name="T29" fmla="*/ 179 h 187"/>
              <a:gd name="T30" fmla="*/ 21 w 145"/>
              <a:gd name="T31" fmla="*/ 171 h 187"/>
              <a:gd name="T32" fmla="*/ 126 w 145"/>
              <a:gd name="T33" fmla="*/ 45 h 187"/>
              <a:gd name="T34" fmla="*/ 135 w 145"/>
              <a:gd name="T35" fmla="*/ 37 h 187"/>
              <a:gd name="T36" fmla="*/ 8 w 145"/>
              <a:gd name="T37" fmla="*/ 37 h 187"/>
              <a:gd name="T38" fmla="*/ 16 w 145"/>
              <a:gd name="T39" fmla="*/ 31 h 187"/>
              <a:gd name="T40" fmla="*/ 134 w 145"/>
              <a:gd name="T41" fmla="*/ 33 h 187"/>
              <a:gd name="T42" fmla="*/ 135 w 145"/>
              <a:gd name="T43" fmla="*/ 37 h 187"/>
              <a:gd name="T44" fmla="*/ 106 w 145"/>
              <a:gd name="T45" fmla="*/ 65 h 187"/>
              <a:gd name="T46" fmla="*/ 114 w 145"/>
              <a:gd name="T47" fmla="*/ 65 h 187"/>
              <a:gd name="T48" fmla="*/ 108 w 145"/>
              <a:gd name="T49" fmla="*/ 158 h 187"/>
              <a:gd name="T50" fmla="*/ 104 w 145"/>
              <a:gd name="T51" fmla="*/ 154 h 187"/>
              <a:gd name="T52" fmla="*/ 81 w 145"/>
              <a:gd name="T53" fmla="*/ 65 h 187"/>
              <a:gd name="T54" fmla="*/ 85 w 145"/>
              <a:gd name="T55" fmla="*/ 61 h 187"/>
              <a:gd name="T56" fmla="*/ 89 w 145"/>
              <a:gd name="T57" fmla="*/ 154 h 187"/>
              <a:gd name="T58" fmla="*/ 84 w 145"/>
              <a:gd name="T59" fmla="*/ 158 h 187"/>
              <a:gd name="T60" fmla="*/ 34 w 145"/>
              <a:gd name="T61" fmla="*/ 154 h 187"/>
              <a:gd name="T62" fmla="*/ 36 w 145"/>
              <a:gd name="T63" fmla="*/ 61 h 187"/>
              <a:gd name="T64" fmla="*/ 42 w 145"/>
              <a:gd name="T65" fmla="*/ 154 h 187"/>
              <a:gd name="T66" fmla="*/ 38 w 145"/>
              <a:gd name="T67" fmla="*/ 158 h 187"/>
              <a:gd name="T68" fmla="*/ 57 w 145"/>
              <a:gd name="T69" fmla="*/ 154 h 187"/>
              <a:gd name="T70" fmla="*/ 61 w 145"/>
              <a:gd name="T71" fmla="*/ 61 h 187"/>
              <a:gd name="T72" fmla="*/ 65 w 145"/>
              <a:gd name="T73" fmla="*/ 65 h 187"/>
              <a:gd name="T74" fmla="*/ 61 w 145"/>
              <a:gd name="T75" fmla="*/ 158 h 187"/>
              <a:gd name="T76" fmla="*/ 57 w 145"/>
              <a:gd name="T77" fmla="*/ 15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87">
                <a:moveTo>
                  <a:pt x="145" y="39"/>
                </a:moveTo>
                <a:cubicBezTo>
                  <a:pt x="145" y="35"/>
                  <a:pt x="143" y="30"/>
                  <a:pt x="140" y="27"/>
                </a:cubicBezTo>
                <a:cubicBezTo>
                  <a:pt x="137" y="24"/>
                  <a:pt x="133" y="23"/>
                  <a:pt x="129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17"/>
                  <a:pt x="98" y="17"/>
                  <a:pt x="98" y="17"/>
                </a:cubicBezTo>
                <a:cubicBezTo>
                  <a:pt x="98" y="8"/>
                  <a:pt x="90" y="0"/>
                  <a:pt x="81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54" y="0"/>
                  <a:pt x="47" y="8"/>
                  <a:pt x="47" y="17"/>
                </a:cubicBezTo>
                <a:cubicBezTo>
                  <a:pt x="47" y="23"/>
                  <a:pt x="47" y="23"/>
                  <a:pt x="47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2" y="23"/>
                  <a:pt x="8" y="24"/>
                  <a:pt x="4" y="27"/>
                </a:cubicBezTo>
                <a:cubicBezTo>
                  <a:pt x="1" y="30"/>
                  <a:pt x="0" y="35"/>
                  <a:pt x="0" y="39"/>
                </a:cubicBezTo>
                <a:cubicBezTo>
                  <a:pt x="0" y="45"/>
                  <a:pt x="0" y="45"/>
                  <a:pt x="0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13" y="171"/>
                  <a:pt x="13" y="171"/>
                  <a:pt x="13" y="171"/>
                </a:cubicBezTo>
                <a:cubicBezTo>
                  <a:pt x="13" y="180"/>
                  <a:pt x="21" y="187"/>
                  <a:pt x="29" y="187"/>
                </a:cubicBezTo>
                <a:cubicBezTo>
                  <a:pt x="115" y="187"/>
                  <a:pt x="115" y="187"/>
                  <a:pt x="115" y="187"/>
                </a:cubicBezTo>
                <a:cubicBezTo>
                  <a:pt x="124" y="187"/>
                  <a:pt x="132" y="180"/>
                  <a:pt x="132" y="171"/>
                </a:cubicBezTo>
                <a:cubicBezTo>
                  <a:pt x="135" y="45"/>
                  <a:pt x="135" y="45"/>
                  <a:pt x="135" y="45"/>
                </a:cubicBezTo>
                <a:cubicBezTo>
                  <a:pt x="145" y="45"/>
                  <a:pt x="145" y="45"/>
                  <a:pt x="145" y="45"/>
                </a:cubicBezTo>
                <a:lnTo>
                  <a:pt x="145" y="39"/>
                </a:lnTo>
                <a:close/>
                <a:moveTo>
                  <a:pt x="55" y="17"/>
                </a:moveTo>
                <a:cubicBezTo>
                  <a:pt x="55" y="12"/>
                  <a:pt x="59" y="8"/>
                  <a:pt x="63" y="8"/>
                </a:cubicBezTo>
                <a:cubicBezTo>
                  <a:pt x="81" y="8"/>
                  <a:pt x="81" y="8"/>
                  <a:pt x="81" y="8"/>
                </a:cubicBezTo>
                <a:cubicBezTo>
                  <a:pt x="86" y="8"/>
                  <a:pt x="90" y="12"/>
                  <a:pt x="90" y="17"/>
                </a:cubicBezTo>
                <a:cubicBezTo>
                  <a:pt x="90" y="23"/>
                  <a:pt x="90" y="23"/>
                  <a:pt x="90" y="23"/>
                </a:cubicBezTo>
                <a:cubicBezTo>
                  <a:pt x="55" y="23"/>
                  <a:pt x="55" y="23"/>
                  <a:pt x="55" y="23"/>
                </a:cubicBezTo>
                <a:lnTo>
                  <a:pt x="55" y="17"/>
                </a:lnTo>
                <a:close/>
                <a:moveTo>
                  <a:pt x="124" y="171"/>
                </a:moveTo>
                <a:cubicBezTo>
                  <a:pt x="124" y="175"/>
                  <a:pt x="120" y="179"/>
                  <a:pt x="115" y="179"/>
                </a:cubicBezTo>
                <a:cubicBezTo>
                  <a:pt x="29" y="179"/>
                  <a:pt x="29" y="179"/>
                  <a:pt x="29" y="179"/>
                </a:cubicBezTo>
                <a:cubicBezTo>
                  <a:pt x="25" y="179"/>
                  <a:pt x="21" y="175"/>
                  <a:pt x="21" y="171"/>
                </a:cubicBezTo>
                <a:cubicBezTo>
                  <a:pt x="18" y="45"/>
                  <a:pt x="18" y="45"/>
                  <a:pt x="18" y="45"/>
                </a:cubicBezTo>
                <a:cubicBezTo>
                  <a:pt x="126" y="45"/>
                  <a:pt x="126" y="45"/>
                  <a:pt x="126" y="45"/>
                </a:cubicBezTo>
                <a:lnTo>
                  <a:pt x="124" y="171"/>
                </a:lnTo>
                <a:close/>
                <a:moveTo>
                  <a:pt x="135" y="37"/>
                </a:moveTo>
                <a:cubicBezTo>
                  <a:pt x="10" y="37"/>
                  <a:pt x="10" y="37"/>
                  <a:pt x="1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5"/>
                  <a:pt x="9" y="34"/>
                  <a:pt x="10" y="33"/>
                </a:cubicBezTo>
                <a:cubicBezTo>
                  <a:pt x="12" y="32"/>
                  <a:pt x="14" y="31"/>
                  <a:pt x="16" y="31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31" y="31"/>
                  <a:pt x="133" y="32"/>
                  <a:pt x="134" y="33"/>
                </a:cubicBezTo>
                <a:cubicBezTo>
                  <a:pt x="135" y="34"/>
                  <a:pt x="136" y="35"/>
                  <a:pt x="136" y="37"/>
                </a:cubicBezTo>
                <a:lnTo>
                  <a:pt x="135" y="37"/>
                </a:lnTo>
                <a:close/>
                <a:moveTo>
                  <a:pt x="104" y="154"/>
                </a:moveTo>
                <a:cubicBezTo>
                  <a:pt x="106" y="65"/>
                  <a:pt x="106" y="65"/>
                  <a:pt x="106" y="65"/>
                </a:cubicBezTo>
                <a:cubicBezTo>
                  <a:pt x="106" y="62"/>
                  <a:pt x="108" y="61"/>
                  <a:pt x="110" y="61"/>
                </a:cubicBezTo>
                <a:cubicBezTo>
                  <a:pt x="112" y="61"/>
                  <a:pt x="114" y="63"/>
                  <a:pt x="114" y="65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2" y="156"/>
                  <a:pt x="110" y="158"/>
                  <a:pt x="108" y="158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05" y="158"/>
                  <a:pt x="104" y="156"/>
                  <a:pt x="104" y="154"/>
                </a:cubicBezTo>
                <a:close/>
                <a:moveTo>
                  <a:pt x="80" y="154"/>
                </a:moveTo>
                <a:cubicBezTo>
                  <a:pt x="81" y="65"/>
                  <a:pt x="81" y="65"/>
                  <a:pt x="81" y="65"/>
                </a:cubicBezTo>
                <a:cubicBezTo>
                  <a:pt x="81" y="63"/>
                  <a:pt x="83" y="61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7" y="61"/>
                  <a:pt x="89" y="63"/>
                  <a:pt x="89" y="65"/>
                </a:cubicBezTo>
                <a:cubicBezTo>
                  <a:pt x="89" y="154"/>
                  <a:pt x="89" y="154"/>
                  <a:pt x="89" y="154"/>
                </a:cubicBezTo>
                <a:cubicBezTo>
                  <a:pt x="89" y="156"/>
                  <a:pt x="87" y="158"/>
                  <a:pt x="85" y="158"/>
                </a:cubicBezTo>
                <a:cubicBezTo>
                  <a:pt x="85" y="158"/>
                  <a:pt x="85" y="158"/>
                  <a:pt x="84" y="158"/>
                </a:cubicBezTo>
                <a:cubicBezTo>
                  <a:pt x="82" y="158"/>
                  <a:pt x="80" y="156"/>
                  <a:pt x="80" y="154"/>
                </a:cubicBezTo>
                <a:close/>
                <a:moveTo>
                  <a:pt x="34" y="154"/>
                </a:moveTo>
                <a:cubicBezTo>
                  <a:pt x="32" y="65"/>
                  <a:pt x="32" y="65"/>
                  <a:pt x="32" y="65"/>
                </a:cubicBezTo>
                <a:cubicBezTo>
                  <a:pt x="32" y="63"/>
                  <a:pt x="34" y="61"/>
                  <a:pt x="36" y="61"/>
                </a:cubicBezTo>
                <a:cubicBezTo>
                  <a:pt x="38" y="61"/>
                  <a:pt x="40" y="62"/>
                  <a:pt x="40" y="65"/>
                </a:cubicBezTo>
                <a:cubicBezTo>
                  <a:pt x="42" y="154"/>
                  <a:pt x="42" y="154"/>
                  <a:pt x="42" y="154"/>
                </a:cubicBezTo>
                <a:cubicBezTo>
                  <a:pt x="42" y="156"/>
                  <a:pt x="40" y="158"/>
                  <a:pt x="38" y="158"/>
                </a:cubicBezTo>
                <a:cubicBezTo>
                  <a:pt x="38" y="158"/>
                  <a:pt x="38" y="158"/>
                  <a:pt x="38" y="158"/>
                </a:cubicBezTo>
                <a:cubicBezTo>
                  <a:pt x="36" y="158"/>
                  <a:pt x="34" y="156"/>
                  <a:pt x="34" y="154"/>
                </a:cubicBezTo>
                <a:close/>
                <a:moveTo>
                  <a:pt x="57" y="154"/>
                </a:move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8" y="61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3" y="61"/>
                  <a:pt x="65" y="63"/>
                  <a:pt x="65" y="65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5" y="156"/>
                  <a:pt x="64" y="158"/>
                  <a:pt x="61" y="158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59" y="158"/>
                  <a:pt x="57" y="156"/>
                  <a:pt x="57" y="154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3" name="Group 992">
            <a:extLst>
              <a:ext uri="{FF2B5EF4-FFF2-40B4-BE49-F238E27FC236}">
                <a16:creationId xmlns:a16="http://schemas.microsoft.com/office/drawing/2014/main" id="{0F410F59-6627-4B67-BF20-5F5DF731C51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32153" y="2035017"/>
            <a:ext cx="458844" cy="493582"/>
            <a:chOff x="-3235" y="750"/>
            <a:chExt cx="2153" cy="2316"/>
          </a:xfrm>
          <a:solidFill>
            <a:schemeClr val="accent4">
              <a:lumMod val="75000"/>
            </a:schemeClr>
          </a:solidFill>
        </p:grpSpPr>
        <p:sp>
          <p:nvSpPr>
            <p:cNvPr id="14" name="Freeform 994">
              <a:extLst>
                <a:ext uri="{FF2B5EF4-FFF2-40B4-BE49-F238E27FC236}">
                  <a16:creationId xmlns:a16="http://schemas.microsoft.com/office/drawing/2014/main" id="{FD933B47-F1E6-4942-A5EA-B0E794D2B7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Freeform 995">
              <a:extLst>
                <a:ext uri="{FF2B5EF4-FFF2-40B4-BE49-F238E27FC236}">
                  <a16:creationId xmlns:a16="http://schemas.microsoft.com/office/drawing/2014/main" id="{13C452BC-6FEE-42C4-904A-08E1A707A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Freeform 996">
              <a:extLst>
                <a:ext uri="{FF2B5EF4-FFF2-40B4-BE49-F238E27FC236}">
                  <a16:creationId xmlns:a16="http://schemas.microsoft.com/office/drawing/2014/main" id="{E167082B-B56F-4D34-86A1-7541CED6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Freeform 997">
              <a:extLst>
                <a:ext uri="{FF2B5EF4-FFF2-40B4-BE49-F238E27FC236}">
                  <a16:creationId xmlns:a16="http://schemas.microsoft.com/office/drawing/2014/main" id="{36C139BC-580D-49B6-A0B3-73DB18468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Freeform 998">
              <a:extLst>
                <a:ext uri="{FF2B5EF4-FFF2-40B4-BE49-F238E27FC236}">
                  <a16:creationId xmlns:a16="http://schemas.microsoft.com/office/drawing/2014/main" id="{3D0194F4-53D8-4A6C-8A3F-820A78CD6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999">
              <a:extLst>
                <a:ext uri="{FF2B5EF4-FFF2-40B4-BE49-F238E27FC236}">
                  <a16:creationId xmlns:a16="http://schemas.microsoft.com/office/drawing/2014/main" id="{691DCBD5-6E95-4930-B9EE-F126D674D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000">
              <a:extLst>
                <a:ext uri="{FF2B5EF4-FFF2-40B4-BE49-F238E27FC236}">
                  <a16:creationId xmlns:a16="http://schemas.microsoft.com/office/drawing/2014/main" id="{BCDA0136-6012-4D35-B47F-1A3814BC5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2" name="Group 32">
            <a:extLst>
              <a:ext uri="{FF2B5EF4-FFF2-40B4-BE49-F238E27FC236}">
                <a16:creationId xmlns:a16="http://schemas.microsoft.com/office/drawing/2014/main" id="{08CA910A-43A2-4E3E-8CFB-FB78D758134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404635" y="2069755"/>
            <a:ext cx="458844" cy="458844"/>
            <a:chOff x="5370" y="1444"/>
            <a:chExt cx="208" cy="208"/>
          </a:xfrm>
          <a:solidFill>
            <a:schemeClr val="accent4">
              <a:lumMod val="75000"/>
            </a:schemeClr>
          </a:solidFill>
        </p:grpSpPr>
        <p:sp>
          <p:nvSpPr>
            <p:cNvPr id="23" name="Freeform 34">
              <a:extLst>
                <a:ext uri="{FF2B5EF4-FFF2-40B4-BE49-F238E27FC236}">
                  <a16:creationId xmlns:a16="http://schemas.microsoft.com/office/drawing/2014/main" id="{1E32EC7C-CFE4-4DC3-988A-ECC4B9CE6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4" y="1519"/>
              <a:ext cx="19" cy="19"/>
            </a:xfrm>
            <a:custGeom>
              <a:avLst/>
              <a:gdLst>
                <a:gd name="T0" fmla="*/ 166 w 306"/>
                <a:gd name="T1" fmla="*/ 0 h 306"/>
                <a:gd name="T2" fmla="*/ 192 w 306"/>
                <a:gd name="T3" fmla="*/ 5 h 306"/>
                <a:gd name="T4" fmla="*/ 217 w 306"/>
                <a:gd name="T5" fmla="*/ 13 h 306"/>
                <a:gd name="T6" fmla="*/ 240 w 306"/>
                <a:gd name="T7" fmla="*/ 27 h 306"/>
                <a:gd name="T8" fmla="*/ 261 w 306"/>
                <a:gd name="T9" fmla="*/ 44 h 306"/>
                <a:gd name="T10" fmla="*/ 279 w 306"/>
                <a:gd name="T11" fmla="*/ 66 h 306"/>
                <a:gd name="T12" fmla="*/ 293 w 306"/>
                <a:gd name="T13" fmla="*/ 89 h 306"/>
                <a:gd name="T14" fmla="*/ 302 w 306"/>
                <a:gd name="T15" fmla="*/ 114 h 306"/>
                <a:gd name="T16" fmla="*/ 306 w 306"/>
                <a:gd name="T17" fmla="*/ 140 h 306"/>
                <a:gd name="T18" fmla="*/ 306 w 306"/>
                <a:gd name="T19" fmla="*/ 166 h 306"/>
                <a:gd name="T20" fmla="*/ 302 w 306"/>
                <a:gd name="T21" fmla="*/ 191 h 306"/>
                <a:gd name="T22" fmla="*/ 293 w 306"/>
                <a:gd name="T23" fmla="*/ 217 h 306"/>
                <a:gd name="T24" fmla="*/ 279 w 306"/>
                <a:gd name="T25" fmla="*/ 240 h 306"/>
                <a:gd name="T26" fmla="*/ 261 w 306"/>
                <a:gd name="T27" fmla="*/ 261 h 306"/>
                <a:gd name="T28" fmla="*/ 241 w 306"/>
                <a:gd name="T29" fmla="*/ 280 h 306"/>
                <a:gd name="T30" fmla="*/ 218 w 306"/>
                <a:gd name="T31" fmla="*/ 293 h 306"/>
                <a:gd name="T32" fmla="*/ 192 w 306"/>
                <a:gd name="T33" fmla="*/ 301 h 306"/>
                <a:gd name="T34" fmla="*/ 167 w 306"/>
                <a:gd name="T35" fmla="*/ 306 h 306"/>
                <a:gd name="T36" fmla="*/ 141 w 306"/>
                <a:gd name="T37" fmla="*/ 306 h 306"/>
                <a:gd name="T38" fmla="*/ 115 w 306"/>
                <a:gd name="T39" fmla="*/ 301 h 306"/>
                <a:gd name="T40" fmla="*/ 90 w 306"/>
                <a:gd name="T41" fmla="*/ 293 h 306"/>
                <a:gd name="T42" fmla="*/ 66 w 306"/>
                <a:gd name="T43" fmla="*/ 280 h 306"/>
                <a:gd name="T44" fmla="*/ 45 w 306"/>
                <a:gd name="T45" fmla="*/ 261 h 306"/>
                <a:gd name="T46" fmla="*/ 28 w 306"/>
                <a:gd name="T47" fmla="*/ 240 h 306"/>
                <a:gd name="T48" fmla="*/ 14 w 306"/>
                <a:gd name="T49" fmla="*/ 217 h 306"/>
                <a:gd name="T50" fmla="*/ 5 w 306"/>
                <a:gd name="T51" fmla="*/ 192 h 306"/>
                <a:gd name="T52" fmla="*/ 0 w 306"/>
                <a:gd name="T53" fmla="*/ 166 h 306"/>
                <a:gd name="T54" fmla="*/ 0 w 306"/>
                <a:gd name="T55" fmla="*/ 141 h 306"/>
                <a:gd name="T56" fmla="*/ 5 w 306"/>
                <a:gd name="T57" fmla="*/ 114 h 306"/>
                <a:gd name="T58" fmla="*/ 14 w 306"/>
                <a:gd name="T59" fmla="*/ 89 h 306"/>
                <a:gd name="T60" fmla="*/ 28 w 306"/>
                <a:gd name="T61" fmla="*/ 66 h 306"/>
                <a:gd name="T62" fmla="*/ 45 w 306"/>
                <a:gd name="T63" fmla="*/ 44 h 306"/>
                <a:gd name="T64" fmla="*/ 66 w 306"/>
                <a:gd name="T65" fmla="*/ 27 h 306"/>
                <a:gd name="T66" fmla="*/ 89 w 306"/>
                <a:gd name="T67" fmla="*/ 13 h 306"/>
                <a:gd name="T68" fmla="*/ 115 w 306"/>
                <a:gd name="T69" fmla="*/ 5 h 306"/>
                <a:gd name="T70" fmla="*/ 140 w 306"/>
                <a:gd name="T71" fmla="*/ 0 h 306"/>
                <a:gd name="T72" fmla="*/ 166 w 306"/>
                <a:gd name="T7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6" h="306">
                  <a:moveTo>
                    <a:pt x="166" y="0"/>
                  </a:moveTo>
                  <a:lnTo>
                    <a:pt x="192" y="5"/>
                  </a:lnTo>
                  <a:lnTo>
                    <a:pt x="217" y="13"/>
                  </a:lnTo>
                  <a:lnTo>
                    <a:pt x="240" y="27"/>
                  </a:lnTo>
                  <a:lnTo>
                    <a:pt x="261" y="44"/>
                  </a:lnTo>
                  <a:lnTo>
                    <a:pt x="279" y="66"/>
                  </a:lnTo>
                  <a:lnTo>
                    <a:pt x="293" y="89"/>
                  </a:lnTo>
                  <a:lnTo>
                    <a:pt x="302" y="114"/>
                  </a:lnTo>
                  <a:lnTo>
                    <a:pt x="306" y="140"/>
                  </a:lnTo>
                  <a:lnTo>
                    <a:pt x="306" y="166"/>
                  </a:lnTo>
                  <a:lnTo>
                    <a:pt x="302" y="191"/>
                  </a:lnTo>
                  <a:lnTo>
                    <a:pt x="293" y="217"/>
                  </a:lnTo>
                  <a:lnTo>
                    <a:pt x="279" y="240"/>
                  </a:lnTo>
                  <a:lnTo>
                    <a:pt x="261" y="261"/>
                  </a:lnTo>
                  <a:lnTo>
                    <a:pt x="241" y="280"/>
                  </a:lnTo>
                  <a:lnTo>
                    <a:pt x="218" y="293"/>
                  </a:lnTo>
                  <a:lnTo>
                    <a:pt x="192" y="301"/>
                  </a:lnTo>
                  <a:lnTo>
                    <a:pt x="167" y="306"/>
                  </a:lnTo>
                  <a:lnTo>
                    <a:pt x="141" y="306"/>
                  </a:lnTo>
                  <a:lnTo>
                    <a:pt x="115" y="301"/>
                  </a:lnTo>
                  <a:lnTo>
                    <a:pt x="90" y="293"/>
                  </a:lnTo>
                  <a:lnTo>
                    <a:pt x="66" y="280"/>
                  </a:lnTo>
                  <a:lnTo>
                    <a:pt x="45" y="261"/>
                  </a:lnTo>
                  <a:lnTo>
                    <a:pt x="28" y="240"/>
                  </a:lnTo>
                  <a:lnTo>
                    <a:pt x="14" y="217"/>
                  </a:lnTo>
                  <a:lnTo>
                    <a:pt x="5" y="192"/>
                  </a:lnTo>
                  <a:lnTo>
                    <a:pt x="0" y="166"/>
                  </a:lnTo>
                  <a:lnTo>
                    <a:pt x="0" y="141"/>
                  </a:lnTo>
                  <a:lnTo>
                    <a:pt x="5" y="114"/>
                  </a:lnTo>
                  <a:lnTo>
                    <a:pt x="14" y="89"/>
                  </a:lnTo>
                  <a:lnTo>
                    <a:pt x="28" y="66"/>
                  </a:lnTo>
                  <a:lnTo>
                    <a:pt x="45" y="44"/>
                  </a:lnTo>
                  <a:lnTo>
                    <a:pt x="66" y="27"/>
                  </a:lnTo>
                  <a:lnTo>
                    <a:pt x="89" y="13"/>
                  </a:lnTo>
                  <a:lnTo>
                    <a:pt x="115" y="5"/>
                  </a:lnTo>
                  <a:lnTo>
                    <a:pt x="140" y="0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35">
              <a:extLst>
                <a:ext uri="{FF2B5EF4-FFF2-40B4-BE49-F238E27FC236}">
                  <a16:creationId xmlns:a16="http://schemas.microsoft.com/office/drawing/2014/main" id="{D6DA23D1-BA87-44A4-80F3-E67478638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5" y="1558"/>
              <a:ext cx="19" cy="19"/>
            </a:xfrm>
            <a:custGeom>
              <a:avLst/>
              <a:gdLst>
                <a:gd name="T0" fmla="*/ 140 w 306"/>
                <a:gd name="T1" fmla="*/ 0 h 305"/>
                <a:gd name="T2" fmla="*/ 166 w 306"/>
                <a:gd name="T3" fmla="*/ 0 h 305"/>
                <a:gd name="T4" fmla="*/ 191 w 306"/>
                <a:gd name="T5" fmla="*/ 4 h 305"/>
                <a:gd name="T6" fmla="*/ 217 w 306"/>
                <a:gd name="T7" fmla="*/ 13 h 305"/>
                <a:gd name="T8" fmla="*/ 240 w 306"/>
                <a:gd name="T9" fmla="*/ 26 h 305"/>
                <a:gd name="T10" fmla="*/ 261 w 306"/>
                <a:gd name="T11" fmla="*/ 44 h 305"/>
                <a:gd name="T12" fmla="*/ 279 w 306"/>
                <a:gd name="T13" fmla="*/ 65 h 305"/>
                <a:gd name="T14" fmla="*/ 292 w 306"/>
                <a:gd name="T15" fmla="*/ 88 h 305"/>
                <a:gd name="T16" fmla="*/ 302 w 306"/>
                <a:gd name="T17" fmla="*/ 114 h 305"/>
                <a:gd name="T18" fmla="*/ 306 w 306"/>
                <a:gd name="T19" fmla="*/ 139 h 305"/>
                <a:gd name="T20" fmla="*/ 306 w 306"/>
                <a:gd name="T21" fmla="*/ 165 h 305"/>
                <a:gd name="T22" fmla="*/ 302 w 306"/>
                <a:gd name="T23" fmla="*/ 192 h 305"/>
                <a:gd name="T24" fmla="*/ 292 w 306"/>
                <a:gd name="T25" fmla="*/ 216 h 305"/>
                <a:gd name="T26" fmla="*/ 279 w 306"/>
                <a:gd name="T27" fmla="*/ 239 h 305"/>
                <a:gd name="T28" fmla="*/ 261 w 306"/>
                <a:gd name="T29" fmla="*/ 260 h 305"/>
                <a:gd name="T30" fmla="*/ 240 w 306"/>
                <a:gd name="T31" fmla="*/ 279 h 305"/>
                <a:gd name="T32" fmla="*/ 217 w 306"/>
                <a:gd name="T33" fmla="*/ 292 h 305"/>
                <a:gd name="T34" fmla="*/ 191 w 306"/>
                <a:gd name="T35" fmla="*/ 301 h 305"/>
                <a:gd name="T36" fmla="*/ 166 w 306"/>
                <a:gd name="T37" fmla="*/ 305 h 305"/>
                <a:gd name="T38" fmla="*/ 140 w 306"/>
                <a:gd name="T39" fmla="*/ 305 h 305"/>
                <a:gd name="T40" fmla="*/ 114 w 306"/>
                <a:gd name="T41" fmla="*/ 301 h 305"/>
                <a:gd name="T42" fmla="*/ 89 w 306"/>
                <a:gd name="T43" fmla="*/ 292 h 305"/>
                <a:gd name="T44" fmla="*/ 66 w 306"/>
                <a:gd name="T45" fmla="*/ 279 h 305"/>
                <a:gd name="T46" fmla="*/ 45 w 306"/>
                <a:gd name="T47" fmla="*/ 260 h 305"/>
                <a:gd name="T48" fmla="*/ 27 w 306"/>
                <a:gd name="T49" fmla="*/ 239 h 305"/>
                <a:gd name="T50" fmla="*/ 13 w 306"/>
                <a:gd name="T51" fmla="*/ 216 h 305"/>
                <a:gd name="T52" fmla="*/ 5 w 306"/>
                <a:gd name="T53" fmla="*/ 192 h 305"/>
                <a:gd name="T54" fmla="*/ 0 w 306"/>
                <a:gd name="T55" fmla="*/ 165 h 305"/>
                <a:gd name="T56" fmla="*/ 0 w 306"/>
                <a:gd name="T57" fmla="*/ 139 h 305"/>
                <a:gd name="T58" fmla="*/ 4 w 306"/>
                <a:gd name="T59" fmla="*/ 114 h 305"/>
                <a:gd name="T60" fmla="*/ 13 w 306"/>
                <a:gd name="T61" fmla="*/ 88 h 305"/>
                <a:gd name="T62" fmla="*/ 26 w 306"/>
                <a:gd name="T63" fmla="*/ 65 h 305"/>
                <a:gd name="T64" fmla="*/ 45 w 306"/>
                <a:gd name="T65" fmla="*/ 44 h 305"/>
                <a:gd name="T66" fmla="*/ 66 w 306"/>
                <a:gd name="T67" fmla="*/ 26 h 305"/>
                <a:gd name="T68" fmla="*/ 89 w 306"/>
                <a:gd name="T69" fmla="*/ 13 h 305"/>
                <a:gd name="T70" fmla="*/ 113 w 306"/>
                <a:gd name="T71" fmla="*/ 4 h 305"/>
                <a:gd name="T72" fmla="*/ 140 w 306"/>
                <a:gd name="T73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6" h="305">
                  <a:moveTo>
                    <a:pt x="140" y="0"/>
                  </a:moveTo>
                  <a:lnTo>
                    <a:pt x="166" y="0"/>
                  </a:lnTo>
                  <a:lnTo>
                    <a:pt x="191" y="4"/>
                  </a:lnTo>
                  <a:lnTo>
                    <a:pt x="217" y="13"/>
                  </a:lnTo>
                  <a:lnTo>
                    <a:pt x="240" y="26"/>
                  </a:lnTo>
                  <a:lnTo>
                    <a:pt x="261" y="44"/>
                  </a:lnTo>
                  <a:lnTo>
                    <a:pt x="279" y="65"/>
                  </a:lnTo>
                  <a:lnTo>
                    <a:pt x="292" y="88"/>
                  </a:lnTo>
                  <a:lnTo>
                    <a:pt x="302" y="114"/>
                  </a:lnTo>
                  <a:lnTo>
                    <a:pt x="306" y="139"/>
                  </a:lnTo>
                  <a:lnTo>
                    <a:pt x="306" y="165"/>
                  </a:lnTo>
                  <a:lnTo>
                    <a:pt x="302" y="192"/>
                  </a:lnTo>
                  <a:lnTo>
                    <a:pt x="292" y="216"/>
                  </a:lnTo>
                  <a:lnTo>
                    <a:pt x="279" y="239"/>
                  </a:lnTo>
                  <a:lnTo>
                    <a:pt x="261" y="260"/>
                  </a:lnTo>
                  <a:lnTo>
                    <a:pt x="240" y="279"/>
                  </a:lnTo>
                  <a:lnTo>
                    <a:pt x="217" y="292"/>
                  </a:lnTo>
                  <a:lnTo>
                    <a:pt x="191" y="301"/>
                  </a:lnTo>
                  <a:lnTo>
                    <a:pt x="166" y="305"/>
                  </a:lnTo>
                  <a:lnTo>
                    <a:pt x="140" y="305"/>
                  </a:lnTo>
                  <a:lnTo>
                    <a:pt x="114" y="301"/>
                  </a:lnTo>
                  <a:lnTo>
                    <a:pt x="89" y="292"/>
                  </a:lnTo>
                  <a:lnTo>
                    <a:pt x="66" y="279"/>
                  </a:lnTo>
                  <a:lnTo>
                    <a:pt x="45" y="260"/>
                  </a:lnTo>
                  <a:lnTo>
                    <a:pt x="27" y="239"/>
                  </a:lnTo>
                  <a:lnTo>
                    <a:pt x="13" y="216"/>
                  </a:lnTo>
                  <a:lnTo>
                    <a:pt x="5" y="192"/>
                  </a:lnTo>
                  <a:lnTo>
                    <a:pt x="0" y="165"/>
                  </a:lnTo>
                  <a:lnTo>
                    <a:pt x="0" y="139"/>
                  </a:lnTo>
                  <a:lnTo>
                    <a:pt x="4" y="114"/>
                  </a:lnTo>
                  <a:lnTo>
                    <a:pt x="13" y="88"/>
                  </a:lnTo>
                  <a:lnTo>
                    <a:pt x="26" y="65"/>
                  </a:lnTo>
                  <a:lnTo>
                    <a:pt x="45" y="44"/>
                  </a:lnTo>
                  <a:lnTo>
                    <a:pt x="66" y="26"/>
                  </a:lnTo>
                  <a:lnTo>
                    <a:pt x="89" y="13"/>
                  </a:lnTo>
                  <a:lnTo>
                    <a:pt x="113" y="4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36">
              <a:extLst>
                <a:ext uri="{FF2B5EF4-FFF2-40B4-BE49-F238E27FC236}">
                  <a16:creationId xmlns:a16="http://schemas.microsoft.com/office/drawing/2014/main" id="{18CFA1BF-E911-4B19-BA09-570C49D0D7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0" y="1444"/>
              <a:ext cx="208" cy="208"/>
            </a:xfrm>
            <a:custGeom>
              <a:avLst/>
              <a:gdLst>
                <a:gd name="T0" fmla="*/ 1976 w 3325"/>
                <a:gd name="T1" fmla="*/ 1651 h 3331"/>
                <a:gd name="T2" fmla="*/ 1823 w 3325"/>
                <a:gd name="T3" fmla="*/ 1804 h 3331"/>
                <a:gd name="T4" fmla="*/ 1783 w 3325"/>
                <a:gd name="T5" fmla="*/ 2024 h 3331"/>
                <a:gd name="T6" fmla="*/ 1874 w 3325"/>
                <a:gd name="T7" fmla="*/ 2223 h 3331"/>
                <a:gd name="T8" fmla="*/ 2059 w 3325"/>
                <a:gd name="T9" fmla="*/ 2336 h 3331"/>
                <a:gd name="T10" fmla="*/ 2283 w 3325"/>
                <a:gd name="T11" fmla="*/ 2323 h 3331"/>
                <a:gd name="T12" fmla="*/ 2452 w 3325"/>
                <a:gd name="T13" fmla="*/ 2189 h 3331"/>
                <a:gd name="T14" fmla="*/ 2519 w 3325"/>
                <a:gd name="T15" fmla="*/ 1977 h 3331"/>
                <a:gd name="T16" fmla="*/ 2452 w 3325"/>
                <a:gd name="T17" fmla="*/ 1766 h 3331"/>
                <a:gd name="T18" fmla="*/ 2282 w 3325"/>
                <a:gd name="T19" fmla="*/ 1633 h 3331"/>
                <a:gd name="T20" fmla="*/ 2130 w 3325"/>
                <a:gd name="T21" fmla="*/ 994 h 3331"/>
                <a:gd name="T22" fmla="*/ 1097 w 3325"/>
                <a:gd name="T23" fmla="*/ 2212 h 3331"/>
                <a:gd name="T24" fmla="*/ 1106 w 3325"/>
                <a:gd name="T25" fmla="*/ 2306 h 3331"/>
                <a:gd name="T26" fmla="*/ 1196 w 3325"/>
                <a:gd name="T27" fmla="*/ 2340 h 3331"/>
                <a:gd name="T28" fmla="*/ 2228 w 3325"/>
                <a:gd name="T29" fmla="*/ 1122 h 3331"/>
                <a:gd name="T30" fmla="*/ 2220 w 3325"/>
                <a:gd name="T31" fmla="*/ 1028 h 3331"/>
                <a:gd name="T32" fmla="*/ 1176 w 3325"/>
                <a:gd name="T33" fmla="*/ 984 h 3331"/>
                <a:gd name="T34" fmla="*/ 965 w 3325"/>
                <a:gd name="T35" fmla="*/ 1050 h 3331"/>
                <a:gd name="T36" fmla="*/ 831 w 3325"/>
                <a:gd name="T37" fmla="*/ 1220 h 3331"/>
                <a:gd name="T38" fmla="*/ 818 w 3325"/>
                <a:gd name="T39" fmla="*/ 1445 h 3331"/>
                <a:gd name="T40" fmla="*/ 930 w 3325"/>
                <a:gd name="T41" fmla="*/ 1631 h 3331"/>
                <a:gd name="T42" fmla="*/ 1130 w 3325"/>
                <a:gd name="T43" fmla="*/ 1721 h 3331"/>
                <a:gd name="T44" fmla="*/ 1349 w 3325"/>
                <a:gd name="T45" fmla="*/ 1680 h 3331"/>
                <a:gd name="T46" fmla="*/ 1502 w 3325"/>
                <a:gd name="T47" fmla="*/ 1527 h 3331"/>
                <a:gd name="T48" fmla="*/ 1542 w 3325"/>
                <a:gd name="T49" fmla="*/ 1307 h 3331"/>
                <a:gd name="T50" fmla="*/ 1452 w 3325"/>
                <a:gd name="T51" fmla="*/ 1109 h 3331"/>
                <a:gd name="T52" fmla="*/ 1266 w 3325"/>
                <a:gd name="T53" fmla="*/ 995 h 3331"/>
                <a:gd name="T54" fmla="*/ 1844 w 3325"/>
                <a:gd name="T55" fmla="*/ 10 h 3331"/>
                <a:gd name="T56" fmla="*/ 2288 w 3325"/>
                <a:gd name="T57" fmla="*/ 122 h 3331"/>
                <a:gd name="T58" fmla="*/ 2693 w 3325"/>
                <a:gd name="T59" fmla="*/ 358 h 3331"/>
                <a:gd name="T60" fmla="*/ 3025 w 3325"/>
                <a:gd name="T61" fmla="*/ 709 h 3331"/>
                <a:gd name="T62" fmla="*/ 3236 w 3325"/>
                <a:gd name="T63" fmla="*/ 1125 h 3331"/>
                <a:gd name="T64" fmla="*/ 3323 w 3325"/>
                <a:gd name="T65" fmla="*/ 1574 h 3331"/>
                <a:gd name="T66" fmla="*/ 3286 w 3325"/>
                <a:gd name="T67" fmla="*/ 2029 h 3331"/>
                <a:gd name="T68" fmla="*/ 3124 w 3325"/>
                <a:gd name="T69" fmla="*/ 2460 h 3331"/>
                <a:gd name="T70" fmla="*/ 2838 w 3325"/>
                <a:gd name="T71" fmla="*/ 2843 h 3331"/>
                <a:gd name="T72" fmla="*/ 2463 w 3325"/>
                <a:gd name="T73" fmla="*/ 3125 h 3331"/>
                <a:gd name="T74" fmla="*/ 2040 w 3325"/>
                <a:gd name="T75" fmla="*/ 3288 h 3331"/>
                <a:gd name="T76" fmla="*/ 1595 w 3325"/>
                <a:gd name="T77" fmla="*/ 3330 h 3331"/>
                <a:gd name="T78" fmla="*/ 1153 w 3325"/>
                <a:gd name="T79" fmla="*/ 3252 h 3331"/>
                <a:gd name="T80" fmla="*/ 817 w 3325"/>
                <a:gd name="T81" fmla="*/ 3100 h 3331"/>
                <a:gd name="T82" fmla="*/ 502 w 3325"/>
                <a:gd name="T83" fmla="*/ 3262 h 3331"/>
                <a:gd name="T84" fmla="*/ 210 w 3325"/>
                <a:gd name="T85" fmla="*/ 3301 h 3331"/>
                <a:gd name="T86" fmla="*/ 68 w 3325"/>
                <a:gd name="T87" fmla="*/ 3268 h 3331"/>
                <a:gd name="T88" fmla="*/ 66 w 3325"/>
                <a:gd name="T89" fmla="*/ 3193 h 3331"/>
                <a:gd name="T90" fmla="*/ 217 w 3325"/>
                <a:gd name="T91" fmla="*/ 3086 h 3331"/>
                <a:gd name="T92" fmla="*/ 372 w 3325"/>
                <a:gd name="T93" fmla="*/ 2899 h 3331"/>
                <a:gd name="T94" fmla="*/ 355 w 3325"/>
                <a:gd name="T95" fmla="*/ 2695 h 3331"/>
                <a:gd name="T96" fmla="*/ 120 w 3325"/>
                <a:gd name="T97" fmla="*/ 2289 h 3331"/>
                <a:gd name="T98" fmla="*/ 10 w 3325"/>
                <a:gd name="T99" fmla="*/ 1845 h 3331"/>
                <a:gd name="T100" fmla="*/ 10 w 3325"/>
                <a:gd name="T101" fmla="*/ 1482 h 3331"/>
                <a:gd name="T102" fmla="*/ 122 w 3325"/>
                <a:gd name="T103" fmla="*/ 1038 h 3331"/>
                <a:gd name="T104" fmla="*/ 358 w 3325"/>
                <a:gd name="T105" fmla="*/ 632 h 3331"/>
                <a:gd name="T106" fmla="*/ 709 w 3325"/>
                <a:gd name="T107" fmla="*/ 301 h 3331"/>
                <a:gd name="T108" fmla="*/ 1123 w 3325"/>
                <a:gd name="T109" fmla="*/ 89 h 3331"/>
                <a:gd name="T110" fmla="*/ 1571 w 3325"/>
                <a:gd name="T111" fmla="*/ 2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25" h="3331">
                  <a:moveTo>
                    <a:pt x="2150" y="1607"/>
                  </a:moveTo>
                  <a:lnTo>
                    <a:pt x="2103" y="1610"/>
                  </a:lnTo>
                  <a:lnTo>
                    <a:pt x="2059" y="1618"/>
                  </a:lnTo>
                  <a:lnTo>
                    <a:pt x="2016" y="1633"/>
                  </a:lnTo>
                  <a:lnTo>
                    <a:pt x="1976" y="1651"/>
                  </a:lnTo>
                  <a:lnTo>
                    <a:pt x="1939" y="1674"/>
                  </a:lnTo>
                  <a:lnTo>
                    <a:pt x="1904" y="1701"/>
                  </a:lnTo>
                  <a:lnTo>
                    <a:pt x="1874" y="1732"/>
                  </a:lnTo>
                  <a:lnTo>
                    <a:pt x="1847" y="1766"/>
                  </a:lnTo>
                  <a:lnTo>
                    <a:pt x="1823" y="1804"/>
                  </a:lnTo>
                  <a:lnTo>
                    <a:pt x="1805" y="1844"/>
                  </a:lnTo>
                  <a:lnTo>
                    <a:pt x="1792" y="1887"/>
                  </a:lnTo>
                  <a:lnTo>
                    <a:pt x="1783" y="1931"/>
                  </a:lnTo>
                  <a:lnTo>
                    <a:pt x="1780" y="1977"/>
                  </a:lnTo>
                  <a:lnTo>
                    <a:pt x="1783" y="2024"/>
                  </a:lnTo>
                  <a:lnTo>
                    <a:pt x="1792" y="2068"/>
                  </a:lnTo>
                  <a:lnTo>
                    <a:pt x="1805" y="2111"/>
                  </a:lnTo>
                  <a:lnTo>
                    <a:pt x="1823" y="2151"/>
                  </a:lnTo>
                  <a:lnTo>
                    <a:pt x="1847" y="2189"/>
                  </a:lnTo>
                  <a:lnTo>
                    <a:pt x="1874" y="2223"/>
                  </a:lnTo>
                  <a:lnTo>
                    <a:pt x="1904" y="2254"/>
                  </a:lnTo>
                  <a:lnTo>
                    <a:pt x="1939" y="2281"/>
                  </a:lnTo>
                  <a:lnTo>
                    <a:pt x="1976" y="2304"/>
                  </a:lnTo>
                  <a:lnTo>
                    <a:pt x="2016" y="2323"/>
                  </a:lnTo>
                  <a:lnTo>
                    <a:pt x="2059" y="2336"/>
                  </a:lnTo>
                  <a:lnTo>
                    <a:pt x="2103" y="2345"/>
                  </a:lnTo>
                  <a:lnTo>
                    <a:pt x="2150" y="2348"/>
                  </a:lnTo>
                  <a:lnTo>
                    <a:pt x="2196" y="2345"/>
                  </a:lnTo>
                  <a:lnTo>
                    <a:pt x="2241" y="2336"/>
                  </a:lnTo>
                  <a:lnTo>
                    <a:pt x="2283" y="2323"/>
                  </a:lnTo>
                  <a:lnTo>
                    <a:pt x="2323" y="2304"/>
                  </a:lnTo>
                  <a:lnTo>
                    <a:pt x="2360" y="2281"/>
                  </a:lnTo>
                  <a:lnTo>
                    <a:pt x="2395" y="2254"/>
                  </a:lnTo>
                  <a:lnTo>
                    <a:pt x="2426" y="2223"/>
                  </a:lnTo>
                  <a:lnTo>
                    <a:pt x="2452" y="2189"/>
                  </a:lnTo>
                  <a:lnTo>
                    <a:pt x="2476" y="2151"/>
                  </a:lnTo>
                  <a:lnTo>
                    <a:pt x="2494" y="2111"/>
                  </a:lnTo>
                  <a:lnTo>
                    <a:pt x="2508" y="2068"/>
                  </a:lnTo>
                  <a:lnTo>
                    <a:pt x="2516" y="2024"/>
                  </a:lnTo>
                  <a:lnTo>
                    <a:pt x="2519" y="1977"/>
                  </a:lnTo>
                  <a:lnTo>
                    <a:pt x="2516" y="1931"/>
                  </a:lnTo>
                  <a:lnTo>
                    <a:pt x="2508" y="1887"/>
                  </a:lnTo>
                  <a:lnTo>
                    <a:pt x="2494" y="1844"/>
                  </a:lnTo>
                  <a:lnTo>
                    <a:pt x="2476" y="1804"/>
                  </a:lnTo>
                  <a:lnTo>
                    <a:pt x="2452" y="1766"/>
                  </a:lnTo>
                  <a:lnTo>
                    <a:pt x="2426" y="1732"/>
                  </a:lnTo>
                  <a:lnTo>
                    <a:pt x="2395" y="1701"/>
                  </a:lnTo>
                  <a:lnTo>
                    <a:pt x="2360" y="1674"/>
                  </a:lnTo>
                  <a:lnTo>
                    <a:pt x="2323" y="1651"/>
                  </a:lnTo>
                  <a:lnTo>
                    <a:pt x="2282" y="1633"/>
                  </a:lnTo>
                  <a:lnTo>
                    <a:pt x="2240" y="1618"/>
                  </a:lnTo>
                  <a:lnTo>
                    <a:pt x="2195" y="1610"/>
                  </a:lnTo>
                  <a:lnTo>
                    <a:pt x="2150" y="1607"/>
                  </a:lnTo>
                  <a:close/>
                  <a:moveTo>
                    <a:pt x="2149" y="992"/>
                  </a:moveTo>
                  <a:lnTo>
                    <a:pt x="2130" y="994"/>
                  </a:lnTo>
                  <a:lnTo>
                    <a:pt x="2110" y="1000"/>
                  </a:lnTo>
                  <a:lnTo>
                    <a:pt x="2093" y="1010"/>
                  </a:lnTo>
                  <a:lnTo>
                    <a:pt x="2078" y="1025"/>
                  </a:lnTo>
                  <a:lnTo>
                    <a:pt x="1108" y="2195"/>
                  </a:lnTo>
                  <a:lnTo>
                    <a:pt x="1097" y="2212"/>
                  </a:lnTo>
                  <a:lnTo>
                    <a:pt x="1090" y="2230"/>
                  </a:lnTo>
                  <a:lnTo>
                    <a:pt x="1088" y="2251"/>
                  </a:lnTo>
                  <a:lnTo>
                    <a:pt x="1090" y="2270"/>
                  </a:lnTo>
                  <a:lnTo>
                    <a:pt x="1096" y="2289"/>
                  </a:lnTo>
                  <a:lnTo>
                    <a:pt x="1106" y="2306"/>
                  </a:lnTo>
                  <a:lnTo>
                    <a:pt x="1120" y="2322"/>
                  </a:lnTo>
                  <a:lnTo>
                    <a:pt x="1138" y="2333"/>
                  </a:lnTo>
                  <a:lnTo>
                    <a:pt x="1157" y="2340"/>
                  </a:lnTo>
                  <a:lnTo>
                    <a:pt x="1176" y="2342"/>
                  </a:lnTo>
                  <a:lnTo>
                    <a:pt x="1196" y="2340"/>
                  </a:lnTo>
                  <a:lnTo>
                    <a:pt x="1214" y="2334"/>
                  </a:lnTo>
                  <a:lnTo>
                    <a:pt x="1232" y="2324"/>
                  </a:lnTo>
                  <a:lnTo>
                    <a:pt x="1247" y="2309"/>
                  </a:lnTo>
                  <a:lnTo>
                    <a:pt x="2217" y="1140"/>
                  </a:lnTo>
                  <a:lnTo>
                    <a:pt x="2228" y="1122"/>
                  </a:lnTo>
                  <a:lnTo>
                    <a:pt x="2235" y="1104"/>
                  </a:lnTo>
                  <a:lnTo>
                    <a:pt x="2237" y="1083"/>
                  </a:lnTo>
                  <a:lnTo>
                    <a:pt x="2236" y="1064"/>
                  </a:lnTo>
                  <a:lnTo>
                    <a:pt x="2230" y="1045"/>
                  </a:lnTo>
                  <a:lnTo>
                    <a:pt x="2220" y="1028"/>
                  </a:lnTo>
                  <a:lnTo>
                    <a:pt x="2204" y="1012"/>
                  </a:lnTo>
                  <a:lnTo>
                    <a:pt x="2187" y="1001"/>
                  </a:lnTo>
                  <a:lnTo>
                    <a:pt x="2169" y="994"/>
                  </a:lnTo>
                  <a:lnTo>
                    <a:pt x="2149" y="992"/>
                  </a:lnTo>
                  <a:close/>
                  <a:moveTo>
                    <a:pt x="1176" y="984"/>
                  </a:moveTo>
                  <a:lnTo>
                    <a:pt x="1130" y="987"/>
                  </a:lnTo>
                  <a:lnTo>
                    <a:pt x="1085" y="995"/>
                  </a:lnTo>
                  <a:lnTo>
                    <a:pt x="1043" y="1008"/>
                  </a:lnTo>
                  <a:lnTo>
                    <a:pt x="1002" y="1028"/>
                  </a:lnTo>
                  <a:lnTo>
                    <a:pt x="965" y="1050"/>
                  </a:lnTo>
                  <a:lnTo>
                    <a:pt x="930" y="1077"/>
                  </a:lnTo>
                  <a:lnTo>
                    <a:pt x="900" y="1109"/>
                  </a:lnTo>
                  <a:lnTo>
                    <a:pt x="873" y="1143"/>
                  </a:lnTo>
                  <a:lnTo>
                    <a:pt x="849" y="1181"/>
                  </a:lnTo>
                  <a:lnTo>
                    <a:pt x="831" y="1220"/>
                  </a:lnTo>
                  <a:lnTo>
                    <a:pt x="818" y="1263"/>
                  </a:lnTo>
                  <a:lnTo>
                    <a:pt x="809" y="1307"/>
                  </a:lnTo>
                  <a:lnTo>
                    <a:pt x="806" y="1354"/>
                  </a:lnTo>
                  <a:lnTo>
                    <a:pt x="809" y="1400"/>
                  </a:lnTo>
                  <a:lnTo>
                    <a:pt x="818" y="1445"/>
                  </a:lnTo>
                  <a:lnTo>
                    <a:pt x="831" y="1488"/>
                  </a:lnTo>
                  <a:lnTo>
                    <a:pt x="850" y="1528"/>
                  </a:lnTo>
                  <a:lnTo>
                    <a:pt x="873" y="1566"/>
                  </a:lnTo>
                  <a:lnTo>
                    <a:pt x="900" y="1599"/>
                  </a:lnTo>
                  <a:lnTo>
                    <a:pt x="930" y="1631"/>
                  </a:lnTo>
                  <a:lnTo>
                    <a:pt x="965" y="1658"/>
                  </a:lnTo>
                  <a:lnTo>
                    <a:pt x="1002" y="1680"/>
                  </a:lnTo>
                  <a:lnTo>
                    <a:pt x="1043" y="1699"/>
                  </a:lnTo>
                  <a:lnTo>
                    <a:pt x="1085" y="1713"/>
                  </a:lnTo>
                  <a:lnTo>
                    <a:pt x="1130" y="1721"/>
                  </a:lnTo>
                  <a:lnTo>
                    <a:pt x="1176" y="1724"/>
                  </a:lnTo>
                  <a:lnTo>
                    <a:pt x="1222" y="1721"/>
                  </a:lnTo>
                  <a:lnTo>
                    <a:pt x="1266" y="1713"/>
                  </a:lnTo>
                  <a:lnTo>
                    <a:pt x="1309" y="1698"/>
                  </a:lnTo>
                  <a:lnTo>
                    <a:pt x="1349" y="1680"/>
                  </a:lnTo>
                  <a:lnTo>
                    <a:pt x="1386" y="1658"/>
                  </a:lnTo>
                  <a:lnTo>
                    <a:pt x="1421" y="1631"/>
                  </a:lnTo>
                  <a:lnTo>
                    <a:pt x="1452" y="1599"/>
                  </a:lnTo>
                  <a:lnTo>
                    <a:pt x="1478" y="1565"/>
                  </a:lnTo>
                  <a:lnTo>
                    <a:pt x="1502" y="1527"/>
                  </a:lnTo>
                  <a:lnTo>
                    <a:pt x="1520" y="1488"/>
                  </a:lnTo>
                  <a:lnTo>
                    <a:pt x="1534" y="1445"/>
                  </a:lnTo>
                  <a:lnTo>
                    <a:pt x="1542" y="1400"/>
                  </a:lnTo>
                  <a:lnTo>
                    <a:pt x="1545" y="1354"/>
                  </a:lnTo>
                  <a:lnTo>
                    <a:pt x="1542" y="1307"/>
                  </a:lnTo>
                  <a:lnTo>
                    <a:pt x="1534" y="1263"/>
                  </a:lnTo>
                  <a:lnTo>
                    <a:pt x="1520" y="1220"/>
                  </a:lnTo>
                  <a:lnTo>
                    <a:pt x="1502" y="1181"/>
                  </a:lnTo>
                  <a:lnTo>
                    <a:pt x="1478" y="1143"/>
                  </a:lnTo>
                  <a:lnTo>
                    <a:pt x="1452" y="1109"/>
                  </a:lnTo>
                  <a:lnTo>
                    <a:pt x="1421" y="1077"/>
                  </a:lnTo>
                  <a:lnTo>
                    <a:pt x="1386" y="1050"/>
                  </a:lnTo>
                  <a:lnTo>
                    <a:pt x="1349" y="1028"/>
                  </a:lnTo>
                  <a:lnTo>
                    <a:pt x="1309" y="1008"/>
                  </a:lnTo>
                  <a:lnTo>
                    <a:pt x="1266" y="995"/>
                  </a:lnTo>
                  <a:lnTo>
                    <a:pt x="1222" y="987"/>
                  </a:lnTo>
                  <a:lnTo>
                    <a:pt x="1176" y="984"/>
                  </a:lnTo>
                  <a:close/>
                  <a:moveTo>
                    <a:pt x="1662" y="0"/>
                  </a:moveTo>
                  <a:lnTo>
                    <a:pt x="1753" y="2"/>
                  </a:lnTo>
                  <a:lnTo>
                    <a:pt x="1844" y="10"/>
                  </a:lnTo>
                  <a:lnTo>
                    <a:pt x="1936" y="22"/>
                  </a:lnTo>
                  <a:lnTo>
                    <a:pt x="2026" y="40"/>
                  </a:lnTo>
                  <a:lnTo>
                    <a:pt x="2114" y="62"/>
                  </a:lnTo>
                  <a:lnTo>
                    <a:pt x="2201" y="89"/>
                  </a:lnTo>
                  <a:lnTo>
                    <a:pt x="2288" y="122"/>
                  </a:lnTo>
                  <a:lnTo>
                    <a:pt x="2373" y="159"/>
                  </a:lnTo>
                  <a:lnTo>
                    <a:pt x="2456" y="202"/>
                  </a:lnTo>
                  <a:lnTo>
                    <a:pt x="2538" y="248"/>
                  </a:lnTo>
                  <a:lnTo>
                    <a:pt x="2617" y="301"/>
                  </a:lnTo>
                  <a:lnTo>
                    <a:pt x="2693" y="358"/>
                  </a:lnTo>
                  <a:lnTo>
                    <a:pt x="2768" y="421"/>
                  </a:lnTo>
                  <a:lnTo>
                    <a:pt x="2839" y="487"/>
                  </a:lnTo>
                  <a:lnTo>
                    <a:pt x="2905" y="558"/>
                  </a:lnTo>
                  <a:lnTo>
                    <a:pt x="2968" y="632"/>
                  </a:lnTo>
                  <a:lnTo>
                    <a:pt x="3025" y="709"/>
                  </a:lnTo>
                  <a:lnTo>
                    <a:pt x="3077" y="788"/>
                  </a:lnTo>
                  <a:lnTo>
                    <a:pt x="3124" y="871"/>
                  </a:lnTo>
                  <a:lnTo>
                    <a:pt x="3166" y="954"/>
                  </a:lnTo>
                  <a:lnTo>
                    <a:pt x="3204" y="1039"/>
                  </a:lnTo>
                  <a:lnTo>
                    <a:pt x="3236" y="1125"/>
                  </a:lnTo>
                  <a:lnTo>
                    <a:pt x="3263" y="1213"/>
                  </a:lnTo>
                  <a:lnTo>
                    <a:pt x="3286" y="1302"/>
                  </a:lnTo>
                  <a:lnTo>
                    <a:pt x="3303" y="1392"/>
                  </a:lnTo>
                  <a:lnTo>
                    <a:pt x="3315" y="1484"/>
                  </a:lnTo>
                  <a:lnTo>
                    <a:pt x="3323" y="1574"/>
                  </a:lnTo>
                  <a:lnTo>
                    <a:pt x="3325" y="1666"/>
                  </a:lnTo>
                  <a:lnTo>
                    <a:pt x="3322" y="1757"/>
                  </a:lnTo>
                  <a:lnTo>
                    <a:pt x="3315" y="1848"/>
                  </a:lnTo>
                  <a:lnTo>
                    <a:pt x="3303" y="1939"/>
                  </a:lnTo>
                  <a:lnTo>
                    <a:pt x="3286" y="2029"/>
                  </a:lnTo>
                  <a:lnTo>
                    <a:pt x="3262" y="2118"/>
                  </a:lnTo>
                  <a:lnTo>
                    <a:pt x="3235" y="2206"/>
                  </a:lnTo>
                  <a:lnTo>
                    <a:pt x="3203" y="2292"/>
                  </a:lnTo>
                  <a:lnTo>
                    <a:pt x="3166" y="2377"/>
                  </a:lnTo>
                  <a:lnTo>
                    <a:pt x="3124" y="2460"/>
                  </a:lnTo>
                  <a:lnTo>
                    <a:pt x="3076" y="2543"/>
                  </a:lnTo>
                  <a:lnTo>
                    <a:pt x="3025" y="2622"/>
                  </a:lnTo>
                  <a:lnTo>
                    <a:pt x="2967" y="2698"/>
                  </a:lnTo>
                  <a:lnTo>
                    <a:pt x="2905" y="2772"/>
                  </a:lnTo>
                  <a:lnTo>
                    <a:pt x="2838" y="2843"/>
                  </a:lnTo>
                  <a:lnTo>
                    <a:pt x="2768" y="2909"/>
                  </a:lnTo>
                  <a:lnTo>
                    <a:pt x="2695" y="2970"/>
                  </a:lnTo>
                  <a:lnTo>
                    <a:pt x="2620" y="3027"/>
                  </a:lnTo>
                  <a:lnTo>
                    <a:pt x="2542" y="3079"/>
                  </a:lnTo>
                  <a:lnTo>
                    <a:pt x="2463" y="3125"/>
                  </a:lnTo>
                  <a:lnTo>
                    <a:pt x="2381" y="3168"/>
                  </a:lnTo>
                  <a:lnTo>
                    <a:pt x="2298" y="3205"/>
                  </a:lnTo>
                  <a:lnTo>
                    <a:pt x="2214" y="3238"/>
                  </a:lnTo>
                  <a:lnTo>
                    <a:pt x="2127" y="3265"/>
                  </a:lnTo>
                  <a:lnTo>
                    <a:pt x="2040" y="3288"/>
                  </a:lnTo>
                  <a:lnTo>
                    <a:pt x="1952" y="3306"/>
                  </a:lnTo>
                  <a:lnTo>
                    <a:pt x="1863" y="3319"/>
                  </a:lnTo>
                  <a:lnTo>
                    <a:pt x="1774" y="3328"/>
                  </a:lnTo>
                  <a:lnTo>
                    <a:pt x="1684" y="3331"/>
                  </a:lnTo>
                  <a:lnTo>
                    <a:pt x="1595" y="3330"/>
                  </a:lnTo>
                  <a:lnTo>
                    <a:pt x="1505" y="3324"/>
                  </a:lnTo>
                  <a:lnTo>
                    <a:pt x="1416" y="3313"/>
                  </a:lnTo>
                  <a:lnTo>
                    <a:pt x="1328" y="3297"/>
                  </a:lnTo>
                  <a:lnTo>
                    <a:pt x="1240" y="3277"/>
                  </a:lnTo>
                  <a:lnTo>
                    <a:pt x="1153" y="3252"/>
                  </a:lnTo>
                  <a:lnTo>
                    <a:pt x="1068" y="3221"/>
                  </a:lnTo>
                  <a:lnTo>
                    <a:pt x="983" y="3187"/>
                  </a:lnTo>
                  <a:lnTo>
                    <a:pt x="901" y="3146"/>
                  </a:lnTo>
                  <a:lnTo>
                    <a:pt x="820" y="3102"/>
                  </a:lnTo>
                  <a:lnTo>
                    <a:pt x="817" y="3100"/>
                  </a:lnTo>
                  <a:lnTo>
                    <a:pt x="754" y="3143"/>
                  </a:lnTo>
                  <a:lnTo>
                    <a:pt x="691" y="3182"/>
                  </a:lnTo>
                  <a:lnTo>
                    <a:pt x="627" y="3214"/>
                  </a:lnTo>
                  <a:lnTo>
                    <a:pt x="564" y="3241"/>
                  </a:lnTo>
                  <a:lnTo>
                    <a:pt x="502" y="3262"/>
                  </a:lnTo>
                  <a:lnTo>
                    <a:pt x="440" y="3278"/>
                  </a:lnTo>
                  <a:lnTo>
                    <a:pt x="379" y="3290"/>
                  </a:lnTo>
                  <a:lnTo>
                    <a:pt x="321" y="3298"/>
                  </a:lnTo>
                  <a:lnTo>
                    <a:pt x="264" y="3301"/>
                  </a:lnTo>
                  <a:lnTo>
                    <a:pt x="210" y="3301"/>
                  </a:lnTo>
                  <a:lnTo>
                    <a:pt x="159" y="3298"/>
                  </a:lnTo>
                  <a:lnTo>
                    <a:pt x="110" y="3293"/>
                  </a:lnTo>
                  <a:lnTo>
                    <a:pt x="93" y="3288"/>
                  </a:lnTo>
                  <a:lnTo>
                    <a:pt x="79" y="3279"/>
                  </a:lnTo>
                  <a:lnTo>
                    <a:pt x="68" y="3268"/>
                  </a:lnTo>
                  <a:lnTo>
                    <a:pt x="61" y="3254"/>
                  </a:lnTo>
                  <a:lnTo>
                    <a:pt x="56" y="3239"/>
                  </a:lnTo>
                  <a:lnTo>
                    <a:pt x="56" y="3223"/>
                  </a:lnTo>
                  <a:lnTo>
                    <a:pt x="59" y="3207"/>
                  </a:lnTo>
                  <a:lnTo>
                    <a:pt x="66" y="3193"/>
                  </a:lnTo>
                  <a:lnTo>
                    <a:pt x="77" y="3181"/>
                  </a:lnTo>
                  <a:lnTo>
                    <a:pt x="91" y="3171"/>
                  </a:lnTo>
                  <a:lnTo>
                    <a:pt x="137" y="3145"/>
                  </a:lnTo>
                  <a:lnTo>
                    <a:pt x="179" y="3117"/>
                  </a:lnTo>
                  <a:lnTo>
                    <a:pt x="217" y="3086"/>
                  </a:lnTo>
                  <a:lnTo>
                    <a:pt x="254" y="3051"/>
                  </a:lnTo>
                  <a:lnTo>
                    <a:pt x="287" y="3015"/>
                  </a:lnTo>
                  <a:lnTo>
                    <a:pt x="319" y="2977"/>
                  </a:lnTo>
                  <a:lnTo>
                    <a:pt x="346" y="2938"/>
                  </a:lnTo>
                  <a:lnTo>
                    <a:pt x="372" y="2899"/>
                  </a:lnTo>
                  <a:lnTo>
                    <a:pt x="394" y="2860"/>
                  </a:lnTo>
                  <a:lnTo>
                    <a:pt x="416" y="2820"/>
                  </a:lnTo>
                  <a:lnTo>
                    <a:pt x="434" y="2783"/>
                  </a:lnTo>
                  <a:lnTo>
                    <a:pt x="417" y="2769"/>
                  </a:lnTo>
                  <a:lnTo>
                    <a:pt x="355" y="2695"/>
                  </a:lnTo>
                  <a:lnTo>
                    <a:pt x="298" y="2619"/>
                  </a:lnTo>
                  <a:lnTo>
                    <a:pt x="247" y="2539"/>
                  </a:lnTo>
                  <a:lnTo>
                    <a:pt x="199" y="2457"/>
                  </a:lnTo>
                  <a:lnTo>
                    <a:pt x="158" y="2374"/>
                  </a:lnTo>
                  <a:lnTo>
                    <a:pt x="120" y="2289"/>
                  </a:lnTo>
                  <a:lnTo>
                    <a:pt x="89" y="2203"/>
                  </a:lnTo>
                  <a:lnTo>
                    <a:pt x="62" y="2115"/>
                  </a:lnTo>
                  <a:lnTo>
                    <a:pt x="39" y="2026"/>
                  </a:lnTo>
                  <a:lnTo>
                    <a:pt x="22" y="1937"/>
                  </a:lnTo>
                  <a:lnTo>
                    <a:pt x="10" y="1845"/>
                  </a:lnTo>
                  <a:lnTo>
                    <a:pt x="3" y="1754"/>
                  </a:lnTo>
                  <a:lnTo>
                    <a:pt x="0" y="1664"/>
                  </a:lnTo>
                  <a:lnTo>
                    <a:pt x="0" y="1663"/>
                  </a:lnTo>
                  <a:lnTo>
                    <a:pt x="3" y="1573"/>
                  </a:lnTo>
                  <a:lnTo>
                    <a:pt x="10" y="1482"/>
                  </a:lnTo>
                  <a:lnTo>
                    <a:pt x="23" y="1390"/>
                  </a:lnTo>
                  <a:lnTo>
                    <a:pt x="40" y="1301"/>
                  </a:lnTo>
                  <a:lnTo>
                    <a:pt x="63" y="1212"/>
                  </a:lnTo>
                  <a:lnTo>
                    <a:pt x="90" y="1124"/>
                  </a:lnTo>
                  <a:lnTo>
                    <a:pt x="122" y="1038"/>
                  </a:lnTo>
                  <a:lnTo>
                    <a:pt x="160" y="953"/>
                  </a:lnTo>
                  <a:lnTo>
                    <a:pt x="202" y="869"/>
                  </a:lnTo>
                  <a:lnTo>
                    <a:pt x="249" y="788"/>
                  </a:lnTo>
                  <a:lnTo>
                    <a:pt x="301" y="709"/>
                  </a:lnTo>
                  <a:lnTo>
                    <a:pt x="358" y="632"/>
                  </a:lnTo>
                  <a:lnTo>
                    <a:pt x="420" y="558"/>
                  </a:lnTo>
                  <a:lnTo>
                    <a:pt x="487" y="487"/>
                  </a:lnTo>
                  <a:lnTo>
                    <a:pt x="558" y="421"/>
                  </a:lnTo>
                  <a:lnTo>
                    <a:pt x="632" y="358"/>
                  </a:lnTo>
                  <a:lnTo>
                    <a:pt x="709" y="301"/>
                  </a:lnTo>
                  <a:lnTo>
                    <a:pt x="788" y="248"/>
                  </a:lnTo>
                  <a:lnTo>
                    <a:pt x="869" y="202"/>
                  </a:lnTo>
                  <a:lnTo>
                    <a:pt x="952" y="159"/>
                  </a:lnTo>
                  <a:lnTo>
                    <a:pt x="1037" y="122"/>
                  </a:lnTo>
                  <a:lnTo>
                    <a:pt x="1123" y="89"/>
                  </a:lnTo>
                  <a:lnTo>
                    <a:pt x="1211" y="62"/>
                  </a:lnTo>
                  <a:lnTo>
                    <a:pt x="1300" y="40"/>
                  </a:lnTo>
                  <a:lnTo>
                    <a:pt x="1390" y="22"/>
                  </a:lnTo>
                  <a:lnTo>
                    <a:pt x="1480" y="10"/>
                  </a:lnTo>
                  <a:lnTo>
                    <a:pt x="1571" y="2"/>
                  </a:lnTo>
                  <a:lnTo>
                    <a:pt x="1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6" name="Arc 25">
            <a:extLst>
              <a:ext uri="{FF2B5EF4-FFF2-40B4-BE49-F238E27FC236}">
                <a16:creationId xmlns:a16="http://schemas.microsoft.com/office/drawing/2014/main" id="{06E5BEDA-DBB9-4671-981D-DA662AF33260}"/>
              </a:ext>
            </a:extLst>
          </p:cNvPr>
          <p:cNvSpPr/>
          <p:nvPr/>
        </p:nvSpPr>
        <p:spPr>
          <a:xfrm>
            <a:off x="9037859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311FE3D5-40C5-409E-9ADD-B15AFA6BC4E1}"/>
              </a:ext>
            </a:extLst>
          </p:cNvPr>
          <p:cNvSpPr/>
          <p:nvPr/>
        </p:nvSpPr>
        <p:spPr>
          <a:xfrm>
            <a:off x="9037859" y="2933805"/>
            <a:ext cx="1192396" cy="1192396"/>
          </a:xfrm>
          <a:prstGeom prst="arc">
            <a:avLst>
              <a:gd name="adj1" fmla="val 16200000"/>
              <a:gd name="adj2" fmla="val 7465825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600D21-B6A3-4857-8584-25B9757803F4}"/>
              </a:ext>
            </a:extLst>
          </p:cNvPr>
          <p:cNvSpPr txBox="1"/>
          <p:nvPr/>
        </p:nvSpPr>
        <p:spPr>
          <a:xfrm>
            <a:off x="8570448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C43A3E7-E3B9-453B-B745-E09E71F02254}"/>
              </a:ext>
            </a:extLst>
          </p:cNvPr>
          <p:cNvSpPr txBox="1"/>
          <p:nvPr/>
        </p:nvSpPr>
        <p:spPr>
          <a:xfrm>
            <a:off x="6116369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7FF899-4C4E-4FFF-9B65-1AFE89CD28B0}"/>
              </a:ext>
            </a:extLst>
          </p:cNvPr>
          <p:cNvSpPr txBox="1"/>
          <p:nvPr/>
        </p:nvSpPr>
        <p:spPr>
          <a:xfrm>
            <a:off x="3693005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EEA9CFD-348F-49BA-AC99-ED775B22BB5E}"/>
              </a:ext>
            </a:extLst>
          </p:cNvPr>
          <p:cNvSpPr txBox="1"/>
          <p:nvPr/>
        </p:nvSpPr>
        <p:spPr>
          <a:xfrm>
            <a:off x="1284625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3C7989-2F91-47D4-B8D2-382EBDDC4074}"/>
              </a:ext>
            </a:extLst>
          </p:cNvPr>
          <p:cNvSpPr txBox="1"/>
          <p:nvPr/>
        </p:nvSpPr>
        <p:spPr>
          <a:xfrm>
            <a:off x="4381348" y="3337420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E889FF-B3FB-4717-90F3-6AD71E90B2FE}"/>
              </a:ext>
            </a:extLst>
          </p:cNvPr>
          <p:cNvSpPr txBox="1"/>
          <p:nvPr/>
        </p:nvSpPr>
        <p:spPr>
          <a:xfrm>
            <a:off x="9145602" y="3328457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5A6BF6E-EB96-46FC-970B-14D8A0BB1063}"/>
              </a:ext>
            </a:extLst>
          </p:cNvPr>
          <p:cNvSpPr txBox="1"/>
          <p:nvPr/>
        </p:nvSpPr>
        <p:spPr>
          <a:xfrm>
            <a:off x="1972675" y="3337420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4623F94-D266-4D66-A3FC-CBAD20BA3C11}"/>
              </a:ext>
            </a:extLst>
          </p:cNvPr>
          <p:cNvSpPr txBox="1"/>
          <p:nvPr/>
        </p:nvSpPr>
        <p:spPr>
          <a:xfrm>
            <a:off x="6743144" y="3340156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9B76D3F-A4B3-4A94-A5E7-2793003B8B32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BFDB82C-3362-443F-88A3-0B26B47E6CB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79C8A47-97F4-46F5-A858-EFA2FC515D16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3C91D052-6B2C-4922-B107-9A4FCE368C2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35A37D4-90EA-4E2C-8622-C72ADF66886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4485504-BE56-4C73-AC44-810C7E26D7BA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F821D67-CB0B-4564-986D-911BA453CFD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4F3301B-D4F3-4A94-8CE1-C708E452BF2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2104C03-81D8-4BC0-8E09-192CE8659575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7E87EED9-83F0-4890-AB50-AF5BD3ECDE5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5A5E87C-569F-4A4B-BA9A-B37DA2903D25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7116116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9ED7993-958B-4EAE-B21C-BB0BEBF11A1A}"/>
              </a:ext>
            </a:extLst>
          </p:cNvPr>
          <p:cNvSpPr/>
          <p:nvPr/>
        </p:nvSpPr>
        <p:spPr>
          <a:xfrm rot="20700000">
            <a:off x="1178952" y="3097528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31CF8F-AFC6-4F1C-8A7D-1FFEF15F5AFF}"/>
              </a:ext>
            </a:extLst>
          </p:cNvPr>
          <p:cNvSpPr/>
          <p:nvPr/>
        </p:nvSpPr>
        <p:spPr>
          <a:xfrm>
            <a:off x="2145629" y="3118104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3024FAE-D69D-400F-9BFB-484DF701350C}"/>
              </a:ext>
            </a:extLst>
          </p:cNvPr>
          <p:cNvSpPr/>
          <p:nvPr/>
        </p:nvSpPr>
        <p:spPr>
          <a:xfrm rot="20700000">
            <a:off x="5093917" y="3097528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BAE2333-21EE-48A0-BE22-C86A095B01B4}"/>
              </a:ext>
            </a:extLst>
          </p:cNvPr>
          <p:cNvSpPr/>
          <p:nvPr/>
        </p:nvSpPr>
        <p:spPr>
          <a:xfrm>
            <a:off x="6060594" y="3118104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D64788CF-77A3-4477-97CC-A6AE47C482A4}"/>
              </a:ext>
            </a:extLst>
          </p:cNvPr>
          <p:cNvSpPr/>
          <p:nvPr/>
        </p:nvSpPr>
        <p:spPr>
          <a:xfrm rot="20700000" flipH="1">
            <a:off x="9797385" y="3089131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D102297-7FD0-4A3F-8590-87CD85D41A02}"/>
              </a:ext>
            </a:extLst>
          </p:cNvPr>
          <p:cNvSpPr/>
          <p:nvPr/>
        </p:nvSpPr>
        <p:spPr>
          <a:xfrm rot="900000" flipH="1">
            <a:off x="8829304" y="3097528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0" name="Group 210">
            <a:extLst>
              <a:ext uri="{FF2B5EF4-FFF2-40B4-BE49-F238E27FC236}">
                <a16:creationId xmlns:a16="http://schemas.microsoft.com/office/drawing/2014/main" id="{FD135EEA-9850-48B9-94E2-A982B6F2854E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1451205" y="3394916"/>
            <a:ext cx="584905" cy="581045"/>
            <a:chOff x="5144" y="3228"/>
            <a:chExt cx="303" cy="301"/>
          </a:xfrm>
          <a:solidFill>
            <a:schemeClr val="bg1"/>
          </a:solidFill>
        </p:grpSpPr>
        <p:sp>
          <p:nvSpPr>
            <p:cNvPr id="61" name="Freeform 212">
              <a:extLst>
                <a:ext uri="{FF2B5EF4-FFF2-40B4-BE49-F238E27FC236}">
                  <a16:creationId xmlns:a16="http://schemas.microsoft.com/office/drawing/2014/main" id="{E1F36E38-C633-4AD4-AB57-C3A13CD83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2" name="Freeform 213">
              <a:extLst>
                <a:ext uri="{FF2B5EF4-FFF2-40B4-BE49-F238E27FC236}">
                  <a16:creationId xmlns:a16="http://schemas.microsoft.com/office/drawing/2014/main" id="{17CFB08D-843C-49E4-81D4-0A4580B07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3" name="Freeform 214">
              <a:extLst>
                <a:ext uri="{FF2B5EF4-FFF2-40B4-BE49-F238E27FC236}">
                  <a16:creationId xmlns:a16="http://schemas.microsoft.com/office/drawing/2014/main" id="{387C2F71-EA49-4B29-9818-DF98BAD4F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Freeform 215">
              <a:extLst>
                <a:ext uri="{FF2B5EF4-FFF2-40B4-BE49-F238E27FC236}">
                  <a16:creationId xmlns:a16="http://schemas.microsoft.com/office/drawing/2014/main" id="{3AA858D8-AEFC-4942-A272-838C96AD9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5" name="Group 313">
            <a:extLst>
              <a:ext uri="{FF2B5EF4-FFF2-40B4-BE49-F238E27FC236}">
                <a16:creationId xmlns:a16="http://schemas.microsoft.com/office/drawing/2014/main" id="{E6760EE6-2A7E-454E-AAF4-579687B749C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51708" y="3394916"/>
            <a:ext cx="584905" cy="581045"/>
            <a:chOff x="3699" y="2381"/>
            <a:chExt cx="303" cy="301"/>
          </a:xfrm>
          <a:solidFill>
            <a:schemeClr val="bg1"/>
          </a:solidFill>
        </p:grpSpPr>
        <p:sp>
          <p:nvSpPr>
            <p:cNvPr id="66" name="Freeform 315">
              <a:extLst>
                <a:ext uri="{FF2B5EF4-FFF2-40B4-BE49-F238E27FC236}">
                  <a16:creationId xmlns:a16="http://schemas.microsoft.com/office/drawing/2014/main" id="{1E5C0542-6D54-430B-8EF3-5A6E1863E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9" y="2381"/>
              <a:ext cx="199" cy="301"/>
            </a:xfrm>
            <a:custGeom>
              <a:avLst/>
              <a:gdLst>
                <a:gd name="T0" fmla="*/ 2044 w 2194"/>
                <a:gd name="T1" fmla="*/ 0 h 3308"/>
                <a:gd name="T2" fmla="*/ 2102 w 2194"/>
                <a:gd name="T3" fmla="*/ 12 h 3308"/>
                <a:gd name="T4" fmla="*/ 2150 w 2194"/>
                <a:gd name="T5" fmla="*/ 44 h 3308"/>
                <a:gd name="T6" fmla="*/ 2183 w 2194"/>
                <a:gd name="T7" fmla="*/ 92 h 3308"/>
                <a:gd name="T8" fmla="*/ 2194 w 2194"/>
                <a:gd name="T9" fmla="*/ 150 h 3308"/>
                <a:gd name="T10" fmla="*/ 2185 w 2194"/>
                <a:gd name="T11" fmla="*/ 203 h 3308"/>
                <a:gd name="T12" fmla="*/ 2159 w 2194"/>
                <a:gd name="T13" fmla="*/ 247 h 3308"/>
                <a:gd name="T14" fmla="*/ 2119 w 2194"/>
                <a:gd name="T15" fmla="*/ 280 h 3308"/>
                <a:gd name="T16" fmla="*/ 1968 w 2194"/>
                <a:gd name="T17" fmla="*/ 933 h 3308"/>
                <a:gd name="T18" fmla="*/ 227 w 2194"/>
                <a:gd name="T19" fmla="*/ 301 h 3308"/>
                <a:gd name="T20" fmla="*/ 1968 w 2194"/>
                <a:gd name="T21" fmla="*/ 1955 h 3308"/>
                <a:gd name="T22" fmla="*/ 2119 w 2194"/>
                <a:gd name="T23" fmla="*/ 1580 h 3308"/>
                <a:gd name="T24" fmla="*/ 2117 w 2194"/>
                <a:gd name="T25" fmla="*/ 2050 h 3308"/>
                <a:gd name="T26" fmla="*/ 2097 w 2194"/>
                <a:gd name="T27" fmla="*/ 2084 h 3308"/>
                <a:gd name="T28" fmla="*/ 2064 w 2194"/>
                <a:gd name="T29" fmla="*/ 2102 h 3308"/>
                <a:gd name="T30" fmla="*/ 1578 w 2194"/>
                <a:gd name="T31" fmla="*/ 2105 h 3308"/>
                <a:gd name="T32" fmla="*/ 1854 w 2194"/>
                <a:gd name="T33" fmla="*/ 3145 h 3308"/>
                <a:gd name="T34" fmla="*/ 1849 w 2194"/>
                <a:gd name="T35" fmla="*/ 3197 h 3308"/>
                <a:gd name="T36" fmla="*/ 1827 w 2194"/>
                <a:gd name="T37" fmla="*/ 3244 h 3308"/>
                <a:gd name="T38" fmla="*/ 1790 w 2194"/>
                <a:gd name="T39" fmla="*/ 3281 h 3308"/>
                <a:gd name="T40" fmla="*/ 1742 w 2194"/>
                <a:gd name="T41" fmla="*/ 3302 h 3308"/>
                <a:gd name="T42" fmla="*/ 1703 w 2194"/>
                <a:gd name="T43" fmla="*/ 3308 h 3308"/>
                <a:gd name="T44" fmla="*/ 1648 w 2194"/>
                <a:gd name="T45" fmla="*/ 3298 h 3308"/>
                <a:gd name="T46" fmla="*/ 1601 w 2194"/>
                <a:gd name="T47" fmla="*/ 3269 h 3308"/>
                <a:gd name="T48" fmla="*/ 1567 w 2194"/>
                <a:gd name="T49" fmla="*/ 3223 h 3308"/>
                <a:gd name="T50" fmla="*/ 1264 w 2194"/>
                <a:gd name="T51" fmla="*/ 2105 h 3308"/>
                <a:gd name="T52" fmla="*/ 639 w 2194"/>
                <a:gd name="T53" fmla="*/ 3196 h 3308"/>
                <a:gd name="T54" fmla="*/ 613 w 2194"/>
                <a:gd name="T55" fmla="*/ 3248 h 3308"/>
                <a:gd name="T56" fmla="*/ 573 w 2194"/>
                <a:gd name="T57" fmla="*/ 3286 h 3308"/>
                <a:gd name="T58" fmla="*/ 520 w 2194"/>
                <a:gd name="T59" fmla="*/ 3306 h 3308"/>
                <a:gd name="T60" fmla="*/ 473 w 2194"/>
                <a:gd name="T61" fmla="*/ 3307 h 3308"/>
                <a:gd name="T62" fmla="*/ 427 w 2194"/>
                <a:gd name="T63" fmla="*/ 3294 h 3308"/>
                <a:gd name="T64" fmla="*/ 384 w 2194"/>
                <a:gd name="T65" fmla="*/ 3264 h 3308"/>
                <a:gd name="T66" fmla="*/ 355 w 2194"/>
                <a:gd name="T67" fmla="*/ 3221 h 3308"/>
                <a:gd name="T68" fmla="*/ 341 w 2194"/>
                <a:gd name="T69" fmla="*/ 3172 h 3308"/>
                <a:gd name="T70" fmla="*/ 345 w 2194"/>
                <a:gd name="T71" fmla="*/ 3118 h 3308"/>
                <a:gd name="T72" fmla="*/ 152 w 2194"/>
                <a:gd name="T73" fmla="*/ 2105 h 3308"/>
                <a:gd name="T74" fmla="*/ 113 w 2194"/>
                <a:gd name="T75" fmla="*/ 2095 h 3308"/>
                <a:gd name="T76" fmla="*/ 87 w 2194"/>
                <a:gd name="T77" fmla="*/ 2068 h 3308"/>
                <a:gd name="T78" fmla="*/ 76 w 2194"/>
                <a:gd name="T79" fmla="*/ 2030 h 3308"/>
                <a:gd name="T80" fmla="*/ 54 w 2194"/>
                <a:gd name="T81" fmla="*/ 266 h 3308"/>
                <a:gd name="T82" fmla="*/ 21 w 2194"/>
                <a:gd name="T83" fmla="*/ 226 h 3308"/>
                <a:gd name="T84" fmla="*/ 3 w 2194"/>
                <a:gd name="T85" fmla="*/ 177 h 3308"/>
                <a:gd name="T86" fmla="*/ 3 w 2194"/>
                <a:gd name="T87" fmla="*/ 120 h 3308"/>
                <a:gd name="T88" fmla="*/ 26 w 2194"/>
                <a:gd name="T89" fmla="*/ 67 h 3308"/>
                <a:gd name="T90" fmla="*/ 67 w 2194"/>
                <a:gd name="T91" fmla="*/ 25 h 3308"/>
                <a:gd name="T92" fmla="*/ 121 w 2194"/>
                <a:gd name="T93" fmla="*/ 4 h 3308"/>
                <a:gd name="T94" fmla="*/ 1683 w 2194"/>
                <a:gd name="T95" fmla="*/ 0 h 3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94" h="3308">
                  <a:moveTo>
                    <a:pt x="1683" y="0"/>
                  </a:moveTo>
                  <a:lnTo>
                    <a:pt x="2044" y="0"/>
                  </a:lnTo>
                  <a:lnTo>
                    <a:pt x="2074" y="4"/>
                  </a:lnTo>
                  <a:lnTo>
                    <a:pt x="2102" y="12"/>
                  </a:lnTo>
                  <a:lnTo>
                    <a:pt x="2128" y="25"/>
                  </a:lnTo>
                  <a:lnTo>
                    <a:pt x="2150" y="44"/>
                  </a:lnTo>
                  <a:lnTo>
                    <a:pt x="2169" y="67"/>
                  </a:lnTo>
                  <a:lnTo>
                    <a:pt x="2183" y="92"/>
                  </a:lnTo>
                  <a:lnTo>
                    <a:pt x="2192" y="120"/>
                  </a:lnTo>
                  <a:lnTo>
                    <a:pt x="2194" y="150"/>
                  </a:lnTo>
                  <a:lnTo>
                    <a:pt x="2192" y="177"/>
                  </a:lnTo>
                  <a:lnTo>
                    <a:pt x="2185" y="203"/>
                  </a:lnTo>
                  <a:lnTo>
                    <a:pt x="2175" y="226"/>
                  </a:lnTo>
                  <a:lnTo>
                    <a:pt x="2159" y="247"/>
                  </a:lnTo>
                  <a:lnTo>
                    <a:pt x="2141" y="266"/>
                  </a:lnTo>
                  <a:lnTo>
                    <a:pt x="2119" y="280"/>
                  </a:lnTo>
                  <a:lnTo>
                    <a:pt x="2119" y="966"/>
                  </a:lnTo>
                  <a:lnTo>
                    <a:pt x="1968" y="933"/>
                  </a:lnTo>
                  <a:lnTo>
                    <a:pt x="1968" y="301"/>
                  </a:lnTo>
                  <a:lnTo>
                    <a:pt x="227" y="301"/>
                  </a:lnTo>
                  <a:lnTo>
                    <a:pt x="227" y="1955"/>
                  </a:lnTo>
                  <a:lnTo>
                    <a:pt x="1968" y="1955"/>
                  </a:lnTo>
                  <a:lnTo>
                    <a:pt x="1968" y="1548"/>
                  </a:lnTo>
                  <a:lnTo>
                    <a:pt x="2119" y="1580"/>
                  </a:lnTo>
                  <a:lnTo>
                    <a:pt x="2119" y="2030"/>
                  </a:lnTo>
                  <a:lnTo>
                    <a:pt x="2117" y="2050"/>
                  </a:lnTo>
                  <a:lnTo>
                    <a:pt x="2110" y="2068"/>
                  </a:lnTo>
                  <a:lnTo>
                    <a:pt x="2097" y="2084"/>
                  </a:lnTo>
                  <a:lnTo>
                    <a:pt x="2082" y="2095"/>
                  </a:lnTo>
                  <a:lnTo>
                    <a:pt x="2064" y="2102"/>
                  </a:lnTo>
                  <a:lnTo>
                    <a:pt x="2044" y="2105"/>
                  </a:lnTo>
                  <a:lnTo>
                    <a:pt x="1578" y="2105"/>
                  </a:lnTo>
                  <a:lnTo>
                    <a:pt x="1850" y="3118"/>
                  </a:lnTo>
                  <a:lnTo>
                    <a:pt x="1854" y="3145"/>
                  </a:lnTo>
                  <a:lnTo>
                    <a:pt x="1854" y="3172"/>
                  </a:lnTo>
                  <a:lnTo>
                    <a:pt x="1849" y="3197"/>
                  </a:lnTo>
                  <a:lnTo>
                    <a:pt x="1841" y="3221"/>
                  </a:lnTo>
                  <a:lnTo>
                    <a:pt x="1827" y="3244"/>
                  </a:lnTo>
                  <a:lnTo>
                    <a:pt x="1810" y="3264"/>
                  </a:lnTo>
                  <a:lnTo>
                    <a:pt x="1790" y="3281"/>
                  </a:lnTo>
                  <a:lnTo>
                    <a:pt x="1768" y="3294"/>
                  </a:lnTo>
                  <a:lnTo>
                    <a:pt x="1742" y="3302"/>
                  </a:lnTo>
                  <a:lnTo>
                    <a:pt x="1722" y="3307"/>
                  </a:lnTo>
                  <a:lnTo>
                    <a:pt x="1703" y="3308"/>
                  </a:lnTo>
                  <a:lnTo>
                    <a:pt x="1675" y="3306"/>
                  </a:lnTo>
                  <a:lnTo>
                    <a:pt x="1648" y="3298"/>
                  </a:lnTo>
                  <a:lnTo>
                    <a:pt x="1623" y="3286"/>
                  </a:lnTo>
                  <a:lnTo>
                    <a:pt x="1601" y="3269"/>
                  </a:lnTo>
                  <a:lnTo>
                    <a:pt x="1582" y="3248"/>
                  </a:lnTo>
                  <a:lnTo>
                    <a:pt x="1567" y="3223"/>
                  </a:lnTo>
                  <a:lnTo>
                    <a:pt x="1557" y="3196"/>
                  </a:lnTo>
                  <a:lnTo>
                    <a:pt x="1264" y="2105"/>
                  </a:lnTo>
                  <a:lnTo>
                    <a:pt x="932" y="2105"/>
                  </a:lnTo>
                  <a:lnTo>
                    <a:pt x="639" y="3196"/>
                  </a:lnTo>
                  <a:lnTo>
                    <a:pt x="628" y="3223"/>
                  </a:lnTo>
                  <a:lnTo>
                    <a:pt x="613" y="3248"/>
                  </a:lnTo>
                  <a:lnTo>
                    <a:pt x="595" y="3269"/>
                  </a:lnTo>
                  <a:lnTo>
                    <a:pt x="573" y="3286"/>
                  </a:lnTo>
                  <a:lnTo>
                    <a:pt x="548" y="3298"/>
                  </a:lnTo>
                  <a:lnTo>
                    <a:pt x="520" y="3306"/>
                  </a:lnTo>
                  <a:lnTo>
                    <a:pt x="492" y="3308"/>
                  </a:lnTo>
                  <a:lnTo>
                    <a:pt x="473" y="3307"/>
                  </a:lnTo>
                  <a:lnTo>
                    <a:pt x="453" y="3302"/>
                  </a:lnTo>
                  <a:lnTo>
                    <a:pt x="427" y="3294"/>
                  </a:lnTo>
                  <a:lnTo>
                    <a:pt x="404" y="3281"/>
                  </a:lnTo>
                  <a:lnTo>
                    <a:pt x="384" y="3264"/>
                  </a:lnTo>
                  <a:lnTo>
                    <a:pt x="368" y="3244"/>
                  </a:lnTo>
                  <a:lnTo>
                    <a:pt x="355" y="3221"/>
                  </a:lnTo>
                  <a:lnTo>
                    <a:pt x="346" y="3197"/>
                  </a:lnTo>
                  <a:lnTo>
                    <a:pt x="341" y="3172"/>
                  </a:lnTo>
                  <a:lnTo>
                    <a:pt x="341" y="3145"/>
                  </a:lnTo>
                  <a:lnTo>
                    <a:pt x="345" y="3118"/>
                  </a:lnTo>
                  <a:lnTo>
                    <a:pt x="618" y="2105"/>
                  </a:lnTo>
                  <a:lnTo>
                    <a:pt x="152" y="2105"/>
                  </a:lnTo>
                  <a:lnTo>
                    <a:pt x="132" y="2102"/>
                  </a:lnTo>
                  <a:lnTo>
                    <a:pt x="113" y="2095"/>
                  </a:lnTo>
                  <a:lnTo>
                    <a:pt x="98" y="2084"/>
                  </a:lnTo>
                  <a:lnTo>
                    <a:pt x="87" y="2068"/>
                  </a:lnTo>
                  <a:lnTo>
                    <a:pt x="78" y="2050"/>
                  </a:lnTo>
                  <a:lnTo>
                    <a:pt x="76" y="2030"/>
                  </a:lnTo>
                  <a:lnTo>
                    <a:pt x="76" y="280"/>
                  </a:lnTo>
                  <a:lnTo>
                    <a:pt x="54" y="266"/>
                  </a:lnTo>
                  <a:lnTo>
                    <a:pt x="37" y="247"/>
                  </a:lnTo>
                  <a:lnTo>
                    <a:pt x="21" y="226"/>
                  </a:lnTo>
                  <a:lnTo>
                    <a:pt x="9" y="203"/>
                  </a:lnTo>
                  <a:lnTo>
                    <a:pt x="3" y="177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5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2" y="0"/>
                  </a:lnTo>
                  <a:lnTo>
                    <a:pt x="16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7" name="Freeform 316">
              <a:extLst>
                <a:ext uri="{FF2B5EF4-FFF2-40B4-BE49-F238E27FC236}">
                  <a16:creationId xmlns:a16="http://schemas.microsoft.com/office/drawing/2014/main" id="{3817E3B3-7A5C-49B5-AE63-467E778AD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2" y="2432"/>
              <a:ext cx="49" cy="48"/>
            </a:xfrm>
            <a:custGeom>
              <a:avLst/>
              <a:gdLst>
                <a:gd name="T0" fmla="*/ 269 w 537"/>
                <a:gd name="T1" fmla="*/ 0 h 534"/>
                <a:gd name="T2" fmla="*/ 308 w 537"/>
                <a:gd name="T3" fmla="*/ 3 h 534"/>
                <a:gd name="T4" fmla="*/ 347 w 537"/>
                <a:gd name="T5" fmla="*/ 11 h 534"/>
                <a:gd name="T6" fmla="*/ 382 w 537"/>
                <a:gd name="T7" fmla="*/ 25 h 534"/>
                <a:gd name="T8" fmla="*/ 415 w 537"/>
                <a:gd name="T9" fmla="*/ 43 h 534"/>
                <a:gd name="T10" fmla="*/ 445 w 537"/>
                <a:gd name="T11" fmla="*/ 65 h 534"/>
                <a:gd name="T12" fmla="*/ 471 w 537"/>
                <a:gd name="T13" fmla="*/ 92 h 534"/>
                <a:gd name="T14" fmla="*/ 494 w 537"/>
                <a:gd name="T15" fmla="*/ 121 h 534"/>
                <a:gd name="T16" fmla="*/ 512 w 537"/>
                <a:gd name="T17" fmla="*/ 155 h 534"/>
                <a:gd name="T18" fmla="*/ 526 w 537"/>
                <a:gd name="T19" fmla="*/ 190 h 534"/>
                <a:gd name="T20" fmla="*/ 535 w 537"/>
                <a:gd name="T21" fmla="*/ 228 h 534"/>
                <a:gd name="T22" fmla="*/ 537 w 537"/>
                <a:gd name="T23" fmla="*/ 267 h 534"/>
                <a:gd name="T24" fmla="*/ 535 w 537"/>
                <a:gd name="T25" fmla="*/ 307 h 534"/>
                <a:gd name="T26" fmla="*/ 526 w 537"/>
                <a:gd name="T27" fmla="*/ 344 h 534"/>
                <a:gd name="T28" fmla="*/ 512 w 537"/>
                <a:gd name="T29" fmla="*/ 379 h 534"/>
                <a:gd name="T30" fmla="*/ 494 w 537"/>
                <a:gd name="T31" fmla="*/ 413 h 534"/>
                <a:gd name="T32" fmla="*/ 471 w 537"/>
                <a:gd name="T33" fmla="*/ 442 h 534"/>
                <a:gd name="T34" fmla="*/ 445 w 537"/>
                <a:gd name="T35" fmla="*/ 469 h 534"/>
                <a:gd name="T36" fmla="*/ 415 w 537"/>
                <a:gd name="T37" fmla="*/ 491 h 534"/>
                <a:gd name="T38" fmla="*/ 382 w 537"/>
                <a:gd name="T39" fmla="*/ 509 h 534"/>
                <a:gd name="T40" fmla="*/ 347 w 537"/>
                <a:gd name="T41" fmla="*/ 523 h 534"/>
                <a:gd name="T42" fmla="*/ 308 w 537"/>
                <a:gd name="T43" fmla="*/ 531 h 534"/>
                <a:gd name="T44" fmla="*/ 269 w 537"/>
                <a:gd name="T45" fmla="*/ 534 h 534"/>
                <a:gd name="T46" fmla="*/ 229 w 537"/>
                <a:gd name="T47" fmla="*/ 531 h 534"/>
                <a:gd name="T48" fmla="*/ 191 w 537"/>
                <a:gd name="T49" fmla="*/ 523 h 534"/>
                <a:gd name="T50" fmla="*/ 155 w 537"/>
                <a:gd name="T51" fmla="*/ 509 h 534"/>
                <a:gd name="T52" fmla="*/ 123 w 537"/>
                <a:gd name="T53" fmla="*/ 491 h 534"/>
                <a:gd name="T54" fmla="*/ 92 w 537"/>
                <a:gd name="T55" fmla="*/ 469 h 534"/>
                <a:gd name="T56" fmla="*/ 66 w 537"/>
                <a:gd name="T57" fmla="*/ 442 h 534"/>
                <a:gd name="T58" fmla="*/ 43 w 537"/>
                <a:gd name="T59" fmla="*/ 413 h 534"/>
                <a:gd name="T60" fmla="*/ 25 w 537"/>
                <a:gd name="T61" fmla="*/ 379 h 534"/>
                <a:gd name="T62" fmla="*/ 12 w 537"/>
                <a:gd name="T63" fmla="*/ 344 h 534"/>
                <a:gd name="T64" fmla="*/ 3 w 537"/>
                <a:gd name="T65" fmla="*/ 307 h 534"/>
                <a:gd name="T66" fmla="*/ 0 w 537"/>
                <a:gd name="T67" fmla="*/ 267 h 534"/>
                <a:gd name="T68" fmla="*/ 3 w 537"/>
                <a:gd name="T69" fmla="*/ 228 h 534"/>
                <a:gd name="T70" fmla="*/ 12 w 537"/>
                <a:gd name="T71" fmla="*/ 190 h 534"/>
                <a:gd name="T72" fmla="*/ 25 w 537"/>
                <a:gd name="T73" fmla="*/ 155 h 534"/>
                <a:gd name="T74" fmla="*/ 43 w 537"/>
                <a:gd name="T75" fmla="*/ 121 h 534"/>
                <a:gd name="T76" fmla="*/ 66 w 537"/>
                <a:gd name="T77" fmla="*/ 91 h 534"/>
                <a:gd name="T78" fmla="*/ 92 w 537"/>
                <a:gd name="T79" fmla="*/ 65 h 534"/>
                <a:gd name="T80" fmla="*/ 123 w 537"/>
                <a:gd name="T81" fmla="*/ 43 h 534"/>
                <a:gd name="T82" fmla="*/ 155 w 537"/>
                <a:gd name="T83" fmla="*/ 25 h 534"/>
                <a:gd name="T84" fmla="*/ 191 w 537"/>
                <a:gd name="T85" fmla="*/ 11 h 534"/>
                <a:gd name="T86" fmla="*/ 229 w 537"/>
                <a:gd name="T87" fmla="*/ 3 h 534"/>
                <a:gd name="T88" fmla="*/ 269 w 537"/>
                <a:gd name="T89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7" h="534">
                  <a:moveTo>
                    <a:pt x="269" y="0"/>
                  </a:moveTo>
                  <a:lnTo>
                    <a:pt x="308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5"/>
                  </a:lnTo>
                  <a:lnTo>
                    <a:pt x="471" y="92"/>
                  </a:lnTo>
                  <a:lnTo>
                    <a:pt x="494" y="121"/>
                  </a:lnTo>
                  <a:lnTo>
                    <a:pt x="512" y="155"/>
                  </a:lnTo>
                  <a:lnTo>
                    <a:pt x="526" y="190"/>
                  </a:lnTo>
                  <a:lnTo>
                    <a:pt x="535" y="228"/>
                  </a:lnTo>
                  <a:lnTo>
                    <a:pt x="537" y="267"/>
                  </a:lnTo>
                  <a:lnTo>
                    <a:pt x="535" y="307"/>
                  </a:lnTo>
                  <a:lnTo>
                    <a:pt x="526" y="344"/>
                  </a:lnTo>
                  <a:lnTo>
                    <a:pt x="512" y="379"/>
                  </a:lnTo>
                  <a:lnTo>
                    <a:pt x="494" y="413"/>
                  </a:lnTo>
                  <a:lnTo>
                    <a:pt x="471" y="442"/>
                  </a:lnTo>
                  <a:lnTo>
                    <a:pt x="445" y="469"/>
                  </a:lnTo>
                  <a:lnTo>
                    <a:pt x="415" y="491"/>
                  </a:lnTo>
                  <a:lnTo>
                    <a:pt x="382" y="509"/>
                  </a:lnTo>
                  <a:lnTo>
                    <a:pt x="347" y="523"/>
                  </a:lnTo>
                  <a:lnTo>
                    <a:pt x="308" y="531"/>
                  </a:lnTo>
                  <a:lnTo>
                    <a:pt x="269" y="534"/>
                  </a:lnTo>
                  <a:lnTo>
                    <a:pt x="229" y="531"/>
                  </a:lnTo>
                  <a:lnTo>
                    <a:pt x="191" y="523"/>
                  </a:lnTo>
                  <a:lnTo>
                    <a:pt x="155" y="509"/>
                  </a:lnTo>
                  <a:lnTo>
                    <a:pt x="123" y="491"/>
                  </a:lnTo>
                  <a:lnTo>
                    <a:pt x="92" y="469"/>
                  </a:lnTo>
                  <a:lnTo>
                    <a:pt x="66" y="442"/>
                  </a:lnTo>
                  <a:lnTo>
                    <a:pt x="43" y="413"/>
                  </a:lnTo>
                  <a:lnTo>
                    <a:pt x="25" y="379"/>
                  </a:lnTo>
                  <a:lnTo>
                    <a:pt x="12" y="344"/>
                  </a:lnTo>
                  <a:lnTo>
                    <a:pt x="3" y="307"/>
                  </a:lnTo>
                  <a:lnTo>
                    <a:pt x="0" y="267"/>
                  </a:lnTo>
                  <a:lnTo>
                    <a:pt x="3" y="228"/>
                  </a:lnTo>
                  <a:lnTo>
                    <a:pt x="12" y="190"/>
                  </a:lnTo>
                  <a:lnTo>
                    <a:pt x="25" y="155"/>
                  </a:lnTo>
                  <a:lnTo>
                    <a:pt x="43" y="121"/>
                  </a:lnTo>
                  <a:lnTo>
                    <a:pt x="66" y="91"/>
                  </a:lnTo>
                  <a:lnTo>
                    <a:pt x="92" y="65"/>
                  </a:lnTo>
                  <a:lnTo>
                    <a:pt x="123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29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8" name="Freeform 317">
              <a:extLst>
                <a:ext uri="{FF2B5EF4-FFF2-40B4-BE49-F238E27FC236}">
                  <a16:creationId xmlns:a16="http://schemas.microsoft.com/office/drawing/2014/main" id="{88441BBF-082A-4580-AF83-7E93FEF07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2470"/>
              <a:ext cx="186" cy="212"/>
            </a:xfrm>
            <a:custGeom>
              <a:avLst/>
              <a:gdLst>
                <a:gd name="T0" fmla="*/ 183 w 2044"/>
                <a:gd name="T1" fmla="*/ 3 h 2330"/>
                <a:gd name="T2" fmla="*/ 1182 w 2044"/>
                <a:gd name="T3" fmla="*/ 187 h 2330"/>
                <a:gd name="T4" fmla="*/ 1229 w 2044"/>
                <a:gd name="T5" fmla="*/ 196 h 2330"/>
                <a:gd name="T6" fmla="*/ 1270 w 2044"/>
                <a:gd name="T7" fmla="*/ 217 h 2330"/>
                <a:gd name="T8" fmla="*/ 1216 w 2044"/>
                <a:gd name="T9" fmla="*/ 747 h 2330"/>
                <a:gd name="T10" fmla="*/ 1433 w 2044"/>
                <a:gd name="T11" fmla="*/ 747 h 2330"/>
                <a:gd name="T12" fmla="*/ 1380 w 2044"/>
                <a:gd name="T13" fmla="*/ 217 h 2330"/>
                <a:gd name="T14" fmla="*/ 1420 w 2044"/>
                <a:gd name="T15" fmla="*/ 196 h 2330"/>
                <a:gd name="T16" fmla="*/ 1468 w 2044"/>
                <a:gd name="T17" fmla="*/ 187 h 2330"/>
                <a:gd name="T18" fmla="*/ 1641 w 2044"/>
                <a:gd name="T19" fmla="*/ 189 h 2330"/>
                <a:gd name="T20" fmla="*/ 1689 w 2044"/>
                <a:gd name="T21" fmla="*/ 207 h 2330"/>
                <a:gd name="T22" fmla="*/ 1729 w 2044"/>
                <a:gd name="T23" fmla="*/ 239 h 2330"/>
                <a:gd name="T24" fmla="*/ 1756 w 2044"/>
                <a:gd name="T25" fmla="*/ 283 h 2330"/>
                <a:gd name="T26" fmla="*/ 2041 w 2044"/>
                <a:gd name="T27" fmla="*/ 1024 h 2330"/>
                <a:gd name="T28" fmla="*/ 2042 w 2044"/>
                <a:gd name="T29" fmla="*/ 1076 h 2330"/>
                <a:gd name="T30" fmla="*/ 2026 w 2044"/>
                <a:gd name="T31" fmla="*/ 1124 h 2330"/>
                <a:gd name="T32" fmla="*/ 1993 w 2044"/>
                <a:gd name="T33" fmla="*/ 1165 h 2330"/>
                <a:gd name="T34" fmla="*/ 1948 w 2044"/>
                <a:gd name="T35" fmla="*/ 1193 h 2330"/>
                <a:gd name="T36" fmla="*/ 1895 w 2044"/>
                <a:gd name="T37" fmla="*/ 1202 h 2330"/>
                <a:gd name="T38" fmla="*/ 1844 w 2044"/>
                <a:gd name="T39" fmla="*/ 1195 h 2330"/>
                <a:gd name="T40" fmla="*/ 1798 w 2044"/>
                <a:gd name="T41" fmla="*/ 1170 h 2330"/>
                <a:gd name="T42" fmla="*/ 1764 w 2044"/>
                <a:gd name="T43" fmla="*/ 1132 h 2330"/>
                <a:gd name="T44" fmla="*/ 1619 w 2044"/>
                <a:gd name="T45" fmla="*/ 764 h 2330"/>
                <a:gd name="T46" fmla="*/ 1677 w 2044"/>
                <a:gd name="T47" fmla="*/ 2170 h 2330"/>
                <a:gd name="T48" fmla="*/ 1669 w 2044"/>
                <a:gd name="T49" fmla="*/ 2230 h 2330"/>
                <a:gd name="T50" fmla="*/ 1639 w 2044"/>
                <a:gd name="T51" fmla="*/ 2280 h 2330"/>
                <a:gd name="T52" fmla="*/ 1593 w 2044"/>
                <a:gd name="T53" fmla="*/ 2314 h 2330"/>
                <a:gd name="T54" fmla="*/ 1535 w 2044"/>
                <a:gd name="T55" fmla="*/ 2330 h 2330"/>
                <a:gd name="T56" fmla="*/ 1497 w 2044"/>
                <a:gd name="T57" fmla="*/ 2326 h 2330"/>
                <a:gd name="T58" fmla="*/ 1444 w 2044"/>
                <a:gd name="T59" fmla="*/ 2306 h 2330"/>
                <a:gd name="T60" fmla="*/ 1404 w 2044"/>
                <a:gd name="T61" fmla="*/ 2268 h 2330"/>
                <a:gd name="T62" fmla="*/ 1380 w 2044"/>
                <a:gd name="T63" fmla="*/ 2217 h 2330"/>
                <a:gd name="T64" fmla="*/ 1325 w 2044"/>
                <a:gd name="T65" fmla="*/ 1342 h 2330"/>
                <a:gd name="T66" fmla="*/ 1271 w 2044"/>
                <a:gd name="T67" fmla="*/ 2217 h 2330"/>
                <a:gd name="T68" fmla="*/ 1247 w 2044"/>
                <a:gd name="T69" fmla="*/ 2268 h 2330"/>
                <a:gd name="T70" fmla="*/ 1206 w 2044"/>
                <a:gd name="T71" fmla="*/ 2306 h 2330"/>
                <a:gd name="T72" fmla="*/ 1153 w 2044"/>
                <a:gd name="T73" fmla="*/ 2326 h 2330"/>
                <a:gd name="T74" fmla="*/ 1115 w 2044"/>
                <a:gd name="T75" fmla="*/ 2330 h 2330"/>
                <a:gd name="T76" fmla="*/ 1057 w 2044"/>
                <a:gd name="T77" fmla="*/ 2314 h 2330"/>
                <a:gd name="T78" fmla="*/ 1011 w 2044"/>
                <a:gd name="T79" fmla="*/ 2280 h 2330"/>
                <a:gd name="T80" fmla="*/ 982 w 2044"/>
                <a:gd name="T81" fmla="*/ 2230 h 2330"/>
                <a:gd name="T82" fmla="*/ 973 w 2044"/>
                <a:gd name="T83" fmla="*/ 2170 h 2330"/>
                <a:gd name="T84" fmla="*/ 1031 w 2044"/>
                <a:gd name="T85" fmla="*/ 488 h 2330"/>
                <a:gd name="T86" fmla="*/ 120 w 2044"/>
                <a:gd name="T87" fmla="*/ 297 h 2330"/>
                <a:gd name="T88" fmla="*/ 70 w 2044"/>
                <a:gd name="T89" fmla="*/ 277 h 2330"/>
                <a:gd name="T90" fmla="*/ 32 w 2044"/>
                <a:gd name="T91" fmla="*/ 242 h 2330"/>
                <a:gd name="T92" fmla="*/ 7 w 2044"/>
                <a:gd name="T93" fmla="*/ 198 h 2330"/>
                <a:gd name="T94" fmla="*/ 0 w 2044"/>
                <a:gd name="T95" fmla="*/ 146 h 2330"/>
                <a:gd name="T96" fmla="*/ 11 w 2044"/>
                <a:gd name="T97" fmla="*/ 93 h 2330"/>
                <a:gd name="T98" fmla="*/ 39 w 2044"/>
                <a:gd name="T99" fmla="*/ 49 h 2330"/>
                <a:gd name="T100" fmla="*/ 80 w 2044"/>
                <a:gd name="T101" fmla="*/ 18 h 2330"/>
                <a:gd name="T102" fmla="*/ 129 w 2044"/>
                <a:gd name="T103" fmla="*/ 1 h 2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44" h="2330">
                  <a:moveTo>
                    <a:pt x="156" y="0"/>
                  </a:moveTo>
                  <a:lnTo>
                    <a:pt x="183" y="3"/>
                  </a:lnTo>
                  <a:lnTo>
                    <a:pt x="1051" y="187"/>
                  </a:lnTo>
                  <a:lnTo>
                    <a:pt x="1182" y="187"/>
                  </a:lnTo>
                  <a:lnTo>
                    <a:pt x="1207" y="189"/>
                  </a:lnTo>
                  <a:lnTo>
                    <a:pt x="1229" y="196"/>
                  </a:lnTo>
                  <a:lnTo>
                    <a:pt x="1251" y="205"/>
                  </a:lnTo>
                  <a:lnTo>
                    <a:pt x="1270" y="217"/>
                  </a:lnTo>
                  <a:lnTo>
                    <a:pt x="1287" y="233"/>
                  </a:lnTo>
                  <a:lnTo>
                    <a:pt x="1216" y="747"/>
                  </a:lnTo>
                  <a:lnTo>
                    <a:pt x="1325" y="837"/>
                  </a:lnTo>
                  <a:lnTo>
                    <a:pt x="1433" y="747"/>
                  </a:lnTo>
                  <a:lnTo>
                    <a:pt x="1362" y="233"/>
                  </a:lnTo>
                  <a:lnTo>
                    <a:pt x="1380" y="217"/>
                  </a:lnTo>
                  <a:lnTo>
                    <a:pt x="1399" y="205"/>
                  </a:lnTo>
                  <a:lnTo>
                    <a:pt x="1420" y="196"/>
                  </a:lnTo>
                  <a:lnTo>
                    <a:pt x="1443" y="189"/>
                  </a:lnTo>
                  <a:lnTo>
                    <a:pt x="1468" y="187"/>
                  </a:lnTo>
                  <a:lnTo>
                    <a:pt x="1615" y="187"/>
                  </a:lnTo>
                  <a:lnTo>
                    <a:pt x="1641" y="189"/>
                  </a:lnTo>
                  <a:lnTo>
                    <a:pt x="1666" y="197"/>
                  </a:lnTo>
                  <a:lnTo>
                    <a:pt x="1689" y="207"/>
                  </a:lnTo>
                  <a:lnTo>
                    <a:pt x="1710" y="222"/>
                  </a:lnTo>
                  <a:lnTo>
                    <a:pt x="1729" y="239"/>
                  </a:lnTo>
                  <a:lnTo>
                    <a:pt x="1745" y="260"/>
                  </a:lnTo>
                  <a:lnTo>
                    <a:pt x="1756" y="283"/>
                  </a:lnTo>
                  <a:lnTo>
                    <a:pt x="2034" y="998"/>
                  </a:lnTo>
                  <a:lnTo>
                    <a:pt x="2041" y="1024"/>
                  </a:lnTo>
                  <a:lnTo>
                    <a:pt x="2044" y="1050"/>
                  </a:lnTo>
                  <a:lnTo>
                    <a:pt x="2042" y="1076"/>
                  </a:lnTo>
                  <a:lnTo>
                    <a:pt x="2036" y="1101"/>
                  </a:lnTo>
                  <a:lnTo>
                    <a:pt x="2026" y="1124"/>
                  </a:lnTo>
                  <a:lnTo>
                    <a:pt x="2011" y="1146"/>
                  </a:lnTo>
                  <a:lnTo>
                    <a:pt x="1993" y="1165"/>
                  </a:lnTo>
                  <a:lnTo>
                    <a:pt x="1972" y="1180"/>
                  </a:lnTo>
                  <a:lnTo>
                    <a:pt x="1948" y="1193"/>
                  </a:lnTo>
                  <a:lnTo>
                    <a:pt x="1922" y="1200"/>
                  </a:lnTo>
                  <a:lnTo>
                    <a:pt x="1895" y="1202"/>
                  </a:lnTo>
                  <a:lnTo>
                    <a:pt x="1870" y="1201"/>
                  </a:lnTo>
                  <a:lnTo>
                    <a:pt x="1844" y="1195"/>
                  </a:lnTo>
                  <a:lnTo>
                    <a:pt x="1820" y="1185"/>
                  </a:lnTo>
                  <a:lnTo>
                    <a:pt x="1798" y="1170"/>
                  </a:lnTo>
                  <a:lnTo>
                    <a:pt x="1780" y="1152"/>
                  </a:lnTo>
                  <a:lnTo>
                    <a:pt x="1764" y="1132"/>
                  </a:lnTo>
                  <a:lnTo>
                    <a:pt x="1752" y="1107"/>
                  </a:lnTo>
                  <a:lnTo>
                    <a:pt x="1619" y="764"/>
                  </a:lnTo>
                  <a:lnTo>
                    <a:pt x="1619" y="1184"/>
                  </a:lnTo>
                  <a:lnTo>
                    <a:pt x="1677" y="2170"/>
                  </a:lnTo>
                  <a:lnTo>
                    <a:pt x="1676" y="2201"/>
                  </a:lnTo>
                  <a:lnTo>
                    <a:pt x="1669" y="2230"/>
                  </a:lnTo>
                  <a:lnTo>
                    <a:pt x="1656" y="2256"/>
                  </a:lnTo>
                  <a:lnTo>
                    <a:pt x="1639" y="2280"/>
                  </a:lnTo>
                  <a:lnTo>
                    <a:pt x="1617" y="2299"/>
                  </a:lnTo>
                  <a:lnTo>
                    <a:pt x="1593" y="2314"/>
                  </a:lnTo>
                  <a:lnTo>
                    <a:pt x="1565" y="2324"/>
                  </a:lnTo>
                  <a:lnTo>
                    <a:pt x="1535" y="2330"/>
                  </a:lnTo>
                  <a:lnTo>
                    <a:pt x="1526" y="2330"/>
                  </a:lnTo>
                  <a:lnTo>
                    <a:pt x="1497" y="2326"/>
                  </a:lnTo>
                  <a:lnTo>
                    <a:pt x="1470" y="2319"/>
                  </a:lnTo>
                  <a:lnTo>
                    <a:pt x="1444" y="2306"/>
                  </a:lnTo>
                  <a:lnTo>
                    <a:pt x="1423" y="2289"/>
                  </a:lnTo>
                  <a:lnTo>
                    <a:pt x="1404" y="2268"/>
                  </a:lnTo>
                  <a:lnTo>
                    <a:pt x="1389" y="2244"/>
                  </a:lnTo>
                  <a:lnTo>
                    <a:pt x="1380" y="2217"/>
                  </a:lnTo>
                  <a:lnTo>
                    <a:pt x="1374" y="2188"/>
                  </a:lnTo>
                  <a:lnTo>
                    <a:pt x="1325" y="1342"/>
                  </a:lnTo>
                  <a:lnTo>
                    <a:pt x="1276" y="2188"/>
                  </a:lnTo>
                  <a:lnTo>
                    <a:pt x="1271" y="2217"/>
                  </a:lnTo>
                  <a:lnTo>
                    <a:pt x="1261" y="2244"/>
                  </a:lnTo>
                  <a:lnTo>
                    <a:pt x="1247" y="2268"/>
                  </a:lnTo>
                  <a:lnTo>
                    <a:pt x="1228" y="2289"/>
                  </a:lnTo>
                  <a:lnTo>
                    <a:pt x="1206" y="2306"/>
                  </a:lnTo>
                  <a:lnTo>
                    <a:pt x="1181" y="2319"/>
                  </a:lnTo>
                  <a:lnTo>
                    <a:pt x="1153" y="2326"/>
                  </a:lnTo>
                  <a:lnTo>
                    <a:pt x="1124" y="2330"/>
                  </a:lnTo>
                  <a:lnTo>
                    <a:pt x="1115" y="2330"/>
                  </a:lnTo>
                  <a:lnTo>
                    <a:pt x="1085" y="2324"/>
                  </a:lnTo>
                  <a:lnTo>
                    <a:pt x="1057" y="2314"/>
                  </a:lnTo>
                  <a:lnTo>
                    <a:pt x="1032" y="2299"/>
                  </a:lnTo>
                  <a:lnTo>
                    <a:pt x="1011" y="2280"/>
                  </a:lnTo>
                  <a:lnTo>
                    <a:pt x="994" y="2256"/>
                  </a:lnTo>
                  <a:lnTo>
                    <a:pt x="982" y="2230"/>
                  </a:lnTo>
                  <a:lnTo>
                    <a:pt x="974" y="2201"/>
                  </a:lnTo>
                  <a:lnTo>
                    <a:pt x="973" y="2170"/>
                  </a:lnTo>
                  <a:lnTo>
                    <a:pt x="1031" y="1184"/>
                  </a:lnTo>
                  <a:lnTo>
                    <a:pt x="1031" y="488"/>
                  </a:lnTo>
                  <a:lnTo>
                    <a:pt x="1003" y="485"/>
                  </a:lnTo>
                  <a:lnTo>
                    <a:pt x="120" y="297"/>
                  </a:lnTo>
                  <a:lnTo>
                    <a:pt x="94" y="289"/>
                  </a:lnTo>
                  <a:lnTo>
                    <a:pt x="70" y="277"/>
                  </a:lnTo>
                  <a:lnTo>
                    <a:pt x="49" y="261"/>
                  </a:lnTo>
                  <a:lnTo>
                    <a:pt x="32" y="242"/>
                  </a:lnTo>
                  <a:lnTo>
                    <a:pt x="17" y="222"/>
                  </a:lnTo>
                  <a:lnTo>
                    <a:pt x="7" y="198"/>
                  </a:lnTo>
                  <a:lnTo>
                    <a:pt x="2" y="173"/>
                  </a:lnTo>
                  <a:lnTo>
                    <a:pt x="0" y="146"/>
                  </a:lnTo>
                  <a:lnTo>
                    <a:pt x="3" y="119"/>
                  </a:lnTo>
                  <a:lnTo>
                    <a:pt x="11" y="93"/>
                  </a:lnTo>
                  <a:lnTo>
                    <a:pt x="24" y="70"/>
                  </a:lnTo>
                  <a:lnTo>
                    <a:pt x="39" y="49"/>
                  </a:lnTo>
                  <a:lnTo>
                    <a:pt x="58" y="31"/>
                  </a:lnTo>
                  <a:lnTo>
                    <a:pt x="80" y="18"/>
                  </a:lnTo>
                  <a:lnTo>
                    <a:pt x="104" y="7"/>
                  </a:lnTo>
                  <a:lnTo>
                    <a:pt x="129" y="1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9" name="Freeform 318">
              <a:extLst>
                <a:ext uri="{FF2B5EF4-FFF2-40B4-BE49-F238E27FC236}">
                  <a16:creationId xmlns:a16="http://schemas.microsoft.com/office/drawing/2014/main" id="{D19EF0A1-7EF9-4363-BA30-9DC3BDD5F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" y="2472"/>
              <a:ext cx="14" cy="72"/>
            </a:xfrm>
            <a:custGeom>
              <a:avLst/>
              <a:gdLst>
                <a:gd name="T0" fmla="*/ 76 w 151"/>
                <a:gd name="T1" fmla="*/ 0 h 789"/>
                <a:gd name="T2" fmla="*/ 96 w 151"/>
                <a:gd name="T3" fmla="*/ 2 h 789"/>
                <a:gd name="T4" fmla="*/ 113 w 151"/>
                <a:gd name="T5" fmla="*/ 10 h 789"/>
                <a:gd name="T6" fmla="*/ 129 w 151"/>
                <a:gd name="T7" fmla="*/ 22 h 789"/>
                <a:gd name="T8" fmla="*/ 141 w 151"/>
                <a:gd name="T9" fmla="*/ 37 h 789"/>
                <a:gd name="T10" fmla="*/ 149 w 151"/>
                <a:gd name="T11" fmla="*/ 55 h 789"/>
                <a:gd name="T12" fmla="*/ 151 w 151"/>
                <a:gd name="T13" fmla="*/ 75 h 789"/>
                <a:gd name="T14" fmla="*/ 151 w 151"/>
                <a:gd name="T15" fmla="*/ 714 h 789"/>
                <a:gd name="T16" fmla="*/ 149 w 151"/>
                <a:gd name="T17" fmla="*/ 734 h 789"/>
                <a:gd name="T18" fmla="*/ 141 w 151"/>
                <a:gd name="T19" fmla="*/ 752 h 789"/>
                <a:gd name="T20" fmla="*/ 129 w 151"/>
                <a:gd name="T21" fmla="*/ 766 h 789"/>
                <a:gd name="T22" fmla="*/ 113 w 151"/>
                <a:gd name="T23" fmla="*/ 779 h 789"/>
                <a:gd name="T24" fmla="*/ 96 w 151"/>
                <a:gd name="T25" fmla="*/ 786 h 789"/>
                <a:gd name="T26" fmla="*/ 76 w 151"/>
                <a:gd name="T27" fmla="*/ 789 h 789"/>
                <a:gd name="T28" fmla="*/ 56 w 151"/>
                <a:gd name="T29" fmla="*/ 786 h 789"/>
                <a:gd name="T30" fmla="*/ 37 w 151"/>
                <a:gd name="T31" fmla="*/ 779 h 789"/>
                <a:gd name="T32" fmla="*/ 22 w 151"/>
                <a:gd name="T33" fmla="*/ 766 h 789"/>
                <a:gd name="T34" fmla="*/ 10 w 151"/>
                <a:gd name="T35" fmla="*/ 752 h 789"/>
                <a:gd name="T36" fmla="*/ 2 w 151"/>
                <a:gd name="T37" fmla="*/ 734 h 789"/>
                <a:gd name="T38" fmla="*/ 0 w 151"/>
                <a:gd name="T39" fmla="*/ 714 h 789"/>
                <a:gd name="T40" fmla="*/ 0 w 151"/>
                <a:gd name="T41" fmla="*/ 75 h 789"/>
                <a:gd name="T42" fmla="*/ 2 w 151"/>
                <a:gd name="T43" fmla="*/ 55 h 789"/>
                <a:gd name="T44" fmla="*/ 10 w 151"/>
                <a:gd name="T45" fmla="*/ 37 h 789"/>
                <a:gd name="T46" fmla="*/ 22 w 151"/>
                <a:gd name="T47" fmla="*/ 22 h 789"/>
                <a:gd name="T48" fmla="*/ 37 w 151"/>
                <a:gd name="T49" fmla="*/ 10 h 789"/>
                <a:gd name="T50" fmla="*/ 56 w 151"/>
                <a:gd name="T51" fmla="*/ 2 h 789"/>
                <a:gd name="T52" fmla="*/ 76 w 151"/>
                <a:gd name="T53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1" h="789">
                  <a:moveTo>
                    <a:pt x="76" y="0"/>
                  </a:moveTo>
                  <a:lnTo>
                    <a:pt x="96" y="2"/>
                  </a:lnTo>
                  <a:lnTo>
                    <a:pt x="113" y="10"/>
                  </a:lnTo>
                  <a:lnTo>
                    <a:pt x="129" y="22"/>
                  </a:lnTo>
                  <a:lnTo>
                    <a:pt x="141" y="37"/>
                  </a:lnTo>
                  <a:lnTo>
                    <a:pt x="149" y="55"/>
                  </a:lnTo>
                  <a:lnTo>
                    <a:pt x="151" y="75"/>
                  </a:lnTo>
                  <a:lnTo>
                    <a:pt x="151" y="714"/>
                  </a:lnTo>
                  <a:lnTo>
                    <a:pt x="149" y="734"/>
                  </a:lnTo>
                  <a:lnTo>
                    <a:pt x="141" y="752"/>
                  </a:lnTo>
                  <a:lnTo>
                    <a:pt x="129" y="766"/>
                  </a:lnTo>
                  <a:lnTo>
                    <a:pt x="113" y="779"/>
                  </a:lnTo>
                  <a:lnTo>
                    <a:pt x="96" y="786"/>
                  </a:lnTo>
                  <a:lnTo>
                    <a:pt x="76" y="789"/>
                  </a:lnTo>
                  <a:lnTo>
                    <a:pt x="56" y="786"/>
                  </a:lnTo>
                  <a:lnTo>
                    <a:pt x="37" y="779"/>
                  </a:lnTo>
                  <a:lnTo>
                    <a:pt x="22" y="766"/>
                  </a:lnTo>
                  <a:lnTo>
                    <a:pt x="10" y="752"/>
                  </a:lnTo>
                  <a:lnTo>
                    <a:pt x="2" y="734"/>
                  </a:lnTo>
                  <a:lnTo>
                    <a:pt x="0" y="714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0" name="Freeform 319">
              <a:extLst>
                <a:ext uri="{FF2B5EF4-FFF2-40B4-BE49-F238E27FC236}">
                  <a16:creationId xmlns:a16="http://schemas.microsoft.com/office/drawing/2014/main" id="{0D18FB7F-24D2-4D82-94B1-CA473956C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424"/>
              <a:ext cx="14" cy="120"/>
            </a:xfrm>
            <a:custGeom>
              <a:avLst/>
              <a:gdLst>
                <a:gd name="T0" fmla="*/ 75 w 150"/>
                <a:gd name="T1" fmla="*/ 0 h 1316"/>
                <a:gd name="T2" fmla="*/ 95 w 150"/>
                <a:gd name="T3" fmla="*/ 3 h 1316"/>
                <a:gd name="T4" fmla="*/ 114 w 150"/>
                <a:gd name="T5" fmla="*/ 11 h 1316"/>
                <a:gd name="T6" fmla="*/ 128 w 150"/>
                <a:gd name="T7" fmla="*/ 22 h 1316"/>
                <a:gd name="T8" fmla="*/ 140 w 150"/>
                <a:gd name="T9" fmla="*/ 37 h 1316"/>
                <a:gd name="T10" fmla="*/ 148 w 150"/>
                <a:gd name="T11" fmla="*/ 56 h 1316"/>
                <a:gd name="T12" fmla="*/ 150 w 150"/>
                <a:gd name="T13" fmla="*/ 75 h 1316"/>
                <a:gd name="T14" fmla="*/ 150 w 150"/>
                <a:gd name="T15" fmla="*/ 1240 h 1316"/>
                <a:gd name="T16" fmla="*/ 148 w 150"/>
                <a:gd name="T17" fmla="*/ 1260 h 1316"/>
                <a:gd name="T18" fmla="*/ 140 w 150"/>
                <a:gd name="T19" fmla="*/ 1279 h 1316"/>
                <a:gd name="T20" fmla="*/ 128 w 150"/>
                <a:gd name="T21" fmla="*/ 1293 h 1316"/>
                <a:gd name="T22" fmla="*/ 114 w 150"/>
                <a:gd name="T23" fmla="*/ 1306 h 1316"/>
                <a:gd name="T24" fmla="*/ 95 w 150"/>
                <a:gd name="T25" fmla="*/ 1313 h 1316"/>
                <a:gd name="T26" fmla="*/ 75 w 150"/>
                <a:gd name="T27" fmla="*/ 1316 h 1316"/>
                <a:gd name="T28" fmla="*/ 55 w 150"/>
                <a:gd name="T29" fmla="*/ 1313 h 1316"/>
                <a:gd name="T30" fmla="*/ 37 w 150"/>
                <a:gd name="T31" fmla="*/ 1306 h 1316"/>
                <a:gd name="T32" fmla="*/ 22 w 150"/>
                <a:gd name="T33" fmla="*/ 1293 h 1316"/>
                <a:gd name="T34" fmla="*/ 10 w 150"/>
                <a:gd name="T35" fmla="*/ 1279 h 1316"/>
                <a:gd name="T36" fmla="*/ 2 w 150"/>
                <a:gd name="T37" fmla="*/ 1260 h 1316"/>
                <a:gd name="T38" fmla="*/ 0 w 150"/>
                <a:gd name="T39" fmla="*/ 1240 h 1316"/>
                <a:gd name="T40" fmla="*/ 0 w 150"/>
                <a:gd name="T41" fmla="*/ 75 h 1316"/>
                <a:gd name="T42" fmla="*/ 2 w 150"/>
                <a:gd name="T43" fmla="*/ 56 h 1316"/>
                <a:gd name="T44" fmla="*/ 10 w 150"/>
                <a:gd name="T45" fmla="*/ 37 h 1316"/>
                <a:gd name="T46" fmla="*/ 22 w 150"/>
                <a:gd name="T47" fmla="*/ 22 h 1316"/>
                <a:gd name="T48" fmla="*/ 37 w 150"/>
                <a:gd name="T49" fmla="*/ 11 h 1316"/>
                <a:gd name="T50" fmla="*/ 55 w 150"/>
                <a:gd name="T51" fmla="*/ 3 h 1316"/>
                <a:gd name="T52" fmla="*/ 75 w 150"/>
                <a:gd name="T53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0" h="1316">
                  <a:moveTo>
                    <a:pt x="75" y="0"/>
                  </a:moveTo>
                  <a:lnTo>
                    <a:pt x="95" y="3"/>
                  </a:lnTo>
                  <a:lnTo>
                    <a:pt x="114" y="11"/>
                  </a:lnTo>
                  <a:lnTo>
                    <a:pt x="128" y="22"/>
                  </a:lnTo>
                  <a:lnTo>
                    <a:pt x="140" y="37"/>
                  </a:lnTo>
                  <a:lnTo>
                    <a:pt x="148" y="56"/>
                  </a:lnTo>
                  <a:lnTo>
                    <a:pt x="150" y="75"/>
                  </a:lnTo>
                  <a:lnTo>
                    <a:pt x="150" y="1240"/>
                  </a:lnTo>
                  <a:lnTo>
                    <a:pt x="148" y="1260"/>
                  </a:lnTo>
                  <a:lnTo>
                    <a:pt x="140" y="1279"/>
                  </a:lnTo>
                  <a:lnTo>
                    <a:pt x="128" y="1293"/>
                  </a:lnTo>
                  <a:lnTo>
                    <a:pt x="114" y="1306"/>
                  </a:lnTo>
                  <a:lnTo>
                    <a:pt x="95" y="1313"/>
                  </a:lnTo>
                  <a:lnTo>
                    <a:pt x="75" y="1316"/>
                  </a:lnTo>
                  <a:lnTo>
                    <a:pt x="55" y="1313"/>
                  </a:lnTo>
                  <a:lnTo>
                    <a:pt x="37" y="1306"/>
                  </a:lnTo>
                  <a:lnTo>
                    <a:pt x="22" y="1293"/>
                  </a:lnTo>
                  <a:lnTo>
                    <a:pt x="10" y="1279"/>
                  </a:lnTo>
                  <a:lnTo>
                    <a:pt x="2" y="1260"/>
                  </a:lnTo>
                  <a:lnTo>
                    <a:pt x="0" y="1240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Freeform 320">
              <a:extLst>
                <a:ext uri="{FF2B5EF4-FFF2-40B4-BE49-F238E27FC236}">
                  <a16:creationId xmlns:a16="http://schemas.microsoft.com/office/drawing/2014/main" id="{055B6CF6-8FB9-4A65-94A6-D9FB06547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2" y="2451"/>
              <a:ext cx="14" cy="93"/>
            </a:xfrm>
            <a:custGeom>
              <a:avLst/>
              <a:gdLst>
                <a:gd name="T0" fmla="*/ 75 w 152"/>
                <a:gd name="T1" fmla="*/ 0 h 1015"/>
                <a:gd name="T2" fmla="*/ 96 w 152"/>
                <a:gd name="T3" fmla="*/ 2 h 1015"/>
                <a:gd name="T4" fmla="*/ 114 w 152"/>
                <a:gd name="T5" fmla="*/ 9 h 1015"/>
                <a:gd name="T6" fmla="*/ 130 w 152"/>
                <a:gd name="T7" fmla="*/ 22 h 1015"/>
                <a:gd name="T8" fmla="*/ 141 w 152"/>
                <a:gd name="T9" fmla="*/ 36 h 1015"/>
                <a:gd name="T10" fmla="*/ 148 w 152"/>
                <a:gd name="T11" fmla="*/ 55 h 1015"/>
                <a:gd name="T12" fmla="*/ 152 w 152"/>
                <a:gd name="T13" fmla="*/ 75 h 1015"/>
                <a:gd name="T14" fmla="*/ 152 w 152"/>
                <a:gd name="T15" fmla="*/ 939 h 1015"/>
                <a:gd name="T16" fmla="*/ 148 w 152"/>
                <a:gd name="T17" fmla="*/ 959 h 1015"/>
                <a:gd name="T18" fmla="*/ 141 w 152"/>
                <a:gd name="T19" fmla="*/ 978 h 1015"/>
                <a:gd name="T20" fmla="*/ 130 w 152"/>
                <a:gd name="T21" fmla="*/ 992 h 1015"/>
                <a:gd name="T22" fmla="*/ 114 w 152"/>
                <a:gd name="T23" fmla="*/ 1005 h 1015"/>
                <a:gd name="T24" fmla="*/ 96 w 152"/>
                <a:gd name="T25" fmla="*/ 1012 h 1015"/>
                <a:gd name="T26" fmla="*/ 75 w 152"/>
                <a:gd name="T27" fmla="*/ 1015 h 1015"/>
                <a:gd name="T28" fmla="*/ 55 w 152"/>
                <a:gd name="T29" fmla="*/ 1012 h 1015"/>
                <a:gd name="T30" fmla="*/ 37 w 152"/>
                <a:gd name="T31" fmla="*/ 1005 h 1015"/>
                <a:gd name="T32" fmla="*/ 22 w 152"/>
                <a:gd name="T33" fmla="*/ 992 h 1015"/>
                <a:gd name="T34" fmla="*/ 10 w 152"/>
                <a:gd name="T35" fmla="*/ 978 h 1015"/>
                <a:gd name="T36" fmla="*/ 3 w 152"/>
                <a:gd name="T37" fmla="*/ 959 h 1015"/>
                <a:gd name="T38" fmla="*/ 0 w 152"/>
                <a:gd name="T39" fmla="*/ 939 h 1015"/>
                <a:gd name="T40" fmla="*/ 0 w 152"/>
                <a:gd name="T41" fmla="*/ 75 h 1015"/>
                <a:gd name="T42" fmla="*/ 3 w 152"/>
                <a:gd name="T43" fmla="*/ 55 h 1015"/>
                <a:gd name="T44" fmla="*/ 10 w 152"/>
                <a:gd name="T45" fmla="*/ 36 h 1015"/>
                <a:gd name="T46" fmla="*/ 22 w 152"/>
                <a:gd name="T47" fmla="*/ 22 h 1015"/>
                <a:gd name="T48" fmla="*/ 37 w 152"/>
                <a:gd name="T49" fmla="*/ 9 h 1015"/>
                <a:gd name="T50" fmla="*/ 55 w 152"/>
                <a:gd name="T51" fmla="*/ 2 h 1015"/>
                <a:gd name="T52" fmla="*/ 75 w 152"/>
                <a:gd name="T5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015">
                  <a:moveTo>
                    <a:pt x="75" y="0"/>
                  </a:moveTo>
                  <a:lnTo>
                    <a:pt x="96" y="2"/>
                  </a:lnTo>
                  <a:lnTo>
                    <a:pt x="114" y="9"/>
                  </a:lnTo>
                  <a:lnTo>
                    <a:pt x="130" y="22"/>
                  </a:lnTo>
                  <a:lnTo>
                    <a:pt x="141" y="36"/>
                  </a:lnTo>
                  <a:lnTo>
                    <a:pt x="148" y="55"/>
                  </a:lnTo>
                  <a:lnTo>
                    <a:pt x="152" y="75"/>
                  </a:lnTo>
                  <a:lnTo>
                    <a:pt x="152" y="939"/>
                  </a:lnTo>
                  <a:lnTo>
                    <a:pt x="148" y="959"/>
                  </a:lnTo>
                  <a:lnTo>
                    <a:pt x="141" y="978"/>
                  </a:lnTo>
                  <a:lnTo>
                    <a:pt x="130" y="992"/>
                  </a:lnTo>
                  <a:lnTo>
                    <a:pt x="114" y="1005"/>
                  </a:lnTo>
                  <a:lnTo>
                    <a:pt x="96" y="1012"/>
                  </a:lnTo>
                  <a:lnTo>
                    <a:pt x="75" y="1015"/>
                  </a:lnTo>
                  <a:lnTo>
                    <a:pt x="55" y="1012"/>
                  </a:lnTo>
                  <a:lnTo>
                    <a:pt x="37" y="1005"/>
                  </a:lnTo>
                  <a:lnTo>
                    <a:pt x="22" y="992"/>
                  </a:lnTo>
                  <a:lnTo>
                    <a:pt x="10" y="978"/>
                  </a:lnTo>
                  <a:lnTo>
                    <a:pt x="3" y="959"/>
                  </a:lnTo>
                  <a:lnTo>
                    <a:pt x="0" y="939"/>
                  </a:lnTo>
                  <a:lnTo>
                    <a:pt x="0" y="75"/>
                  </a:lnTo>
                  <a:lnTo>
                    <a:pt x="3" y="55"/>
                  </a:lnTo>
                  <a:lnTo>
                    <a:pt x="10" y="36"/>
                  </a:lnTo>
                  <a:lnTo>
                    <a:pt x="22" y="22"/>
                  </a:lnTo>
                  <a:lnTo>
                    <a:pt x="37" y="9"/>
                  </a:lnTo>
                  <a:lnTo>
                    <a:pt x="55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9" name="Group 42">
            <a:extLst>
              <a:ext uri="{FF2B5EF4-FFF2-40B4-BE49-F238E27FC236}">
                <a16:creationId xmlns:a16="http://schemas.microsoft.com/office/drawing/2014/main" id="{E351566E-73E4-4FC2-8935-75F537BB3359}"/>
              </a:ext>
            </a:extLst>
          </p:cNvPr>
          <p:cNvGrpSpPr>
            <a:grpSpLocks noChangeAspect="1"/>
          </p:cNvGrpSpPr>
          <p:nvPr/>
        </p:nvGrpSpPr>
        <p:grpSpPr bwMode="auto">
          <a:xfrm rot="900000">
            <a:off x="9202510" y="3377158"/>
            <a:ext cx="456143" cy="574401"/>
            <a:chOff x="4772" y="2013"/>
            <a:chExt cx="837" cy="1054"/>
          </a:xfrm>
          <a:solidFill>
            <a:schemeClr val="bg1"/>
          </a:solidFill>
        </p:grpSpPr>
        <p:sp>
          <p:nvSpPr>
            <p:cNvPr id="90" name="Freeform 44">
              <a:extLst>
                <a:ext uri="{FF2B5EF4-FFF2-40B4-BE49-F238E27FC236}">
                  <a16:creationId xmlns:a16="http://schemas.microsoft.com/office/drawing/2014/main" id="{9DC41858-9349-4749-86B2-A3817FE33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1" name="Freeform 45">
              <a:extLst>
                <a:ext uri="{FF2B5EF4-FFF2-40B4-BE49-F238E27FC236}">
                  <a16:creationId xmlns:a16="http://schemas.microsoft.com/office/drawing/2014/main" id="{2ECEB3A6-DA4F-48AF-8671-6AC5AC114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2" name="Freeform 46">
              <a:extLst>
                <a:ext uri="{FF2B5EF4-FFF2-40B4-BE49-F238E27FC236}">
                  <a16:creationId xmlns:a16="http://schemas.microsoft.com/office/drawing/2014/main" id="{D0F08561-D199-4B67-8A6F-E6126CB0FB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3" name="Group 479">
            <a:extLst>
              <a:ext uri="{FF2B5EF4-FFF2-40B4-BE49-F238E27FC236}">
                <a16:creationId xmlns:a16="http://schemas.microsoft.com/office/drawing/2014/main" id="{BEB21294-1B0B-490D-8BEF-8D3CADC15C7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102060" y="3378780"/>
            <a:ext cx="572031" cy="572031"/>
            <a:chOff x="3110" y="402"/>
            <a:chExt cx="4098" cy="4098"/>
          </a:xfrm>
          <a:solidFill>
            <a:schemeClr val="bg1"/>
          </a:solidFill>
        </p:grpSpPr>
        <p:sp>
          <p:nvSpPr>
            <p:cNvPr id="94" name="Freeform 481">
              <a:extLst>
                <a:ext uri="{FF2B5EF4-FFF2-40B4-BE49-F238E27FC236}">
                  <a16:creationId xmlns:a16="http://schemas.microsoft.com/office/drawing/2014/main" id="{0BB93613-C04D-418A-B906-59E0E3F3F0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10" y="402"/>
              <a:ext cx="4098" cy="4098"/>
            </a:xfrm>
            <a:custGeom>
              <a:avLst/>
              <a:gdLst>
                <a:gd name="T0" fmla="*/ 1698 w 4098"/>
                <a:gd name="T1" fmla="*/ 196 h 4098"/>
                <a:gd name="T2" fmla="*/ 1264 w 4098"/>
                <a:gd name="T3" fmla="*/ 334 h 4098"/>
                <a:gd name="T4" fmla="*/ 883 w 4098"/>
                <a:gd name="T5" fmla="*/ 569 h 4098"/>
                <a:gd name="T6" fmla="*/ 569 w 4098"/>
                <a:gd name="T7" fmla="*/ 883 h 4098"/>
                <a:gd name="T8" fmla="*/ 334 w 4098"/>
                <a:gd name="T9" fmla="*/ 1264 h 4098"/>
                <a:gd name="T10" fmla="*/ 196 w 4098"/>
                <a:gd name="T11" fmla="*/ 1698 h 4098"/>
                <a:gd name="T12" fmla="*/ 166 w 4098"/>
                <a:gd name="T13" fmla="*/ 2168 h 4098"/>
                <a:gd name="T14" fmla="*/ 252 w 4098"/>
                <a:gd name="T15" fmla="*/ 2623 h 4098"/>
                <a:gd name="T16" fmla="*/ 441 w 4098"/>
                <a:gd name="T17" fmla="*/ 3033 h 4098"/>
                <a:gd name="T18" fmla="*/ 717 w 4098"/>
                <a:gd name="T19" fmla="*/ 3381 h 4098"/>
                <a:gd name="T20" fmla="*/ 1065 w 4098"/>
                <a:gd name="T21" fmla="*/ 3657 h 4098"/>
                <a:gd name="T22" fmla="*/ 1475 w 4098"/>
                <a:gd name="T23" fmla="*/ 3846 h 4098"/>
                <a:gd name="T24" fmla="*/ 1930 w 4098"/>
                <a:gd name="T25" fmla="*/ 3932 h 4098"/>
                <a:gd name="T26" fmla="*/ 2400 w 4098"/>
                <a:gd name="T27" fmla="*/ 3902 h 4098"/>
                <a:gd name="T28" fmla="*/ 2834 w 4098"/>
                <a:gd name="T29" fmla="*/ 3764 h 4098"/>
                <a:gd name="T30" fmla="*/ 3215 w 4098"/>
                <a:gd name="T31" fmla="*/ 3529 h 4098"/>
                <a:gd name="T32" fmla="*/ 3529 w 4098"/>
                <a:gd name="T33" fmla="*/ 3215 h 4098"/>
                <a:gd name="T34" fmla="*/ 3764 w 4098"/>
                <a:gd name="T35" fmla="*/ 2834 h 4098"/>
                <a:gd name="T36" fmla="*/ 3902 w 4098"/>
                <a:gd name="T37" fmla="*/ 2400 h 4098"/>
                <a:gd name="T38" fmla="*/ 3932 w 4098"/>
                <a:gd name="T39" fmla="*/ 1930 h 4098"/>
                <a:gd name="T40" fmla="*/ 3846 w 4098"/>
                <a:gd name="T41" fmla="*/ 1475 h 4098"/>
                <a:gd name="T42" fmla="*/ 3657 w 4098"/>
                <a:gd name="T43" fmla="*/ 1065 h 4098"/>
                <a:gd name="T44" fmla="*/ 3381 w 4098"/>
                <a:gd name="T45" fmla="*/ 717 h 4098"/>
                <a:gd name="T46" fmla="*/ 3033 w 4098"/>
                <a:gd name="T47" fmla="*/ 441 h 4098"/>
                <a:gd name="T48" fmla="*/ 2623 w 4098"/>
                <a:gd name="T49" fmla="*/ 252 h 4098"/>
                <a:gd name="T50" fmla="*/ 2168 w 4098"/>
                <a:gd name="T51" fmla="*/ 166 h 4098"/>
                <a:gd name="T52" fmla="*/ 2281 w 4098"/>
                <a:gd name="T53" fmla="*/ 12 h 4098"/>
                <a:gd name="T54" fmla="*/ 2727 w 4098"/>
                <a:gd name="T55" fmla="*/ 114 h 4098"/>
                <a:gd name="T56" fmla="*/ 3137 w 4098"/>
                <a:gd name="T57" fmla="*/ 312 h 4098"/>
                <a:gd name="T58" fmla="*/ 3498 w 4098"/>
                <a:gd name="T59" fmla="*/ 600 h 4098"/>
                <a:gd name="T60" fmla="*/ 3786 w 4098"/>
                <a:gd name="T61" fmla="*/ 961 h 4098"/>
                <a:gd name="T62" fmla="*/ 3984 w 4098"/>
                <a:gd name="T63" fmla="*/ 1371 h 4098"/>
                <a:gd name="T64" fmla="*/ 4086 w 4098"/>
                <a:gd name="T65" fmla="*/ 1817 h 4098"/>
                <a:gd name="T66" fmla="*/ 4086 w 4098"/>
                <a:gd name="T67" fmla="*/ 2281 h 4098"/>
                <a:gd name="T68" fmla="*/ 3984 w 4098"/>
                <a:gd name="T69" fmla="*/ 2727 h 4098"/>
                <a:gd name="T70" fmla="*/ 3786 w 4098"/>
                <a:gd name="T71" fmla="*/ 3137 h 4098"/>
                <a:gd name="T72" fmla="*/ 3498 w 4098"/>
                <a:gd name="T73" fmla="*/ 3498 h 4098"/>
                <a:gd name="T74" fmla="*/ 3137 w 4098"/>
                <a:gd name="T75" fmla="*/ 3786 h 4098"/>
                <a:gd name="T76" fmla="*/ 2727 w 4098"/>
                <a:gd name="T77" fmla="*/ 3984 h 4098"/>
                <a:gd name="T78" fmla="*/ 2281 w 4098"/>
                <a:gd name="T79" fmla="*/ 4086 h 4098"/>
                <a:gd name="T80" fmla="*/ 1817 w 4098"/>
                <a:gd name="T81" fmla="*/ 4086 h 4098"/>
                <a:gd name="T82" fmla="*/ 1371 w 4098"/>
                <a:gd name="T83" fmla="*/ 3984 h 4098"/>
                <a:gd name="T84" fmla="*/ 961 w 4098"/>
                <a:gd name="T85" fmla="*/ 3786 h 4098"/>
                <a:gd name="T86" fmla="*/ 600 w 4098"/>
                <a:gd name="T87" fmla="*/ 3498 h 4098"/>
                <a:gd name="T88" fmla="*/ 312 w 4098"/>
                <a:gd name="T89" fmla="*/ 3137 h 4098"/>
                <a:gd name="T90" fmla="*/ 114 w 4098"/>
                <a:gd name="T91" fmla="*/ 2727 h 4098"/>
                <a:gd name="T92" fmla="*/ 12 w 4098"/>
                <a:gd name="T93" fmla="*/ 2281 h 4098"/>
                <a:gd name="T94" fmla="*/ 12 w 4098"/>
                <a:gd name="T95" fmla="*/ 1817 h 4098"/>
                <a:gd name="T96" fmla="*/ 114 w 4098"/>
                <a:gd name="T97" fmla="*/ 1371 h 4098"/>
                <a:gd name="T98" fmla="*/ 312 w 4098"/>
                <a:gd name="T99" fmla="*/ 961 h 4098"/>
                <a:gd name="T100" fmla="*/ 600 w 4098"/>
                <a:gd name="T101" fmla="*/ 600 h 4098"/>
                <a:gd name="T102" fmla="*/ 961 w 4098"/>
                <a:gd name="T103" fmla="*/ 312 h 4098"/>
                <a:gd name="T104" fmla="*/ 1371 w 4098"/>
                <a:gd name="T105" fmla="*/ 114 h 4098"/>
                <a:gd name="T106" fmla="*/ 1817 w 4098"/>
                <a:gd name="T107" fmla="*/ 12 h 4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98" h="4098">
                  <a:moveTo>
                    <a:pt x="2049" y="163"/>
                  </a:moveTo>
                  <a:lnTo>
                    <a:pt x="1930" y="166"/>
                  </a:lnTo>
                  <a:lnTo>
                    <a:pt x="1813" y="178"/>
                  </a:lnTo>
                  <a:lnTo>
                    <a:pt x="1698" y="196"/>
                  </a:lnTo>
                  <a:lnTo>
                    <a:pt x="1586" y="221"/>
                  </a:lnTo>
                  <a:lnTo>
                    <a:pt x="1475" y="252"/>
                  </a:lnTo>
                  <a:lnTo>
                    <a:pt x="1368" y="291"/>
                  </a:lnTo>
                  <a:lnTo>
                    <a:pt x="1264" y="334"/>
                  </a:lnTo>
                  <a:lnTo>
                    <a:pt x="1164" y="385"/>
                  </a:lnTo>
                  <a:lnTo>
                    <a:pt x="1065" y="441"/>
                  </a:lnTo>
                  <a:lnTo>
                    <a:pt x="972" y="502"/>
                  </a:lnTo>
                  <a:lnTo>
                    <a:pt x="883" y="569"/>
                  </a:lnTo>
                  <a:lnTo>
                    <a:pt x="797" y="640"/>
                  </a:lnTo>
                  <a:lnTo>
                    <a:pt x="717" y="717"/>
                  </a:lnTo>
                  <a:lnTo>
                    <a:pt x="640" y="797"/>
                  </a:lnTo>
                  <a:lnTo>
                    <a:pt x="569" y="883"/>
                  </a:lnTo>
                  <a:lnTo>
                    <a:pt x="502" y="972"/>
                  </a:lnTo>
                  <a:lnTo>
                    <a:pt x="441" y="1065"/>
                  </a:lnTo>
                  <a:lnTo>
                    <a:pt x="385" y="1164"/>
                  </a:lnTo>
                  <a:lnTo>
                    <a:pt x="334" y="1264"/>
                  </a:lnTo>
                  <a:lnTo>
                    <a:pt x="291" y="1368"/>
                  </a:lnTo>
                  <a:lnTo>
                    <a:pt x="252" y="1475"/>
                  </a:lnTo>
                  <a:lnTo>
                    <a:pt x="221" y="1586"/>
                  </a:lnTo>
                  <a:lnTo>
                    <a:pt x="196" y="1698"/>
                  </a:lnTo>
                  <a:lnTo>
                    <a:pt x="178" y="1813"/>
                  </a:lnTo>
                  <a:lnTo>
                    <a:pt x="166" y="1930"/>
                  </a:lnTo>
                  <a:lnTo>
                    <a:pt x="163" y="2049"/>
                  </a:lnTo>
                  <a:lnTo>
                    <a:pt x="166" y="2168"/>
                  </a:lnTo>
                  <a:lnTo>
                    <a:pt x="178" y="2285"/>
                  </a:lnTo>
                  <a:lnTo>
                    <a:pt x="196" y="2400"/>
                  </a:lnTo>
                  <a:lnTo>
                    <a:pt x="221" y="2512"/>
                  </a:lnTo>
                  <a:lnTo>
                    <a:pt x="252" y="2623"/>
                  </a:lnTo>
                  <a:lnTo>
                    <a:pt x="291" y="2730"/>
                  </a:lnTo>
                  <a:lnTo>
                    <a:pt x="334" y="2834"/>
                  </a:lnTo>
                  <a:lnTo>
                    <a:pt x="385" y="2934"/>
                  </a:lnTo>
                  <a:lnTo>
                    <a:pt x="441" y="3033"/>
                  </a:lnTo>
                  <a:lnTo>
                    <a:pt x="502" y="3126"/>
                  </a:lnTo>
                  <a:lnTo>
                    <a:pt x="569" y="3215"/>
                  </a:lnTo>
                  <a:lnTo>
                    <a:pt x="640" y="3301"/>
                  </a:lnTo>
                  <a:lnTo>
                    <a:pt x="717" y="3381"/>
                  </a:lnTo>
                  <a:lnTo>
                    <a:pt x="797" y="3458"/>
                  </a:lnTo>
                  <a:lnTo>
                    <a:pt x="883" y="3529"/>
                  </a:lnTo>
                  <a:lnTo>
                    <a:pt x="972" y="3596"/>
                  </a:lnTo>
                  <a:lnTo>
                    <a:pt x="1065" y="3657"/>
                  </a:lnTo>
                  <a:lnTo>
                    <a:pt x="1164" y="3713"/>
                  </a:lnTo>
                  <a:lnTo>
                    <a:pt x="1264" y="3764"/>
                  </a:lnTo>
                  <a:lnTo>
                    <a:pt x="1368" y="3807"/>
                  </a:lnTo>
                  <a:lnTo>
                    <a:pt x="1475" y="3846"/>
                  </a:lnTo>
                  <a:lnTo>
                    <a:pt x="1586" y="3877"/>
                  </a:lnTo>
                  <a:lnTo>
                    <a:pt x="1698" y="3902"/>
                  </a:lnTo>
                  <a:lnTo>
                    <a:pt x="1813" y="3920"/>
                  </a:lnTo>
                  <a:lnTo>
                    <a:pt x="1930" y="3932"/>
                  </a:lnTo>
                  <a:lnTo>
                    <a:pt x="2049" y="3935"/>
                  </a:lnTo>
                  <a:lnTo>
                    <a:pt x="2168" y="3932"/>
                  </a:lnTo>
                  <a:lnTo>
                    <a:pt x="2285" y="3920"/>
                  </a:lnTo>
                  <a:lnTo>
                    <a:pt x="2400" y="3902"/>
                  </a:lnTo>
                  <a:lnTo>
                    <a:pt x="2512" y="3877"/>
                  </a:lnTo>
                  <a:lnTo>
                    <a:pt x="2623" y="3846"/>
                  </a:lnTo>
                  <a:lnTo>
                    <a:pt x="2730" y="3807"/>
                  </a:lnTo>
                  <a:lnTo>
                    <a:pt x="2834" y="3764"/>
                  </a:lnTo>
                  <a:lnTo>
                    <a:pt x="2934" y="3713"/>
                  </a:lnTo>
                  <a:lnTo>
                    <a:pt x="3033" y="3657"/>
                  </a:lnTo>
                  <a:lnTo>
                    <a:pt x="3126" y="3596"/>
                  </a:lnTo>
                  <a:lnTo>
                    <a:pt x="3215" y="3529"/>
                  </a:lnTo>
                  <a:lnTo>
                    <a:pt x="3301" y="3458"/>
                  </a:lnTo>
                  <a:lnTo>
                    <a:pt x="3381" y="3381"/>
                  </a:lnTo>
                  <a:lnTo>
                    <a:pt x="3458" y="3301"/>
                  </a:lnTo>
                  <a:lnTo>
                    <a:pt x="3529" y="3215"/>
                  </a:lnTo>
                  <a:lnTo>
                    <a:pt x="3596" y="3126"/>
                  </a:lnTo>
                  <a:lnTo>
                    <a:pt x="3657" y="3033"/>
                  </a:lnTo>
                  <a:lnTo>
                    <a:pt x="3713" y="2934"/>
                  </a:lnTo>
                  <a:lnTo>
                    <a:pt x="3764" y="2834"/>
                  </a:lnTo>
                  <a:lnTo>
                    <a:pt x="3807" y="2730"/>
                  </a:lnTo>
                  <a:lnTo>
                    <a:pt x="3846" y="2623"/>
                  </a:lnTo>
                  <a:lnTo>
                    <a:pt x="3877" y="2512"/>
                  </a:lnTo>
                  <a:lnTo>
                    <a:pt x="3902" y="2400"/>
                  </a:lnTo>
                  <a:lnTo>
                    <a:pt x="3920" y="2285"/>
                  </a:lnTo>
                  <a:lnTo>
                    <a:pt x="3932" y="2168"/>
                  </a:lnTo>
                  <a:lnTo>
                    <a:pt x="3935" y="2049"/>
                  </a:lnTo>
                  <a:lnTo>
                    <a:pt x="3932" y="1930"/>
                  </a:lnTo>
                  <a:lnTo>
                    <a:pt x="3920" y="1813"/>
                  </a:lnTo>
                  <a:lnTo>
                    <a:pt x="3902" y="1698"/>
                  </a:lnTo>
                  <a:lnTo>
                    <a:pt x="3877" y="1586"/>
                  </a:lnTo>
                  <a:lnTo>
                    <a:pt x="3846" y="1475"/>
                  </a:lnTo>
                  <a:lnTo>
                    <a:pt x="3807" y="1368"/>
                  </a:lnTo>
                  <a:lnTo>
                    <a:pt x="3764" y="1264"/>
                  </a:lnTo>
                  <a:lnTo>
                    <a:pt x="3713" y="1164"/>
                  </a:lnTo>
                  <a:lnTo>
                    <a:pt x="3657" y="1065"/>
                  </a:lnTo>
                  <a:lnTo>
                    <a:pt x="3596" y="972"/>
                  </a:lnTo>
                  <a:lnTo>
                    <a:pt x="3529" y="883"/>
                  </a:lnTo>
                  <a:lnTo>
                    <a:pt x="3458" y="797"/>
                  </a:lnTo>
                  <a:lnTo>
                    <a:pt x="3381" y="717"/>
                  </a:lnTo>
                  <a:lnTo>
                    <a:pt x="3301" y="640"/>
                  </a:lnTo>
                  <a:lnTo>
                    <a:pt x="3215" y="569"/>
                  </a:lnTo>
                  <a:lnTo>
                    <a:pt x="3126" y="502"/>
                  </a:lnTo>
                  <a:lnTo>
                    <a:pt x="3033" y="441"/>
                  </a:lnTo>
                  <a:lnTo>
                    <a:pt x="2934" y="385"/>
                  </a:lnTo>
                  <a:lnTo>
                    <a:pt x="2834" y="334"/>
                  </a:lnTo>
                  <a:lnTo>
                    <a:pt x="2730" y="291"/>
                  </a:lnTo>
                  <a:lnTo>
                    <a:pt x="2623" y="252"/>
                  </a:lnTo>
                  <a:lnTo>
                    <a:pt x="2512" y="221"/>
                  </a:lnTo>
                  <a:lnTo>
                    <a:pt x="2400" y="196"/>
                  </a:lnTo>
                  <a:lnTo>
                    <a:pt x="2285" y="178"/>
                  </a:lnTo>
                  <a:lnTo>
                    <a:pt x="2168" y="166"/>
                  </a:lnTo>
                  <a:lnTo>
                    <a:pt x="2049" y="163"/>
                  </a:lnTo>
                  <a:close/>
                  <a:moveTo>
                    <a:pt x="2049" y="0"/>
                  </a:moveTo>
                  <a:lnTo>
                    <a:pt x="2166" y="4"/>
                  </a:lnTo>
                  <a:lnTo>
                    <a:pt x="2281" y="12"/>
                  </a:lnTo>
                  <a:lnTo>
                    <a:pt x="2395" y="29"/>
                  </a:lnTo>
                  <a:lnTo>
                    <a:pt x="2508" y="51"/>
                  </a:lnTo>
                  <a:lnTo>
                    <a:pt x="2619" y="79"/>
                  </a:lnTo>
                  <a:lnTo>
                    <a:pt x="2727" y="114"/>
                  </a:lnTo>
                  <a:lnTo>
                    <a:pt x="2834" y="155"/>
                  </a:lnTo>
                  <a:lnTo>
                    <a:pt x="2937" y="201"/>
                  </a:lnTo>
                  <a:lnTo>
                    <a:pt x="3039" y="253"/>
                  </a:lnTo>
                  <a:lnTo>
                    <a:pt x="3137" y="312"/>
                  </a:lnTo>
                  <a:lnTo>
                    <a:pt x="3232" y="376"/>
                  </a:lnTo>
                  <a:lnTo>
                    <a:pt x="3324" y="445"/>
                  </a:lnTo>
                  <a:lnTo>
                    <a:pt x="3413" y="520"/>
                  </a:lnTo>
                  <a:lnTo>
                    <a:pt x="3498" y="600"/>
                  </a:lnTo>
                  <a:lnTo>
                    <a:pt x="3578" y="685"/>
                  </a:lnTo>
                  <a:lnTo>
                    <a:pt x="3653" y="774"/>
                  </a:lnTo>
                  <a:lnTo>
                    <a:pt x="3722" y="866"/>
                  </a:lnTo>
                  <a:lnTo>
                    <a:pt x="3786" y="961"/>
                  </a:lnTo>
                  <a:lnTo>
                    <a:pt x="3845" y="1059"/>
                  </a:lnTo>
                  <a:lnTo>
                    <a:pt x="3897" y="1161"/>
                  </a:lnTo>
                  <a:lnTo>
                    <a:pt x="3943" y="1264"/>
                  </a:lnTo>
                  <a:lnTo>
                    <a:pt x="3984" y="1371"/>
                  </a:lnTo>
                  <a:lnTo>
                    <a:pt x="4019" y="1479"/>
                  </a:lnTo>
                  <a:lnTo>
                    <a:pt x="4047" y="1590"/>
                  </a:lnTo>
                  <a:lnTo>
                    <a:pt x="4069" y="1703"/>
                  </a:lnTo>
                  <a:lnTo>
                    <a:pt x="4086" y="1817"/>
                  </a:lnTo>
                  <a:lnTo>
                    <a:pt x="4094" y="1932"/>
                  </a:lnTo>
                  <a:lnTo>
                    <a:pt x="4098" y="2049"/>
                  </a:lnTo>
                  <a:lnTo>
                    <a:pt x="4094" y="2166"/>
                  </a:lnTo>
                  <a:lnTo>
                    <a:pt x="4086" y="2281"/>
                  </a:lnTo>
                  <a:lnTo>
                    <a:pt x="4069" y="2395"/>
                  </a:lnTo>
                  <a:lnTo>
                    <a:pt x="4047" y="2508"/>
                  </a:lnTo>
                  <a:lnTo>
                    <a:pt x="4019" y="2619"/>
                  </a:lnTo>
                  <a:lnTo>
                    <a:pt x="3984" y="2727"/>
                  </a:lnTo>
                  <a:lnTo>
                    <a:pt x="3943" y="2834"/>
                  </a:lnTo>
                  <a:lnTo>
                    <a:pt x="3897" y="2937"/>
                  </a:lnTo>
                  <a:lnTo>
                    <a:pt x="3845" y="3039"/>
                  </a:lnTo>
                  <a:lnTo>
                    <a:pt x="3786" y="3137"/>
                  </a:lnTo>
                  <a:lnTo>
                    <a:pt x="3722" y="3232"/>
                  </a:lnTo>
                  <a:lnTo>
                    <a:pt x="3653" y="3324"/>
                  </a:lnTo>
                  <a:lnTo>
                    <a:pt x="3578" y="3413"/>
                  </a:lnTo>
                  <a:lnTo>
                    <a:pt x="3498" y="3498"/>
                  </a:lnTo>
                  <a:lnTo>
                    <a:pt x="3413" y="3578"/>
                  </a:lnTo>
                  <a:lnTo>
                    <a:pt x="3324" y="3653"/>
                  </a:lnTo>
                  <a:lnTo>
                    <a:pt x="3232" y="3722"/>
                  </a:lnTo>
                  <a:lnTo>
                    <a:pt x="3137" y="3786"/>
                  </a:lnTo>
                  <a:lnTo>
                    <a:pt x="3039" y="3845"/>
                  </a:lnTo>
                  <a:lnTo>
                    <a:pt x="2937" y="3897"/>
                  </a:lnTo>
                  <a:lnTo>
                    <a:pt x="2834" y="3943"/>
                  </a:lnTo>
                  <a:lnTo>
                    <a:pt x="2727" y="3984"/>
                  </a:lnTo>
                  <a:lnTo>
                    <a:pt x="2619" y="4019"/>
                  </a:lnTo>
                  <a:lnTo>
                    <a:pt x="2508" y="4047"/>
                  </a:lnTo>
                  <a:lnTo>
                    <a:pt x="2395" y="4069"/>
                  </a:lnTo>
                  <a:lnTo>
                    <a:pt x="2281" y="4086"/>
                  </a:lnTo>
                  <a:lnTo>
                    <a:pt x="2166" y="4094"/>
                  </a:lnTo>
                  <a:lnTo>
                    <a:pt x="2049" y="4098"/>
                  </a:lnTo>
                  <a:lnTo>
                    <a:pt x="1932" y="4094"/>
                  </a:lnTo>
                  <a:lnTo>
                    <a:pt x="1817" y="4086"/>
                  </a:lnTo>
                  <a:lnTo>
                    <a:pt x="1703" y="4069"/>
                  </a:lnTo>
                  <a:lnTo>
                    <a:pt x="1590" y="4047"/>
                  </a:lnTo>
                  <a:lnTo>
                    <a:pt x="1479" y="4019"/>
                  </a:lnTo>
                  <a:lnTo>
                    <a:pt x="1371" y="3984"/>
                  </a:lnTo>
                  <a:lnTo>
                    <a:pt x="1264" y="3943"/>
                  </a:lnTo>
                  <a:lnTo>
                    <a:pt x="1161" y="3897"/>
                  </a:lnTo>
                  <a:lnTo>
                    <a:pt x="1059" y="3845"/>
                  </a:lnTo>
                  <a:lnTo>
                    <a:pt x="961" y="3786"/>
                  </a:lnTo>
                  <a:lnTo>
                    <a:pt x="866" y="3722"/>
                  </a:lnTo>
                  <a:lnTo>
                    <a:pt x="774" y="3653"/>
                  </a:lnTo>
                  <a:lnTo>
                    <a:pt x="685" y="3578"/>
                  </a:lnTo>
                  <a:lnTo>
                    <a:pt x="600" y="3498"/>
                  </a:lnTo>
                  <a:lnTo>
                    <a:pt x="520" y="3413"/>
                  </a:lnTo>
                  <a:lnTo>
                    <a:pt x="445" y="3324"/>
                  </a:lnTo>
                  <a:lnTo>
                    <a:pt x="376" y="3232"/>
                  </a:lnTo>
                  <a:lnTo>
                    <a:pt x="312" y="3137"/>
                  </a:lnTo>
                  <a:lnTo>
                    <a:pt x="253" y="3039"/>
                  </a:lnTo>
                  <a:lnTo>
                    <a:pt x="201" y="2937"/>
                  </a:lnTo>
                  <a:lnTo>
                    <a:pt x="155" y="2834"/>
                  </a:lnTo>
                  <a:lnTo>
                    <a:pt x="114" y="2727"/>
                  </a:lnTo>
                  <a:lnTo>
                    <a:pt x="79" y="2619"/>
                  </a:lnTo>
                  <a:lnTo>
                    <a:pt x="51" y="2508"/>
                  </a:lnTo>
                  <a:lnTo>
                    <a:pt x="29" y="2395"/>
                  </a:lnTo>
                  <a:lnTo>
                    <a:pt x="12" y="2281"/>
                  </a:lnTo>
                  <a:lnTo>
                    <a:pt x="4" y="2166"/>
                  </a:lnTo>
                  <a:lnTo>
                    <a:pt x="0" y="2049"/>
                  </a:lnTo>
                  <a:lnTo>
                    <a:pt x="4" y="1932"/>
                  </a:lnTo>
                  <a:lnTo>
                    <a:pt x="12" y="1817"/>
                  </a:lnTo>
                  <a:lnTo>
                    <a:pt x="29" y="1703"/>
                  </a:lnTo>
                  <a:lnTo>
                    <a:pt x="51" y="1590"/>
                  </a:lnTo>
                  <a:lnTo>
                    <a:pt x="79" y="1479"/>
                  </a:lnTo>
                  <a:lnTo>
                    <a:pt x="114" y="1371"/>
                  </a:lnTo>
                  <a:lnTo>
                    <a:pt x="155" y="1264"/>
                  </a:lnTo>
                  <a:lnTo>
                    <a:pt x="201" y="1161"/>
                  </a:lnTo>
                  <a:lnTo>
                    <a:pt x="253" y="1059"/>
                  </a:lnTo>
                  <a:lnTo>
                    <a:pt x="312" y="961"/>
                  </a:lnTo>
                  <a:lnTo>
                    <a:pt x="376" y="866"/>
                  </a:lnTo>
                  <a:lnTo>
                    <a:pt x="445" y="774"/>
                  </a:lnTo>
                  <a:lnTo>
                    <a:pt x="520" y="685"/>
                  </a:lnTo>
                  <a:lnTo>
                    <a:pt x="600" y="600"/>
                  </a:lnTo>
                  <a:lnTo>
                    <a:pt x="685" y="520"/>
                  </a:lnTo>
                  <a:lnTo>
                    <a:pt x="774" y="445"/>
                  </a:lnTo>
                  <a:lnTo>
                    <a:pt x="866" y="376"/>
                  </a:lnTo>
                  <a:lnTo>
                    <a:pt x="961" y="312"/>
                  </a:lnTo>
                  <a:lnTo>
                    <a:pt x="1059" y="253"/>
                  </a:lnTo>
                  <a:lnTo>
                    <a:pt x="1161" y="201"/>
                  </a:lnTo>
                  <a:lnTo>
                    <a:pt x="1264" y="155"/>
                  </a:lnTo>
                  <a:lnTo>
                    <a:pt x="1371" y="114"/>
                  </a:lnTo>
                  <a:lnTo>
                    <a:pt x="1479" y="79"/>
                  </a:lnTo>
                  <a:lnTo>
                    <a:pt x="1590" y="51"/>
                  </a:lnTo>
                  <a:lnTo>
                    <a:pt x="1703" y="29"/>
                  </a:lnTo>
                  <a:lnTo>
                    <a:pt x="1817" y="12"/>
                  </a:lnTo>
                  <a:lnTo>
                    <a:pt x="1932" y="4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5" name="Freeform 482">
              <a:extLst>
                <a:ext uri="{FF2B5EF4-FFF2-40B4-BE49-F238E27FC236}">
                  <a16:creationId xmlns:a16="http://schemas.microsoft.com/office/drawing/2014/main" id="{9838C693-D5DF-4185-9423-8791D086D3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2" y="724"/>
              <a:ext cx="3454" cy="3454"/>
            </a:xfrm>
            <a:custGeom>
              <a:avLst/>
              <a:gdLst>
                <a:gd name="T0" fmla="*/ 1186 w 3454"/>
                <a:gd name="T1" fmla="*/ 259 h 3454"/>
                <a:gd name="T2" fmla="*/ 1161 w 3454"/>
                <a:gd name="T3" fmla="*/ 632 h 3454"/>
                <a:gd name="T4" fmla="*/ 1061 w 3454"/>
                <a:gd name="T5" fmla="*/ 689 h 3454"/>
                <a:gd name="T6" fmla="*/ 725 w 3454"/>
                <a:gd name="T7" fmla="*/ 527 h 3454"/>
                <a:gd name="T8" fmla="*/ 650 w 3454"/>
                <a:gd name="T9" fmla="*/ 1012 h 3454"/>
                <a:gd name="T10" fmla="*/ 680 w 3454"/>
                <a:gd name="T11" fmla="*/ 1123 h 3454"/>
                <a:gd name="T12" fmla="*/ 570 w 3454"/>
                <a:gd name="T13" fmla="*/ 1153 h 3454"/>
                <a:gd name="T14" fmla="*/ 187 w 3454"/>
                <a:gd name="T15" fmla="*/ 1455 h 3454"/>
                <a:gd name="T16" fmla="*/ 495 w 3454"/>
                <a:gd name="T17" fmla="*/ 1670 h 3454"/>
                <a:gd name="T18" fmla="*/ 495 w 3454"/>
                <a:gd name="T19" fmla="*/ 1784 h 3454"/>
                <a:gd name="T20" fmla="*/ 187 w 3454"/>
                <a:gd name="T21" fmla="*/ 1999 h 3454"/>
                <a:gd name="T22" fmla="*/ 570 w 3454"/>
                <a:gd name="T23" fmla="*/ 2301 h 3454"/>
                <a:gd name="T24" fmla="*/ 680 w 3454"/>
                <a:gd name="T25" fmla="*/ 2331 h 3454"/>
                <a:gd name="T26" fmla="*/ 650 w 3454"/>
                <a:gd name="T27" fmla="*/ 2442 h 3454"/>
                <a:gd name="T28" fmla="*/ 725 w 3454"/>
                <a:gd name="T29" fmla="*/ 2927 h 3454"/>
                <a:gd name="T30" fmla="*/ 1061 w 3454"/>
                <a:gd name="T31" fmla="*/ 2765 h 3454"/>
                <a:gd name="T32" fmla="*/ 1161 w 3454"/>
                <a:gd name="T33" fmla="*/ 2822 h 3454"/>
                <a:gd name="T34" fmla="*/ 1186 w 3454"/>
                <a:gd name="T35" fmla="*/ 3195 h 3454"/>
                <a:gd name="T36" fmla="*/ 1645 w 3454"/>
                <a:gd name="T37" fmla="*/ 3017 h 3454"/>
                <a:gd name="T38" fmla="*/ 1727 w 3454"/>
                <a:gd name="T39" fmla="*/ 2935 h 3454"/>
                <a:gd name="T40" fmla="*/ 1809 w 3454"/>
                <a:gd name="T41" fmla="*/ 3017 h 3454"/>
                <a:gd name="T42" fmla="*/ 2268 w 3454"/>
                <a:gd name="T43" fmla="*/ 3195 h 3454"/>
                <a:gd name="T44" fmla="*/ 2293 w 3454"/>
                <a:gd name="T45" fmla="*/ 2822 h 3454"/>
                <a:gd name="T46" fmla="*/ 2393 w 3454"/>
                <a:gd name="T47" fmla="*/ 2765 h 3454"/>
                <a:gd name="T48" fmla="*/ 2729 w 3454"/>
                <a:gd name="T49" fmla="*/ 2927 h 3454"/>
                <a:gd name="T50" fmla="*/ 2804 w 3454"/>
                <a:gd name="T51" fmla="*/ 2442 h 3454"/>
                <a:gd name="T52" fmla="*/ 2774 w 3454"/>
                <a:gd name="T53" fmla="*/ 2331 h 3454"/>
                <a:gd name="T54" fmla="*/ 2884 w 3454"/>
                <a:gd name="T55" fmla="*/ 2301 h 3454"/>
                <a:gd name="T56" fmla="*/ 3267 w 3454"/>
                <a:gd name="T57" fmla="*/ 1999 h 3454"/>
                <a:gd name="T58" fmla="*/ 2959 w 3454"/>
                <a:gd name="T59" fmla="*/ 1784 h 3454"/>
                <a:gd name="T60" fmla="*/ 2959 w 3454"/>
                <a:gd name="T61" fmla="*/ 1670 h 3454"/>
                <a:gd name="T62" fmla="*/ 3267 w 3454"/>
                <a:gd name="T63" fmla="*/ 1455 h 3454"/>
                <a:gd name="T64" fmla="*/ 2884 w 3454"/>
                <a:gd name="T65" fmla="*/ 1153 h 3454"/>
                <a:gd name="T66" fmla="*/ 2774 w 3454"/>
                <a:gd name="T67" fmla="*/ 1123 h 3454"/>
                <a:gd name="T68" fmla="*/ 2804 w 3454"/>
                <a:gd name="T69" fmla="*/ 1012 h 3454"/>
                <a:gd name="T70" fmla="*/ 2729 w 3454"/>
                <a:gd name="T71" fmla="*/ 527 h 3454"/>
                <a:gd name="T72" fmla="*/ 2393 w 3454"/>
                <a:gd name="T73" fmla="*/ 689 h 3454"/>
                <a:gd name="T74" fmla="*/ 2293 w 3454"/>
                <a:gd name="T75" fmla="*/ 632 h 3454"/>
                <a:gd name="T76" fmla="*/ 2268 w 3454"/>
                <a:gd name="T77" fmla="*/ 259 h 3454"/>
                <a:gd name="T78" fmla="*/ 1809 w 3454"/>
                <a:gd name="T79" fmla="*/ 437 h 3454"/>
                <a:gd name="T80" fmla="*/ 1727 w 3454"/>
                <a:gd name="T81" fmla="*/ 519 h 3454"/>
                <a:gd name="T82" fmla="*/ 1645 w 3454"/>
                <a:gd name="T83" fmla="*/ 437 h 3454"/>
                <a:gd name="T84" fmla="*/ 2185 w 3454"/>
                <a:gd name="T85" fmla="*/ 62 h 3454"/>
                <a:gd name="T86" fmla="*/ 2781 w 3454"/>
                <a:gd name="T87" fmla="*/ 360 h 3454"/>
                <a:gd name="T88" fmla="*/ 3218 w 3454"/>
                <a:gd name="T89" fmla="*/ 856 h 3454"/>
                <a:gd name="T90" fmla="*/ 3438 w 3454"/>
                <a:gd name="T91" fmla="*/ 1494 h 3454"/>
                <a:gd name="T92" fmla="*/ 3392 w 3454"/>
                <a:gd name="T93" fmla="*/ 2185 h 3454"/>
                <a:gd name="T94" fmla="*/ 3094 w 3454"/>
                <a:gd name="T95" fmla="*/ 2781 h 3454"/>
                <a:gd name="T96" fmla="*/ 2598 w 3454"/>
                <a:gd name="T97" fmla="*/ 3218 h 3454"/>
                <a:gd name="T98" fmla="*/ 1960 w 3454"/>
                <a:gd name="T99" fmla="*/ 3438 h 3454"/>
                <a:gd name="T100" fmla="*/ 1269 w 3454"/>
                <a:gd name="T101" fmla="*/ 3392 h 3454"/>
                <a:gd name="T102" fmla="*/ 673 w 3454"/>
                <a:gd name="T103" fmla="*/ 3094 h 3454"/>
                <a:gd name="T104" fmla="*/ 236 w 3454"/>
                <a:gd name="T105" fmla="*/ 2598 h 3454"/>
                <a:gd name="T106" fmla="*/ 16 w 3454"/>
                <a:gd name="T107" fmla="*/ 1960 h 3454"/>
                <a:gd name="T108" fmla="*/ 62 w 3454"/>
                <a:gd name="T109" fmla="*/ 1269 h 3454"/>
                <a:gd name="T110" fmla="*/ 360 w 3454"/>
                <a:gd name="T111" fmla="*/ 673 h 3454"/>
                <a:gd name="T112" fmla="*/ 856 w 3454"/>
                <a:gd name="T113" fmla="*/ 236 h 3454"/>
                <a:gd name="T114" fmla="*/ 1494 w 3454"/>
                <a:gd name="T115" fmla="*/ 16 h 3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54" h="3454">
                  <a:moveTo>
                    <a:pt x="1645" y="165"/>
                  </a:moveTo>
                  <a:lnTo>
                    <a:pt x="1549" y="173"/>
                  </a:lnTo>
                  <a:lnTo>
                    <a:pt x="1455" y="187"/>
                  </a:lnTo>
                  <a:lnTo>
                    <a:pt x="1363" y="206"/>
                  </a:lnTo>
                  <a:lnTo>
                    <a:pt x="1274" y="231"/>
                  </a:lnTo>
                  <a:lnTo>
                    <a:pt x="1186" y="259"/>
                  </a:lnTo>
                  <a:lnTo>
                    <a:pt x="1100" y="294"/>
                  </a:lnTo>
                  <a:lnTo>
                    <a:pt x="1017" y="334"/>
                  </a:lnTo>
                  <a:lnTo>
                    <a:pt x="1153" y="570"/>
                  </a:lnTo>
                  <a:lnTo>
                    <a:pt x="1161" y="589"/>
                  </a:lnTo>
                  <a:lnTo>
                    <a:pt x="1163" y="611"/>
                  </a:lnTo>
                  <a:lnTo>
                    <a:pt x="1161" y="632"/>
                  </a:lnTo>
                  <a:lnTo>
                    <a:pt x="1153" y="650"/>
                  </a:lnTo>
                  <a:lnTo>
                    <a:pt x="1141" y="668"/>
                  </a:lnTo>
                  <a:lnTo>
                    <a:pt x="1123" y="680"/>
                  </a:lnTo>
                  <a:lnTo>
                    <a:pt x="1102" y="689"/>
                  </a:lnTo>
                  <a:lnTo>
                    <a:pt x="1082" y="691"/>
                  </a:lnTo>
                  <a:lnTo>
                    <a:pt x="1061" y="689"/>
                  </a:lnTo>
                  <a:lnTo>
                    <a:pt x="1042" y="681"/>
                  </a:lnTo>
                  <a:lnTo>
                    <a:pt x="1025" y="668"/>
                  </a:lnTo>
                  <a:lnTo>
                    <a:pt x="1012" y="650"/>
                  </a:lnTo>
                  <a:lnTo>
                    <a:pt x="875" y="416"/>
                  </a:lnTo>
                  <a:lnTo>
                    <a:pt x="798" y="469"/>
                  </a:lnTo>
                  <a:lnTo>
                    <a:pt x="725" y="527"/>
                  </a:lnTo>
                  <a:lnTo>
                    <a:pt x="655" y="589"/>
                  </a:lnTo>
                  <a:lnTo>
                    <a:pt x="589" y="655"/>
                  </a:lnTo>
                  <a:lnTo>
                    <a:pt x="527" y="725"/>
                  </a:lnTo>
                  <a:lnTo>
                    <a:pt x="469" y="798"/>
                  </a:lnTo>
                  <a:lnTo>
                    <a:pt x="416" y="875"/>
                  </a:lnTo>
                  <a:lnTo>
                    <a:pt x="650" y="1012"/>
                  </a:lnTo>
                  <a:lnTo>
                    <a:pt x="668" y="1025"/>
                  </a:lnTo>
                  <a:lnTo>
                    <a:pt x="681" y="1042"/>
                  </a:lnTo>
                  <a:lnTo>
                    <a:pt x="689" y="1061"/>
                  </a:lnTo>
                  <a:lnTo>
                    <a:pt x="691" y="1081"/>
                  </a:lnTo>
                  <a:lnTo>
                    <a:pt x="689" y="1102"/>
                  </a:lnTo>
                  <a:lnTo>
                    <a:pt x="680" y="1123"/>
                  </a:lnTo>
                  <a:lnTo>
                    <a:pt x="668" y="1141"/>
                  </a:lnTo>
                  <a:lnTo>
                    <a:pt x="650" y="1153"/>
                  </a:lnTo>
                  <a:lnTo>
                    <a:pt x="630" y="1161"/>
                  </a:lnTo>
                  <a:lnTo>
                    <a:pt x="609" y="1163"/>
                  </a:lnTo>
                  <a:lnTo>
                    <a:pt x="589" y="1161"/>
                  </a:lnTo>
                  <a:lnTo>
                    <a:pt x="570" y="1153"/>
                  </a:lnTo>
                  <a:lnTo>
                    <a:pt x="334" y="1017"/>
                  </a:lnTo>
                  <a:lnTo>
                    <a:pt x="294" y="1100"/>
                  </a:lnTo>
                  <a:lnTo>
                    <a:pt x="259" y="1186"/>
                  </a:lnTo>
                  <a:lnTo>
                    <a:pt x="231" y="1274"/>
                  </a:lnTo>
                  <a:lnTo>
                    <a:pt x="206" y="1363"/>
                  </a:lnTo>
                  <a:lnTo>
                    <a:pt x="187" y="1455"/>
                  </a:lnTo>
                  <a:lnTo>
                    <a:pt x="173" y="1549"/>
                  </a:lnTo>
                  <a:lnTo>
                    <a:pt x="165" y="1645"/>
                  </a:lnTo>
                  <a:lnTo>
                    <a:pt x="437" y="1645"/>
                  </a:lnTo>
                  <a:lnTo>
                    <a:pt x="459" y="1649"/>
                  </a:lnTo>
                  <a:lnTo>
                    <a:pt x="479" y="1656"/>
                  </a:lnTo>
                  <a:lnTo>
                    <a:pt x="495" y="1670"/>
                  </a:lnTo>
                  <a:lnTo>
                    <a:pt x="508" y="1686"/>
                  </a:lnTo>
                  <a:lnTo>
                    <a:pt x="516" y="1706"/>
                  </a:lnTo>
                  <a:lnTo>
                    <a:pt x="519" y="1727"/>
                  </a:lnTo>
                  <a:lnTo>
                    <a:pt x="516" y="1748"/>
                  </a:lnTo>
                  <a:lnTo>
                    <a:pt x="508" y="1768"/>
                  </a:lnTo>
                  <a:lnTo>
                    <a:pt x="495" y="1784"/>
                  </a:lnTo>
                  <a:lnTo>
                    <a:pt x="479" y="1798"/>
                  </a:lnTo>
                  <a:lnTo>
                    <a:pt x="459" y="1805"/>
                  </a:lnTo>
                  <a:lnTo>
                    <a:pt x="437" y="1809"/>
                  </a:lnTo>
                  <a:lnTo>
                    <a:pt x="165" y="1809"/>
                  </a:lnTo>
                  <a:lnTo>
                    <a:pt x="173" y="1905"/>
                  </a:lnTo>
                  <a:lnTo>
                    <a:pt x="187" y="1999"/>
                  </a:lnTo>
                  <a:lnTo>
                    <a:pt x="206" y="2091"/>
                  </a:lnTo>
                  <a:lnTo>
                    <a:pt x="231" y="2180"/>
                  </a:lnTo>
                  <a:lnTo>
                    <a:pt x="259" y="2268"/>
                  </a:lnTo>
                  <a:lnTo>
                    <a:pt x="294" y="2354"/>
                  </a:lnTo>
                  <a:lnTo>
                    <a:pt x="334" y="2437"/>
                  </a:lnTo>
                  <a:lnTo>
                    <a:pt x="570" y="2301"/>
                  </a:lnTo>
                  <a:lnTo>
                    <a:pt x="589" y="2293"/>
                  </a:lnTo>
                  <a:lnTo>
                    <a:pt x="611" y="2291"/>
                  </a:lnTo>
                  <a:lnTo>
                    <a:pt x="632" y="2293"/>
                  </a:lnTo>
                  <a:lnTo>
                    <a:pt x="650" y="2301"/>
                  </a:lnTo>
                  <a:lnTo>
                    <a:pt x="668" y="2313"/>
                  </a:lnTo>
                  <a:lnTo>
                    <a:pt x="680" y="2331"/>
                  </a:lnTo>
                  <a:lnTo>
                    <a:pt x="689" y="2352"/>
                  </a:lnTo>
                  <a:lnTo>
                    <a:pt x="691" y="2373"/>
                  </a:lnTo>
                  <a:lnTo>
                    <a:pt x="689" y="2393"/>
                  </a:lnTo>
                  <a:lnTo>
                    <a:pt x="681" y="2412"/>
                  </a:lnTo>
                  <a:lnTo>
                    <a:pt x="668" y="2429"/>
                  </a:lnTo>
                  <a:lnTo>
                    <a:pt x="650" y="2442"/>
                  </a:lnTo>
                  <a:lnTo>
                    <a:pt x="416" y="2579"/>
                  </a:lnTo>
                  <a:lnTo>
                    <a:pt x="469" y="2656"/>
                  </a:lnTo>
                  <a:lnTo>
                    <a:pt x="527" y="2729"/>
                  </a:lnTo>
                  <a:lnTo>
                    <a:pt x="589" y="2799"/>
                  </a:lnTo>
                  <a:lnTo>
                    <a:pt x="655" y="2865"/>
                  </a:lnTo>
                  <a:lnTo>
                    <a:pt x="725" y="2927"/>
                  </a:lnTo>
                  <a:lnTo>
                    <a:pt x="798" y="2985"/>
                  </a:lnTo>
                  <a:lnTo>
                    <a:pt x="875" y="3038"/>
                  </a:lnTo>
                  <a:lnTo>
                    <a:pt x="1012" y="2804"/>
                  </a:lnTo>
                  <a:lnTo>
                    <a:pt x="1025" y="2786"/>
                  </a:lnTo>
                  <a:lnTo>
                    <a:pt x="1042" y="2773"/>
                  </a:lnTo>
                  <a:lnTo>
                    <a:pt x="1061" y="2765"/>
                  </a:lnTo>
                  <a:lnTo>
                    <a:pt x="1081" y="2763"/>
                  </a:lnTo>
                  <a:lnTo>
                    <a:pt x="1102" y="2765"/>
                  </a:lnTo>
                  <a:lnTo>
                    <a:pt x="1123" y="2774"/>
                  </a:lnTo>
                  <a:lnTo>
                    <a:pt x="1141" y="2786"/>
                  </a:lnTo>
                  <a:lnTo>
                    <a:pt x="1153" y="2804"/>
                  </a:lnTo>
                  <a:lnTo>
                    <a:pt x="1161" y="2822"/>
                  </a:lnTo>
                  <a:lnTo>
                    <a:pt x="1163" y="2843"/>
                  </a:lnTo>
                  <a:lnTo>
                    <a:pt x="1161" y="2865"/>
                  </a:lnTo>
                  <a:lnTo>
                    <a:pt x="1153" y="2884"/>
                  </a:lnTo>
                  <a:lnTo>
                    <a:pt x="1017" y="3120"/>
                  </a:lnTo>
                  <a:lnTo>
                    <a:pt x="1100" y="3160"/>
                  </a:lnTo>
                  <a:lnTo>
                    <a:pt x="1186" y="3195"/>
                  </a:lnTo>
                  <a:lnTo>
                    <a:pt x="1274" y="3223"/>
                  </a:lnTo>
                  <a:lnTo>
                    <a:pt x="1363" y="3248"/>
                  </a:lnTo>
                  <a:lnTo>
                    <a:pt x="1455" y="3267"/>
                  </a:lnTo>
                  <a:lnTo>
                    <a:pt x="1549" y="3281"/>
                  </a:lnTo>
                  <a:lnTo>
                    <a:pt x="1645" y="3289"/>
                  </a:lnTo>
                  <a:lnTo>
                    <a:pt x="1645" y="3017"/>
                  </a:lnTo>
                  <a:lnTo>
                    <a:pt x="1649" y="2995"/>
                  </a:lnTo>
                  <a:lnTo>
                    <a:pt x="1656" y="2975"/>
                  </a:lnTo>
                  <a:lnTo>
                    <a:pt x="1670" y="2959"/>
                  </a:lnTo>
                  <a:lnTo>
                    <a:pt x="1686" y="2946"/>
                  </a:lnTo>
                  <a:lnTo>
                    <a:pt x="1706" y="2938"/>
                  </a:lnTo>
                  <a:lnTo>
                    <a:pt x="1727" y="2935"/>
                  </a:lnTo>
                  <a:lnTo>
                    <a:pt x="1748" y="2938"/>
                  </a:lnTo>
                  <a:lnTo>
                    <a:pt x="1768" y="2946"/>
                  </a:lnTo>
                  <a:lnTo>
                    <a:pt x="1784" y="2959"/>
                  </a:lnTo>
                  <a:lnTo>
                    <a:pt x="1798" y="2975"/>
                  </a:lnTo>
                  <a:lnTo>
                    <a:pt x="1805" y="2995"/>
                  </a:lnTo>
                  <a:lnTo>
                    <a:pt x="1809" y="3017"/>
                  </a:lnTo>
                  <a:lnTo>
                    <a:pt x="1809" y="3289"/>
                  </a:lnTo>
                  <a:lnTo>
                    <a:pt x="1905" y="3281"/>
                  </a:lnTo>
                  <a:lnTo>
                    <a:pt x="1999" y="3267"/>
                  </a:lnTo>
                  <a:lnTo>
                    <a:pt x="2091" y="3248"/>
                  </a:lnTo>
                  <a:lnTo>
                    <a:pt x="2180" y="3223"/>
                  </a:lnTo>
                  <a:lnTo>
                    <a:pt x="2268" y="3195"/>
                  </a:lnTo>
                  <a:lnTo>
                    <a:pt x="2354" y="3160"/>
                  </a:lnTo>
                  <a:lnTo>
                    <a:pt x="2437" y="3120"/>
                  </a:lnTo>
                  <a:lnTo>
                    <a:pt x="2301" y="2884"/>
                  </a:lnTo>
                  <a:lnTo>
                    <a:pt x="2293" y="2865"/>
                  </a:lnTo>
                  <a:lnTo>
                    <a:pt x="2291" y="2843"/>
                  </a:lnTo>
                  <a:lnTo>
                    <a:pt x="2293" y="2822"/>
                  </a:lnTo>
                  <a:lnTo>
                    <a:pt x="2301" y="2804"/>
                  </a:lnTo>
                  <a:lnTo>
                    <a:pt x="2313" y="2786"/>
                  </a:lnTo>
                  <a:lnTo>
                    <a:pt x="2331" y="2774"/>
                  </a:lnTo>
                  <a:lnTo>
                    <a:pt x="2352" y="2765"/>
                  </a:lnTo>
                  <a:lnTo>
                    <a:pt x="2373" y="2763"/>
                  </a:lnTo>
                  <a:lnTo>
                    <a:pt x="2393" y="2765"/>
                  </a:lnTo>
                  <a:lnTo>
                    <a:pt x="2412" y="2773"/>
                  </a:lnTo>
                  <a:lnTo>
                    <a:pt x="2429" y="2786"/>
                  </a:lnTo>
                  <a:lnTo>
                    <a:pt x="2442" y="2804"/>
                  </a:lnTo>
                  <a:lnTo>
                    <a:pt x="2579" y="3038"/>
                  </a:lnTo>
                  <a:lnTo>
                    <a:pt x="2656" y="2985"/>
                  </a:lnTo>
                  <a:lnTo>
                    <a:pt x="2729" y="2927"/>
                  </a:lnTo>
                  <a:lnTo>
                    <a:pt x="2799" y="2865"/>
                  </a:lnTo>
                  <a:lnTo>
                    <a:pt x="2865" y="2799"/>
                  </a:lnTo>
                  <a:lnTo>
                    <a:pt x="2927" y="2729"/>
                  </a:lnTo>
                  <a:lnTo>
                    <a:pt x="2985" y="2656"/>
                  </a:lnTo>
                  <a:lnTo>
                    <a:pt x="3038" y="2579"/>
                  </a:lnTo>
                  <a:lnTo>
                    <a:pt x="2804" y="2442"/>
                  </a:lnTo>
                  <a:lnTo>
                    <a:pt x="2786" y="2429"/>
                  </a:lnTo>
                  <a:lnTo>
                    <a:pt x="2773" y="2412"/>
                  </a:lnTo>
                  <a:lnTo>
                    <a:pt x="2765" y="2393"/>
                  </a:lnTo>
                  <a:lnTo>
                    <a:pt x="2763" y="2373"/>
                  </a:lnTo>
                  <a:lnTo>
                    <a:pt x="2765" y="2352"/>
                  </a:lnTo>
                  <a:lnTo>
                    <a:pt x="2774" y="2331"/>
                  </a:lnTo>
                  <a:lnTo>
                    <a:pt x="2786" y="2313"/>
                  </a:lnTo>
                  <a:lnTo>
                    <a:pt x="2804" y="2301"/>
                  </a:lnTo>
                  <a:lnTo>
                    <a:pt x="2822" y="2293"/>
                  </a:lnTo>
                  <a:lnTo>
                    <a:pt x="2843" y="2291"/>
                  </a:lnTo>
                  <a:lnTo>
                    <a:pt x="2865" y="2293"/>
                  </a:lnTo>
                  <a:lnTo>
                    <a:pt x="2884" y="2301"/>
                  </a:lnTo>
                  <a:lnTo>
                    <a:pt x="3120" y="2437"/>
                  </a:lnTo>
                  <a:lnTo>
                    <a:pt x="3160" y="2354"/>
                  </a:lnTo>
                  <a:lnTo>
                    <a:pt x="3195" y="2268"/>
                  </a:lnTo>
                  <a:lnTo>
                    <a:pt x="3223" y="2180"/>
                  </a:lnTo>
                  <a:lnTo>
                    <a:pt x="3248" y="2091"/>
                  </a:lnTo>
                  <a:lnTo>
                    <a:pt x="3267" y="1999"/>
                  </a:lnTo>
                  <a:lnTo>
                    <a:pt x="3281" y="1905"/>
                  </a:lnTo>
                  <a:lnTo>
                    <a:pt x="3289" y="1809"/>
                  </a:lnTo>
                  <a:lnTo>
                    <a:pt x="3017" y="1809"/>
                  </a:lnTo>
                  <a:lnTo>
                    <a:pt x="2995" y="1805"/>
                  </a:lnTo>
                  <a:lnTo>
                    <a:pt x="2975" y="1798"/>
                  </a:lnTo>
                  <a:lnTo>
                    <a:pt x="2959" y="1784"/>
                  </a:lnTo>
                  <a:lnTo>
                    <a:pt x="2946" y="1768"/>
                  </a:lnTo>
                  <a:lnTo>
                    <a:pt x="2938" y="1748"/>
                  </a:lnTo>
                  <a:lnTo>
                    <a:pt x="2935" y="1727"/>
                  </a:lnTo>
                  <a:lnTo>
                    <a:pt x="2938" y="1706"/>
                  </a:lnTo>
                  <a:lnTo>
                    <a:pt x="2946" y="1686"/>
                  </a:lnTo>
                  <a:lnTo>
                    <a:pt x="2959" y="1670"/>
                  </a:lnTo>
                  <a:lnTo>
                    <a:pt x="2975" y="1656"/>
                  </a:lnTo>
                  <a:lnTo>
                    <a:pt x="2995" y="1649"/>
                  </a:lnTo>
                  <a:lnTo>
                    <a:pt x="3017" y="1645"/>
                  </a:lnTo>
                  <a:lnTo>
                    <a:pt x="3289" y="1645"/>
                  </a:lnTo>
                  <a:lnTo>
                    <a:pt x="3281" y="1549"/>
                  </a:lnTo>
                  <a:lnTo>
                    <a:pt x="3267" y="1455"/>
                  </a:lnTo>
                  <a:lnTo>
                    <a:pt x="3248" y="1363"/>
                  </a:lnTo>
                  <a:lnTo>
                    <a:pt x="3223" y="1274"/>
                  </a:lnTo>
                  <a:lnTo>
                    <a:pt x="3195" y="1186"/>
                  </a:lnTo>
                  <a:lnTo>
                    <a:pt x="3160" y="1100"/>
                  </a:lnTo>
                  <a:lnTo>
                    <a:pt x="3120" y="1017"/>
                  </a:lnTo>
                  <a:lnTo>
                    <a:pt x="2884" y="1153"/>
                  </a:lnTo>
                  <a:lnTo>
                    <a:pt x="2865" y="1161"/>
                  </a:lnTo>
                  <a:lnTo>
                    <a:pt x="2845" y="1163"/>
                  </a:lnTo>
                  <a:lnTo>
                    <a:pt x="2824" y="1161"/>
                  </a:lnTo>
                  <a:lnTo>
                    <a:pt x="2804" y="1153"/>
                  </a:lnTo>
                  <a:lnTo>
                    <a:pt x="2786" y="1141"/>
                  </a:lnTo>
                  <a:lnTo>
                    <a:pt x="2774" y="1123"/>
                  </a:lnTo>
                  <a:lnTo>
                    <a:pt x="2765" y="1102"/>
                  </a:lnTo>
                  <a:lnTo>
                    <a:pt x="2763" y="1081"/>
                  </a:lnTo>
                  <a:lnTo>
                    <a:pt x="2765" y="1061"/>
                  </a:lnTo>
                  <a:lnTo>
                    <a:pt x="2773" y="1042"/>
                  </a:lnTo>
                  <a:lnTo>
                    <a:pt x="2786" y="1025"/>
                  </a:lnTo>
                  <a:lnTo>
                    <a:pt x="2804" y="1012"/>
                  </a:lnTo>
                  <a:lnTo>
                    <a:pt x="3038" y="875"/>
                  </a:lnTo>
                  <a:lnTo>
                    <a:pt x="2985" y="798"/>
                  </a:lnTo>
                  <a:lnTo>
                    <a:pt x="2927" y="725"/>
                  </a:lnTo>
                  <a:lnTo>
                    <a:pt x="2865" y="655"/>
                  </a:lnTo>
                  <a:lnTo>
                    <a:pt x="2799" y="589"/>
                  </a:lnTo>
                  <a:lnTo>
                    <a:pt x="2729" y="527"/>
                  </a:lnTo>
                  <a:lnTo>
                    <a:pt x="2656" y="469"/>
                  </a:lnTo>
                  <a:lnTo>
                    <a:pt x="2579" y="416"/>
                  </a:lnTo>
                  <a:lnTo>
                    <a:pt x="2442" y="650"/>
                  </a:lnTo>
                  <a:lnTo>
                    <a:pt x="2429" y="668"/>
                  </a:lnTo>
                  <a:lnTo>
                    <a:pt x="2412" y="681"/>
                  </a:lnTo>
                  <a:lnTo>
                    <a:pt x="2393" y="689"/>
                  </a:lnTo>
                  <a:lnTo>
                    <a:pt x="2372" y="691"/>
                  </a:lnTo>
                  <a:lnTo>
                    <a:pt x="2352" y="689"/>
                  </a:lnTo>
                  <a:lnTo>
                    <a:pt x="2331" y="680"/>
                  </a:lnTo>
                  <a:lnTo>
                    <a:pt x="2313" y="668"/>
                  </a:lnTo>
                  <a:lnTo>
                    <a:pt x="2301" y="650"/>
                  </a:lnTo>
                  <a:lnTo>
                    <a:pt x="2293" y="632"/>
                  </a:lnTo>
                  <a:lnTo>
                    <a:pt x="2291" y="611"/>
                  </a:lnTo>
                  <a:lnTo>
                    <a:pt x="2293" y="589"/>
                  </a:lnTo>
                  <a:lnTo>
                    <a:pt x="2301" y="570"/>
                  </a:lnTo>
                  <a:lnTo>
                    <a:pt x="2437" y="334"/>
                  </a:lnTo>
                  <a:lnTo>
                    <a:pt x="2354" y="294"/>
                  </a:lnTo>
                  <a:lnTo>
                    <a:pt x="2268" y="259"/>
                  </a:lnTo>
                  <a:lnTo>
                    <a:pt x="2180" y="231"/>
                  </a:lnTo>
                  <a:lnTo>
                    <a:pt x="2091" y="206"/>
                  </a:lnTo>
                  <a:lnTo>
                    <a:pt x="1999" y="187"/>
                  </a:lnTo>
                  <a:lnTo>
                    <a:pt x="1905" y="173"/>
                  </a:lnTo>
                  <a:lnTo>
                    <a:pt x="1809" y="165"/>
                  </a:lnTo>
                  <a:lnTo>
                    <a:pt x="1809" y="437"/>
                  </a:lnTo>
                  <a:lnTo>
                    <a:pt x="1805" y="459"/>
                  </a:lnTo>
                  <a:lnTo>
                    <a:pt x="1798" y="479"/>
                  </a:lnTo>
                  <a:lnTo>
                    <a:pt x="1784" y="495"/>
                  </a:lnTo>
                  <a:lnTo>
                    <a:pt x="1768" y="508"/>
                  </a:lnTo>
                  <a:lnTo>
                    <a:pt x="1748" y="516"/>
                  </a:lnTo>
                  <a:lnTo>
                    <a:pt x="1727" y="519"/>
                  </a:lnTo>
                  <a:lnTo>
                    <a:pt x="1706" y="516"/>
                  </a:lnTo>
                  <a:lnTo>
                    <a:pt x="1686" y="508"/>
                  </a:lnTo>
                  <a:lnTo>
                    <a:pt x="1670" y="495"/>
                  </a:lnTo>
                  <a:lnTo>
                    <a:pt x="1656" y="479"/>
                  </a:lnTo>
                  <a:lnTo>
                    <a:pt x="1649" y="459"/>
                  </a:lnTo>
                  <a:lnTo>
                    <a:pt x="1645" y="437"/>
                  </a:lnTo>
                  <a:lnTo>
                    <a:pt x="1645" y="165"/>
                  </a:lnTo>
                  <a:close/>
                  <a:moveTo>
                    <a:pt x="1727" y="0"/>
                  </a:moveTo>
                  <a:lnTo>
                    <a:pt x="1845" y="3"/>
                  </a:lnTo>
                  <a:lnTo>
                    <a:pt x="1960" y="16"/>
                  </a:lnTo>
                  <a:lnTo>
                    <a:pt x="2075" y="34"/>
                  </a:lnTo>
                  <a:lnTo>
                    <a:pt x="2185" y="62"/>
                  </a:lnTo>
                  <a:lnTo>
                    <a:pt x="2293" y="95"/>
                  </a:lnTo>
                  <a:lnTo>
                    <a:pt x="2399" y="136"/>
                  </a:lnTo>
                  <a:lnTo>
                    <a:pt x="2501" y="182"/>
                  </a:lnTo>
                  <a:lnTo>
                    <a:pt x="2598" y="236"/>
                  </a:lnTo>
                  <a:lnTo>
                    <a:pt x="2692" y="295"/>
                  </a:lnTo>
                  <a:lnTo>
                    <a:pt x="2781" y="360"/>
                  </a:lnTo>
                  <a:lnTo>
                    <a:pt x="2867" y="431"/>
                  </a:lnTo>
                  <a:lnTo>
                    <a:pt x="2948" y="506"/>
                  </a:lnTo>
                  <a:lnTo>
                    <a:pt x="3023" y="587"/>
                  </a:lnTo>
                  <a:lnTo>
                    <a:pt x="3094" y="673"/>
                  </a:lnTo>
                  <a:lnTo>
                    <a:pt x="3159" y="762"/>
                  </a:lnTo>
                  <a:lnTo>
                    <a:pt x="3218" y="856"/>
                  </a:lnTo>
                  <a:lnTo>
                    <a:pt x="3272" y="953"/>
                  </a:lnTo>
                  <a:lnTo>
                    <a:pt x="3318" y="1055"/>
                  </a:lnTo>
                  <a:lnTo>
                    <a:pt x="3359" y="1161"/>
                  </a:lnTo>
                  <a:lnTo>
                    <a:pt x="3392" y="1269"/>
                  </a:lnTo>
                  <a:lnTo>
                    <a:pt x="3420" y="1379"/>
                  </a:lnTo>
                  <a:lnTo>
                    <a:pt x="3438" y="1494"/>
                  </a:lnTo>
                  <a:lnTo>
                    <a:pt x="3451" y="1609"/>
                  </a:lnTo>
                  <a:lnTo>
                    <a:pt x="3454" y="1727"/>
                  </a:lnTo>
                  <a:lnTo>
                    <a:pt x="3451" y="1845"/>
                  </a:lnTo>
                  <a:lnTo>
                    <a:pt x="3438" y="1960"/>
                  </a:lnTo>
                  <a:lnTo>
                    <a:pt x="3420" y="2075"/>
                  </a:lnTo>
                  <a:lnTo>
                    <a:pt x="3392" y="2185"/>
                  </a:lnTo>
                  <a:lnTo>
                    <a:pt x="3359" y="2293"/>
                  </a:lnTo>
                  <a:lnTo>
                    <a:pt x="3318" y="2399"/>
                  </a:lnTo>
                  <a:lnTo>
                    <a:pt x="3272" y="2501"/>
                  </a:lnTo>
                  <a:lnTo>
                    <a:pt x="3218" y="2598"/>
                  </a:lnTo>
                  <a:lnTo>
                    <a:pt x="3159" y="2692"/>
                  </a:lnTo>
                  <a:lnTo>
                    <a:pt x="3094" y="2781"/>
                  </a:lnTo>
                  <a:lnTo>
                    <a:pt x="3023" y="2867"/>
                  </a:lnTo>
                  <a:lnTo>
                    <a:pt x="2948" y="2948"/>
                  </a:lnTo>
                  <a:lnTo>
                    <a:pt x="2867" y="3023"/>
                  </a:lnTo>
                  <a:lnTo>
                    <a:pt x="2781" y="3094"/>
                  </a:lnTo>
                  <a:lnTo>
                    <a:pt x="2692" y="3159"/>
                  </a:lnTo>
                  <a:lnTo>
                    <a:pt x="2598" y="3218"/>
                  </a:lnTo>
                  <a:lnTo>
                    <a:pt x="2501" y="3272"/>
                  </a:lnTo>
                  <a:lnTo>
                    <a:pt x="2399" y="3318"/>
                  </a:lnTo>
                  <a:lnTo>
                    <a:pt x="2293" y="3359"/>
                  </a:lnTo>
                  <a:lnTo>
                    <a:pt x="2185" y="3392"/>
                  </a:lnTo>
                  <a:lnTo>
                    <a:pt x="2075" y="3420"/>
                  </a:lnTo>
                  <a:lnTo>
                    <a:pt x="1960" y="3438"/>
                  </a:lnTo>
                  <a:lnTo>
                    <a:pt x="1845" y="3451"/>
                  </a:lnTo>
                  <a:lnTo>
                    <a:pt x="1727" y="3454"/>
                  </a:lnTo>
                  <a:lnTo>
                    <a:pt x="1609" y="3451"/>
                  </a:lnTo>
                  <a:lnTo>
                    <a:pt x="1494" y="3438"/>
                  </a:lnTo>
                  <a:lnTo>
                    <a:pt x="1379" y="3420"/>
                  </a:lnTo>
                  <a:lnTo>
                    <a:pt x="1269" y="3392"/>
                  </a:lnTo>
                  <a:lnTo>
                    <a:pt x="1161" y="3359"/>
                  </a:lnTo>
                  <a:lnTo>
                    <a:pt x="1055" y="3318"/>
                  </a:lnTo>
                  <a:lnTo>
                    <a:pt x="953" y="3272"/>
                  </a:lnTo>
                  <a:lnTo>
                    <a:pt x="856" y="3218"/>
                  </a:lnTo>
                  <a:lnTo>
                    <a:pt x="762" y="3159"/>
                  </a:lnTo>
                  <a:lnTo>
                    <a:pt x="673" y="3094"/>
                  </a:lnTo>
                  <a:lnTo>
                    <a:pt x="587" y="3023"/>
                  </a:lnTo>
                  <a:lnTo>
                    <a:pt x="506" y="2948"/>
                  </a:lnTo>
                  <a:lnTo>
                    <a:pt x="431" y="2867"/>
                  </a:lnTo>
                  <a:lnTo>
                    <a:pt x="360" y="2781"/>
                  </a:lnTo>
                  <a:lnTo>
                    <a:pt x="295" y="2692"/>
                  </a:lnTo>
                  <a:lnTo>
                    <a:pt x="236" y="2598"/>
                  </a:lnTo>
                  <a:lnTo>
                    <a:pt x="182" y="2501"/>
                  </a:lnTo>
                  <a:lnTo>
                    <a:pt x="136" y="2399"/>
                  </a:lnTo>
                  <a:lnTo>
                    <a:pt x="95" y="2293"/>
                  </a:lnTo>
                  <a:lnTo>
                    <a:pt x="62" y="2185"/>
                  </a:lnTo>
                  <a:lnTo>
                    <a:pt x="34" y="2075"/>
                  </a:lnTo>
                  <a:lnTo>
                    <a:pt x="16" y="1960"/>
                  </a:lnTo>
                  <a:lnTo>
                    <a:pt x="3" y="1845"/>
                  </a:lnTo>
                  <a:lnTo>
                    <a:pt x="0" y="1727"/>
                  </a:lnTo>
                  <a:lnTo>
                    <a:pt x="3" y="1609"/>
                  </a:lnTo>
                  <a:lnTo>
                    <a:pt x="16" y="1494"/>
                  </a:lnTo>
                  <a:lnTo>
                    <a:pt x="34" y="1379"/>
                  </a:lnTo>
                  <a:lnTo>
                    <a:pt x="62" y="1269"/>
                  </a:lnTo>
                  <a:lnTo>
                    <a:pt x="95" y="1161"/>
                  </a:lnTo>
                  <a:lnTo>
                    <a:pt x="136" y="1055"/>
                  </a:lnTo>
                  <a:lnTo>
                    <a:pt x="182" y="953"/>
                  </a:lnTo>
                  <a:lnTo>
                    <a:pt x="236" y="856"/>
                  </a:lnTo>
                  <a:lnTo>
                    <a:pt x="295" y="762"/>
                  </a:lnTo>
                  <a:lnTo>
                    <a:pt x="360" y="673"/>
                  </a:lnTo>
                  <a:lnTo>
                    <a:pt x="431" y="587"/>
                  </a:lnTo>
                  <a:lnTo>
                    <a:pt x="506" y="506"/>
                  </a:lnTo>
                  <a:lnTo>
                    <a:pt x="587" y="431"/>
                  </a:lnTo>
                  <a:lnTo>
                    <a:pt x="673" y="360"/>
                  </a:lnTo>
                  <a:lnTo>
                    <a:pt x="762" y="295"/>
                  </a:lnTo>
                  <a:lnTo>
                    <a:pt x="856" y="236"/>
                  </a:lnTo>
                  <a:lnTo>
                    <a:pt x="953" y="182"/>
                  </a:lnTo>
                  <a:lnTo>
                    <a:pt x="1055" y="136"/>
                  </a:lnTo>
                  <a:lnTo>
                    <a:pt x="1161" y="95"/>
                  </a:lnTo>
                  <a:lnTo>
                    <a:pt x="1269" y="62"/>
                  </a:lnTo>
                  <a:lnTo>
                    <a:pt x="1379" y="34"/>
                  </a:lnTo>
                  <a:lnTo>
                    <a:pt x="1494" y="16"/>
                  </a:lnTo>
                  <a:lnTo>
                    <a:pt x="1609" y="3"/>
                  </a:lnTo>
                  <a:lnTo>
                    <a:pt x="17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6" name="Freeform 483">
              <a:extLst>
                <a:ext uri="{FF2B5EF4-FFF2-40B4-BE49-F238E27FC236}">
                  <a16:creationId xmlns:a16="http://schemas.microsoft.com/office/drawing/2014/main" id="{0F43A3DD-D252-40EB-B106-31D107E815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4" y="1618"/>
              <a:ext cx="566" cy="1336"/>
            </a:xfrm>
            <a:custGeom>
              <a:avLst/>
              <a:gdLst>
                <a:gd name="T0" fmla="*/ 304 w 566"/>
                <a:gd name="T1" fmla="*/ 757 h 1336"/>
                <a:gd name="T2" fmla="*/ 269 w 566"/>
                <a:gd name="T3" fmla="*/ 777 h 1336"/>
                <a:gd name="T4" fmla="*/ 249 w 566"/>
                <a:gd name="T5" fmla="*/ 812 h 1336"/>
                <a:gd name="T6" fmla="*/ 249 w 566"/>
                <a:gd name="T7" fmla="*/ 854 h 1336"/>
                <a:gd name="T8" fmla="*/ 269 w 566"/>
                <a:gd name="T9" fmla="*/ 889 h 1336"/>
                <a:gd name="T10" fmla="*/ 304 w 566"/>
                <a:gd name="T11" fmla="*/ 909 h 1336"/>
                <a:gd name="T12" fmla="*/ 346 w 566"/>
                <a:gd name="T13" fmla="*/ 909 h 1336"/>
                <a:gd name="T14" fmla="*/ 381 w 566"/>
                <a:gd name="T15" fmla="*/ 889 h 1336"/>
                <a:gd name="T16" fmla="*/ 401 w 566"/>
                <a:gd name="T17" fmla="*/ 854 h 1336"/>
                <a:gd name="T18" fmla="*/ 401 w 566"/>
                <a:gd name="T19" fmla="*/ 812 h 1336"/>
                <a:gd name="T20" fmla="*/ 381 w 566"/>
                <a:gd name="T21" fmla="*/ 777 h 1336"/>
                <a:gd name="T22" fmla="*/ 346 w 566"/>
                <a:gd name="T23" fmla="*/ 757 h 1336"/>
                <a:gd name="T24" fmla="*/ 325 w 566"/>
                <a:gd name="T25" fmla="*/ 0 h 1336"/>
                <a:gd name="T26" fmla="*/ 366 w 566"/>
                <a:gd name="T27" fmla="*/ 11 h 1336"/>
                <a:gd name="T28" fmla="*/ 396 w 566"/>
                <a:gd name="T29" fmla="*/ 41 h 1336"/>
                <a:gd name="T30" fmla="*/ 407 w 566"/>
                <a:gd name="T31" fmla="*/ 82 h 1336"/>
                <a:gd name="T32" fmla="*/ 440 w 566"/>
                <a:gd name="T33" fmla="*/ 621 h 1336"/>
                <a:gd name="T34" fmla="*/ 498 w 566"/>
                <a:gd name="T35" fmla="*/ 665 h 1336"/>
                <a:gd name="T36" fmla="*/ 541 w 566"/>
                <a:gd name="T37" fmla="*/ 724 h 1336"/>
                <a:gd name="T38" fmla="*/ 563 w 566"/>
                <a:gd name="T39" fmla="*/ 795 h 1336"/>
                <a:gd name="T40" fmla="*/ 562 w 566"/>
                <a:gd name="T41" fmla="*/ 876 h 1336"/>
                <a:gd name="T42" fmla="*/ 534 w 566"/>
                <a:gd name="T43" fmla="*/ 955 h 1336"/>
                <a:gd name="T44" fmla="*/ 480 w 566"/>
                <a:gd name="T45" fmla="*/ 1018 h 1336"/>
                <a:gd name="T46" fmla="*/ 409 w 566"/>
                <a:gd name="T47" fmla="*/ 1059 h 1336"/>
                <a:gd name="T48" fmla="*/ 324 w 566"/>
                <a:gd name="T49" fmla="*/ 1074 h 1336"/>
                <a:gd name="T50" fmla="*/ 282 w 566"/>
                <a:gd name="T51" fmla="*/ 1070 h 1336"/>
                <a:gd name="T52" fmla="*/ 139 w 566"/>
                <a:gd name="T53" fmla="*/ 1312 h 1336"/>
                <a:gd name="T54" fmla="*/ 103 w 566"/>
                <a:gd name="T55" fmla="*/ 1333 h 1336"/>
                <a:gd name="T56" fmla="*/ 60 w 566"/>
                <a:gd name="T57" fmla="*/ 1333 h 1336"/>
                <a:gd name="T58" fmla="*/ 23 w 566"/>
                <a:gd name="T59" fmla="*/ 1311 h 1336"/>
                <a:gd name="T60" fmla="*/ 3 w 566"/>
                <a:gd name="T61" fmla="*/ 1275 h 1336"/>
                <a:gd name="T62" fmla="*/ 3 w 566"/>
                <a:gd name="T63" fmla="*/ 1234 h 1336"/>
                <a:gd name="T64" fmla="*/ 141 w 566"/>
                <a:gd name="T65" fmla="*/ 989 h 1336"/>
                <a:gd name="T66" fmla="*/ 105 w 566"/>
                <a:gd name="T67" fmla="*/ 932 h 1336"/>
                <a:gd name="T68" fmla="*/ 87 w 566"/>
                <a:gd name="T69" fmla="*/ 868 h 1336"/>
                <a:gd name="T70" fmla="*/ 87 w 566"/>
                <a:gd name="T71" fmla="*/ 795 h 1336"/>
                <a:gd name="T72" fmla="*/ 109 w 566"/>
                <a:gd name="T73" fmla="*/ 724 h 1336"/>
                <a:gd name="T74" fmla="*/ 152 w 566"/>
                <a:gd name="T75" fmla="*/ 665 h 1336"/>
                <a:gd name="T76" fmla="*/ 210 w 566"/>
                <a:gd name="T77" fmla="*/ 621 h 1336"/>
                <a:gd name="T78" fmla="*/ 243 w 566"/>
                <a:gd name="T79" fmla="*/ 82 h 1336"/>
                <a:gd name="T80" fmla="*/ 254 w 566"/>
                <a:gd name="T81" fmla="*/ 41 h 1336"/>
                <a:gd name="T82" fmla="*/ 284 w 566"/>
                <a:gd name="T83" fmla="*/ 11 h 1336"/>
                <a:gd name="T84" fmla="*/ 325 w 566"/>
                <a:gd name="T85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6" h="1336">
                  <a:moveTo>
                    <a:pt x="325" y="755"/>
                  </a:moveTo>
                  <a:lnTo>
                    <a:pt x="304" y="757"/>
                  </a:lnTo>
                  <a:lnTo>
                    <a:pt x="285" y="766"/>
                  </a:lnTo>
                  <a:lnTo>
                    <a:pt x="269" y="777"/>
                  </a:lnTo>
                  <a:lnTo>
                    <a:pt x="258" y="793"/>
                  </a:lnTo>
                  <a:lnTo>
                    <a:pt x="249" y="812"/>
                  </a:lnTo>
                  <a:lnTo>
                    <a:pt x="247" y="833"/>
                  </a:lnTo>
                  <a:lnTo>
                    <a:pt x="249" y="854"/>
                  </a:lnTo>
                  <a:lnTo>
                    <a:pt x="258" y="873"/>
                  </a:lnTo>
                  <a:lnTo>
                    <a:pt x="269" y="889"/>
                  </a:lnTo>
                  <a:lnTo>
                    <a:pt x="285" y="900"/>
                  </a:lnTo>
                  <a:lnTo>
                    <a:pt x="304" y="909"/>
                  </a:lnTo>
                  <a:lnTo>
                    <a:pt x="325" y="911"/>
                  </a:lnTo>
                  <a:lnTo>
                    <a:pt x="346" y="909"/>
                  </a:lnTo>
                  <a:lnTo>
                    <a:pt x="365" y="900"/>
                  </a:lnTo>
                  <a:lnTo>
                    <a:pt x="381" y="889"/>
                  </a:lnTo>
                  <a:lnTo>
                    <a:pt x="392" y="873"/>
                  </a:lnTo>
                  <a:lnTo>
                    <a:pt x="401" y="854"/>
                  </a:lnTo>
                  <a:lnTo>
                    <a:pt x="403" y="833"/>
                  </a:lnTo>
                  <a:lnTo>
                    <a:pt x="401" y="812"/>
                  </a:lnTo>
                  <a:lnTo>
                    <a:pt x="392" y="793"/>
                  </a:lnTo>
                  <a:lnTo>
                    <a:pt x="381" y="777"/>
                  </a:lnTo>
                  <a:lnTo>
                    <a:pt x="365" y="766"/>
                  </a:lnTo>
                  <a:lnTo>
                    <a:pt x="346" y="757"/>
                  </a:lnTo>
                  <a:lnTo>
                    <a:pt x="325" y="755"/>
                  </a:lnTo>
                  <a:close/>
                  <a:moveTo>
                    <a:pt x="325" y="0"/>
                  </a:moveTo>
                  <a:lnTo>
                    <a:pt x="346" y="3"/>
                  </a:lnTo>
                  <a:lnTo>
                    <a:pt x="366" y="11"/>
                  </a:lnTo>
                  <a:lnTo>
                    <a:pt x="382" y="25"/>
                  </a:lnTo>
                  <a:lnTo>
                    <a:pt x="396" y="41"/>
                  </a:lnTo>
                  <a:lnTo>
                    <a:pt x="403" y="61"/>
                  </a:lnTo>
                  <a:lnTo>
                    <a:pt x="407" y="82"/>
                  </a:lnTo>
                  <a:lnTo>
                    <a:pt x="407" y="606"/>
                  </a:lnTo>
                  <a:lnTo>
                    <a:pt x="440" y="621"/>
                  </a:lnTo>
                  <a:lnTo>
                    <a:pt x="470" y="641"/>
                  </a:lnTo>
                  <a:lnTo>
                    <a:pt x="498" y="665"/>
                  </a:lnTo>
                  <a:lnTo>
                    <a:pt x="521" y="693"/>
                  </a:lnTo>
                  <a:lnTo>
                    <a:pt x="541" y="724"/>
                  </a:lnTo>
                  <a:lnTo>
                    <a:pt x="555" y="758"/>
                  </a:lnTo>
                  <a:lnTo>
                    <a:pt x="563" y="795"/>
                  </a:lnTo>
                  <a:lnTo>
                    <a:pt x="566" y="833"/>
                  </a:lnTo>
                  <a:lnTo>
                    <a:pt x="562" y="876"/>
                  </a:lnTo>
                  <a:lnTo>
                    <a:pt x="551" y="917"/>
                  </a:lnTo>
                  <a:lnTo>
                    <a:pt x="534" y="955"/>
                  </a:lnTo>
                  <a:lnTo>
                    <a:pt x="510" y="988"/>
                  </a:lnTo>
                  <a:lnTo>
                    <a:pt x="480" y="1018"/>
                  </a:lnTo>
                  <a:lnTo>
                    <a:pt x="447" y="1042"/>
                  </a:lnTo>
                  <a:lnTo>
                    <a:pt x="409" y="1059"/>
                  </a:lnTo>
                  <a:lnTo>
                    <a:pt x="368" y="1070"/>
                  </a:lnTo>
                  <a:lnTo>
                    <a:pt x="324" y="1074"/>
                  </a:lnTo>
                  <a:lnTo>
                    <a:pt x="303" y="1074"/>
                  </a:lnTo>
                  <a:lnTo>
                    <a:pt x="282" y="1070"/>
                  </a:lnTo>
                  <a:lnTo>
                    <a:pt x="152" y="1295"/>
                  </a:lnTo>
                  <a:lnTo>
                    <a:pt x="139" y="1312"/>
                  </a:lnTo>
                  <a:lnTo>
                    <a:pt x="123" y="1325"/>
                  </a:lnTo>
                  <a:lnTo>
                    <a:pt x="103" y="1333"/>
                  </a:lnTo>
                  <a:lnTo>
                    <a:pt x="82" y="1336"/>
                  </a:lnTo>
                  <a:lnTo>
                    <a:pt x="60" y="1333"/>
                  </a:lnTo>
                  <a:lnTo>
                    <a:pt x="41" y="1325"/>
                  </a:lnTo>
                  <a:lnTo>
                    <a:pt x="23" y="1311"/>
                  </a:lnTo>
                  <a:lnTo>
                    <a:pt x="11" y="1295"/>
                  </a:lnTo>
                  <a:lnTo>
                    <a:pt x="3" y="1275"/>
                  </a:lnTo>
                  <a:lnTo>
                    <a:pt x="0" y="1254"/>
                  </a:lnTo>
                  <a:lnTo>
                    <a:pt x="3" y="1234"/>
                  </a:lnTo>
                  <a:lnTo>
                    <a:pt x="11" y="1213"/>
                  </a:lnTo>
                  <a:lnTo>
                    <a:pt x="141" y="989"/>
                  </a:lnTo>
                  <a:lnTo>
                    <a:pt x="121" y="962"/>
                  </a:lnTo>
                  <a:lnTo>
                    <a:pt x="105" y="932"/>
                  </a:lnTo>
                  <a:lnTo>
                    <a:pt x="93" y="901"/>
                  </a:lnTo>
                  <a:lnTo>
                    <a:pt x="87" y="868"/>
                  </a:lnTo>
                  <a:lnTo>
                    <a:pt x="84" y="833"/>
                  </a:lnTo>
                  <a:lnTo>
                    <a:pt x="87" y="795"/>
                  </a:lnTo>
                  <a:lnTo>
                    <a:pt x="95" y="758"/>
                  </a:lnTo>
                  <a:lnTo>
                    <a:pt x="109" y="724"/>
                  </a:lnTo>
                  <a:lnTo>
                    <a:pt x="129" y="693"/>
                  </a:lnTo>
                  <a:lnTo>
                    <a:pt x="152" y="665"/>
                  </a:lnTo>
                  <a:lnTo>
                    <a:pt x="180" y="641"/>
                  </a:lnTo>
                  <a:lnTo>
                    <a:pt x="210" y="621"/>
                  </a:lnTo>
                  <a:lnTo>
                    <a:pt x="243" y="606"/>
                  </a:lnTo>
                  <a:lnTo>
                    <a:pt x="243" y="82"/>
                  </a:lnTo>
                  <a:lnTo>
                    <a:pt x="247" y="61"/>
                  </a:lnTo>
                  <a:lnTo>
                    <a:pt x="254" y="41"/>
                  </a:lnTo>
                  <a:lnTo>
                    <a:pt x="268" y="25"/>
                  </a:lnTo>
                  <a:lnTo>
                    <a:pt x="284" y="11"/>
                  </a:lnTo>
                  <a:lnTo>
                    <a:pt x="304" y="3"/>
                  </a:lnTo>
                  <a:lnTo>
                    <a:pt x="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7" name="Freeform 484">
              <a:extLst>
                <a:ext uri="{FF2B5EF4-FFF2-40B4-BE49-F238E27FC236}">
                  <a16:creationId xmlns:a16="http://schemas.microsoft.com/office/drawing/2014/main" id="{ED61EF1A-41B6-465A-AC4F-E5B3BE899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" y="1350"/>
              <a:ext cx="164" cy="194"/>
            </a:xfrm>
            <a:custGeom>
              <a:avLst/>
              <a:gdLst>
                <a:gd name="T0" fmla="*/ 82 w 164"/>
                <a:gd name="T1" fmla="*/ 0 h 194"/>
                <a:gd name="T2" fmla="*/ 103 w 164"/>
                <a:gd name="T3" fmla="*/ 2 h 194"/>
                <a:gd name="T4" fmla="*/ 123 w 164"/>
                <a:gd name="T5" fmla="*/ 11 h 194"/>
                <a:gd name="T6" fmla="*/ 139 w 164"/>
                <a:gd name="T7" fmla="*/ 23 h 194"/>
                <a:gd name="T8" fmla="*/ 153 w 164"/>
                <a:gd name="T9" fmla="*/ 39 h 194"/>
                <a:gd name="T10" fmla="*/ 160 w 164"/>
                <a:gd name="T11" fmla="*/ 59 h 194"/>
                <a:gd name="T12" fmla="*/ 164 w 164"/>
                <a:gd name="T13" fmla="*/ 80 h 194"/>
                <a:gd name="T14" fmla="*/ 164 w 164"/>
                <a:gd name="T15" fmla="*/ 114 h 194"/>
                <a:gd name="T16" fmla="*/ 160 w 164"/>
                <a:gd name="T17" fmla="*/ 135 h 194"/>
                <a:gd name="T18" fmla="*/ 153 w 164"/>
                <a:gd name="T19" fmla="*/ 155 h 194"/>
                <a:gd name="T20" fmla="*/ 139 w 164"/>
                <a:gd name="T21" fmla="*/ 171 h 194"/>
                <a:gd name="T22" fmla="*/ 123 w 164"/>
                <a:gd name="T23" fmla="*/ 183 h 194"/>
                <a:gd name="T24" fmla="*/ 103 w 164"/>
                <a:gd name="T25" fmla="*/ 192 h 194"/>
                <a:gd name="T26" fmla="*/ 82 w 164"/>
                <a:gd name="T27" fmla="*/ 194 h 194"/>
                <a:gd name="T28" fmla="*/ 61 w 164"/>
                <a:gd name="T29" fmla="*/ 192 h 194"/>
                <a:gd name="T30" fmla="*/ 41 w 164"/>
                <a:gd name="T31" fmla="*/ 183 h 194"/>
                <a:gd name="T32" fmla="*/ 25 w 164"/>
                <a:gd name="T33" fmla="*/ 171 h 194"/>
                <a:gd name="T34" fmla="*/ 11 w 164"/>
                <a:gd name="T35" fmla="*/ 155 h 194"/>
                <a:gd name="T36" fmla="*/ 4 w 164"/>
                <a:gd name="T37" fmla="*/ 135 h 194"/>
                <a:gd name="T38" fmla="*/ 0 w 164"/>
                <a:gd name="T39" fmla="*/ 114 h 194"/>
                <a:gd name="T40" fmla="*/ 0 w 164"/>
                <a:gd name="T41" fmla="*/ 80 h 194"/>
                <a:gd name="T42" fmla="*/ 4 w 164"/>
                <a:gd name="T43" fmla="*/ 59 h 194"/>
                <a:gd name="T44" fmla="*/ 11 w 164"/>
                <a:gd name="T45" fmla="*/ 39 h 194"/>
                <a:gd name="T46" fmla="*/ 25 w 164"/>
                <a:gd name="T47" fmla="*/ 23 h 194"/>
                <a:gd name="T48" fmla="*/ 41 w 164"/>
                <a:gd name="T49" fmla="*/ 11 h 194"/>
                <a:gd name="T50" fmla="*/ 61 w 164"/>
                <a:gd name="T51" fmla="*/ 2 h 194"/>
                <a:gd name="T52" fmla="*/ 82 w 164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4" h="194">
                  <a:moveTo>
                    <a:pt x="82" y="0"/>
                  </a:moveTo>
                  <a:lnTo>
                    <a:pt x="103" y="2"/>
                  </a:lnTo>
                  <a:lnTo>
                    <a:pt x="123" y="11"/>
                  </a:lnTo>
                  <a:lnTo>
                    <a:pt x="139" y="23"/>
                  </a:lnTo>
                  <a:lnTo>
                    <a:pt x="153" y="39"/>
                  </a:lnTo>
                  <a:lnTo>
                    <a:pt x="160" y="59"/>
                  </a:lnTo>
                  <a:lnTo>
                    <a:pt x="164" y="80"/>
                  </a:lnTo>
                  <a:lnTo>
                    <a:pt x="164" y="114"/>
                  </a:lnTo>
                  <a:lnTo>
                    <a:pt x="160" y="135"/>
                  </a:lnTo>
                  <a:lnTo>
                    <a:pt x="153" y="155"/>
                  </a:lnTo>
                  <a:lnTo>
                    <a:pt x="139" y="171"/>
                  </a:lnTo>
                  <a:lnTo>
                    <a:pt x="123" y="183"/>
                  </a:lnTo>
                  <a:lnTo>
                    <a:pt x="103" y="192"/>
                  </a:lnTo>
                  <a:lnTo>
                    <a:pt x="82" y="194"/>
                  </a:lnTo>
                  <a:lnTo>
                    <a:pt x="61" y="192"/>
                  </a:lnTo>
                  <a:lnTo>
                    <a:pt x="41" y="183"/>
                  </a:lnTo>
                  <a:lnTo>
                    <a:pt x="25" y="171"/>
                  </a:lnTo>
                  <a:lnTo>
                    <a:pt x="11" y="155"/>
                  </a:lnTo>
                  <a:lnTo>
                    <a:pt x="4" y="135"/>
                  </a:lnTo>
                  <a:lnTo>
                    <a:pt x="0" y="114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1" y="39"/>
                  </a:lnTo>
                  <a:lnTo>
                    <a:pt x="25" y="23"/>
                  </a:lnTo>
                  <a:lnTo>
                    <a:pt x="41" y="11"/>
                  </a:lnTo>
                  <a:lnTo>
                    <a:pt x="61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8" name="Group 353">
            <a:extLst>
              <a:ext uri="{FF2B5EF4-FFF2-40B4-BE49-F238E27FC236}">
                <a16:creationId xmlns:a16="http://schemas.microsoft.com/office/drawing/2014/main" id="{31A3A368-6E46-4210-AB86-B02AAE46F547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5368494" y="3345537"/>
            <a:ext cx="562960" cy="570804"/>
            <a:chOff x="6023" y="3599"/>
            <a:chExt cx="2871" cy="2911"/>
          </a:xfrm>
          <a:solidFill>
            <a:schemeClr val="bg1"/>
          </a:solidFill>
        </p:grpSpPr>
        <p:sp>
          <p:nvSpPr>
            <p:cNvPr id="99" name="Freeform 355">
              <a:extLst>
                <a:ext uri="{FF2B5EF4-FFF2-40B4-BE49-F238E27FC236}">
                  <a16:creationId xmlns:a16="http://schemas.microsoft.com/office/drawing/2014/main" id="{464BA381-AF57-4ED7-AF9E-CF448AF63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3" y="3599"/>
              <a:ext cx="479" cy="479"/>
            </a:xfrm>
            <a:custGeom>
              <a:avLst/>
              <a:gdLst>
                <a:gd name="T0" fmla="*/ 478 w 958"/>
                <a:gd name="T1" fmla="*/ 0 h 958"/>
                <a:gd name="T2" fmla="*/ 549 w 958"/>
                <a:gd name="T3" fmla="*/ 5 h 958"/>
                <a:gd name="T4" fmla="*/ 616 w 958"/>
                <a:gd name="T5" fmla="*/ 19 h 958"/>
                <a:gd name="T6" fmla="*/ 680 w 958"/>
                <a:gd name="T7" fmla="*/ 44 h 958"/>
                <a:gd name="T8" fmla="*/ 740 w 958"/>
                <a:gd name="T9" fmla="*/ 76 h 958"/>
                <a:gd name="T10" fmla="*/ 793 w 958"/>
                <a:gd name="T11" fmla="*/ 116 h 958"/>
                <a:gd name="T12" fmla="*/ 840 w 958"/>
                <a:gd name="T13" fmla="*/ 164 h 958"/>
                <a:gd name="T14" fmla="*/ 880 w 958"/>
                <a:gd name="T15" fmla="*/ 217 h 958"/>
                <a:gd name="T16" fmla="*/ 914 w 958"/>
                <a:gd name="T17" fmla="*/ 276 h 958"/>
                <a:gd name="T18" fmla="*/ 937 w 958"/>
                <a:gd name="T19" fmla="*/ 340 h 958"/>
                <a:gd name="T20" fmla="*/ 953 w 958"/>
                <a:gd name="T21" fmla="*/ 407 h 958"/>
                <a:gd name="T22" fmla="*/ 958 w 958"/>
                <a:gd name="T23" fmla="*/ 478 h 958"/>
                <a:gd name="T24" fmla="*/ 953 w 958"/>
                <a:gd name="T25" fmla="*/ 549 h 958"/>
                <a:gd name="T26" fmla="*/ 937 w 958"/>
                <a:gd name="T27" fmla="*/ 618 h 958"/>
                <a:gd name="T28" fmla="*/ 914 w 958"/>
                <a:gd name="T29" fmla="*/ 681 h 958"/>
                <a:gd name="T30" fmla="*/ 880 w 958"/>
                <a:gd name="T31" fmla="*/ 740 h 958"/>
                <a:gd name="T32" fmla="*/ 840 w 958"/>
                <a:gd name="T33" fmla="*/ 793 h 958"/>
                <a:gd name="T34" fmla="*/ 793 w 958"/>
                <a:gd name="T35" fmla="*/ 841 h 958"/>
                <a:gd name="T36" fmla="*/ 740 w 958"/>
                <a:gd name="T37" fmla="*/ 880 h 958"/>
                <a:gd name="T38" fmla="*/ 680 w 958"/>
                <a:gd name="T39" fmla="*/ 913 h 958"/>
                <a:gd name="T40" fmla="*/ 616 w 958"/>
                <a:gd name="T41" fmla="*/ 938 h 958"/>
                <a:gd name="T42" fmla="*/ 549 w 958"/>
                <a:gd name="T43" fmla="*/ 952 h 958"/>
                <a:gd name="T44" fmla="*/ 478 w 958"/>
                <a:gd name="T45" fmla="*/ 958 h 958"/>
                <a:gd name="T46" fmla="*/ 407 w 958"/>
                <a:gd name="T47" fmla="*/ 952 h 958"/>
                <a:gd name="T48" fmla="*/ 340 w 958"/>
                <a:gd name="T49" fmla="*/ 938 h 958"/>
                <a:gd name="T50" fmla="*/ 276 w 958"/>
                <a:gd name="T51" fmla="*/ 913 h 958"/>
                <a:gd name="T52" fmla="*/ 218 w 958"/>
                <a:gd name="T53" fmla="*/ 880 h 958"/>
                <a:gd name="T54" fmla="*/ 165 w 958"/>
                <a:gd name="T55" fmla="*/ 841 h 958"/>
                <a:gd name="T56" fmla="*/ 117 w 958"/>
                <a:gd name="T57" fmla="*/ 793 h 958"/>
                <a:gd name="T58" fmla="*/ 76 w 958"/>
                <a:gd name="T59" fmla="*/ 740 h 958"/>
                <a:gd name="T60" fmla="*/ 44 w 958"/>
                <a:gd name="T61" fmla="*/ 681 h 958"/>
                <a:gd name="T62" fmla="*/ 19 w 958"/>
                <a:gd name="T63" fmla="*/ 618 h 958"/>
                <a:gd name="T64" fmla="*/ 3 w 958"/>
                <a:gd name="T65" fmla="*/ 549 h 958"/>
                <a:gd name="T66" fmla="*/ 0 w 958"/>
                <a:gd name="T67" fmla="*/ 478 h 958"/>
                <a:gd name="T68" fmla="*/ 3 w 958"/>
                <a:gd name="T69" fmla="*/ 407 h 958"/>
                <a:gd name="T70" fmla="*/ 19 w 958"/>
                <a:gd name="T71" fmla="*/ 340 h 958"/>
                <a:gd name="T72" fmla="*/ 44 w 958"/>
                <a:gd name="T73" fmla="*/ 276 h 958"/>
                <a:gd name="T74" fmla="*/ 76 w 958"/>
                <a:gd name="T75" fmla="*/ 217 h 958"/>
                <a:gd name="T76" fmla="*/ 117 w 958"/>
                <a:gd name="T77" fmla="*/ 164 h 958"/>
                <a:gd name="T78" fmla="*/ 165 w 958"/>
                <a:gd name="T79" fmla="*/ 116 h 958"/>
                <a:gd name="T80" fmla="*/ 218 w 958"/>
                <a:gd name="T81" fmla="*/ 76 h 958"/>
                <a:gd name="T82" fmla="*/ 276 w 958"/>
                <a:gd name="T83" fmla="*/ 44 h 958"/>
                <a:gd name="T84" fmla="*/ 340 w 958"/>
                <a:gd name="T85" fmla="*/ 19 h 958"/>
                <a:gd name="T86" fmla="*/ 407 w 958"/>
                <a:gd name="T87" fmla="*/ 5 h 958"/>
                <a:gd name="T88" fmla="*/ 478 w 958"/>
                <a:gd name="T89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8" h="958">
                  <a:moveTo>
                    <a:pt x="478" y="0"/>
                  </a:moveTo>
                  <a:lnTo>
                    <a:pt x="549" y="5"/>
                  </a:lnTo>
                  <a:lnTo>
                    <a:pt x="616" y="19"/>
                  </a:lnTo>
                  <a:lnTo>
                    <a:pt x="680" y="44"/>
                  </a:lnTo>
                  <a:lnTo>
                    <a:pt x="740" y="76"/>
                  </a:lnTo>
                  <a:lnTo>
                    <a:pt x="793" y="116"/>
                  </a:lnTo>
                  <a:lnTo>
                    <a:pt x="840" y="164"/>
                  </a:lnTo>
                  <a:lnTo>
                    <a:pt x="880" y="217"/>
                  </a:lnTo>
                  <a:lnTo>
                    <a:pt x="914" y="276"/>
                  </a:lnTo>
                  <a:lnTo>
                    <a:pt x="937" y="340"/>
                  </a:lnTo>
                  <a:lnTo>
                    <a:pt x="953" y="407"/>
                  </a:lnTo>
                  <a:lnTo>
                    <a:pt x="958" y="478"/>
                  </a:lnTo>
                  <a:lnTo>
                    <a:pt x="953" y="549"/>
                  </a:lnTo>
                  <a:lnTo>
                    <a:pt x="937" y="618"/>
                  </a:lnTo>
                  <a:lnTo>
                    <a:pt x="914" y="681"/>
                  </a:lnTo>
                  <a:lnTo>
                    <a:pt x="880" y="740"/>
                  </a:lnTo>
                  <a:lnTo>
                    <a:pt x="840" y="793"/>
                  </a:lnTo>
                  <a:lnTo>
                    <a:pt x="793" y="841"/>
                  </a:lnTo>
                  <a:lnTo>
                    <a:pt x="740" y="880"/>
                  </a:lnTo>
                  <a:lnTo>
                    <a:pt x="680" y="913"/>
                  </a:lnTo>
                  <a:lnTo>
                    <a:pt x="616" y="938"/>
                  </a:lnTo>
                  <a:lnTo>
                    <a:pt x="549" y="952"/>
                  </a:lnTo>
                  <a:lnTo>
                    <a:pt x="478" y="958"/>
                  </a:lnTo>
                  <a:lnTo>
                    <a:pt x="407" y="952"/>
                  </a:lnTo>
                  <a:lnTo>
                    <a:pt x="340" y="938"/>
                  </a:lnTo>
                  <a:lnTo>
                    <a:pt x="276" y="913"/>
                  </a:lnTo>
                  <a:lnTo>
                    <a:pt x="218" y="880"/>
                  </a:lnTo>
                  <a:lnTo>
                    <a:pt x="165" y="841"/>
                  </a:lnTo>
                  <a:lnTo>
                    <a:pt x="117" y="793"/>
                  </a:lnTo>
                  <a:lnTo>
                    <a:pt x="76" y="740"/>
                  </a:lnTo>
                  <a:lnTo>
                    <a:pt x="44" y="681"/>
                  </a:lnTo>
                  <a:lnTo>
                    <a:pt x="19" y="618"/>
                  </a:lnTo>
                  <a:lnTo>
                    <a:pt x="3" y="549"/>
                  </a:lnTo>
                  <a:lnTo>
                    <a:pt x="0" y="478"/>
                  </a:lnTo>
                  <a:lnTo>
                    <a:pt x="3" y="407"/>
                  </a:lnTo>
                  <a:lnTo>
                    <a:pt x="19" y="340"/>
                  </a:lnTo>
                  <a:lnTo>
                    <a:pt x="44" y="276"/>
                  </a:lnTo>
                  <a:lnTo>
                    <a:pt x="76" y="217"/>
                  </a:lnTo>
                  <a:lnTo>
                    <a:pt x="117" y="164"/>
                  </a:lnTo>
                  <a:lnTo>
                    <a:pt x="165" y="116"/>
                  </a:lnTo>
                  <a:lnTo>
                    <a:pt x="218" y="76"/>
                  </a:lnTo>
                  <a:lnTo>
                    <a:pt x="276" y="44"/>
                  </a:lnTo>
                  <a:lnTo>
                    <a:pt x="340" y="19"/>
                  </a:lnTo>
                  <a:lnTo>
                    <a:pt x="407" y="5"/>
                  </a:lnTo>
                  <a:lnTo>
                    <a:pt x="4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0" name="Freeform 356">
              <a:extLst>
                <a:ext uri="{FF2B5EF4-FFF2-40B4-BE49-F238E27FC236}">
                  <a16:creationId xmlns:a16="http://schemas.microsoft.com/office/drawing/2014/main" id="{C8F9552B-96A0-4DA7-8131-D38E0E05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3" y="4154"/>
              <a:ext cx="1585" cy="2356"/>
            </a:xfrm>
            <a:custGeom>
              <a:avLst/>
              <a:gdLst>
                <a:gd name="T0" fmla="*/ 806 w 3171"/>
                <a:gd name="T1" fmla="*/ 44 h 4712"/>
                <a:gd name="T2" fmla="*/ 870 w 3171"/>
                <a:gd name="T3" fmla="*/ 216 h 4712"/>
                <a:gd name="T4" fmla="*/ 953 w 3171"/>
                <a:gd name="T5" fmla="*/ 441 h 4712"/>
                <a:gd name="T6" fmla="*/ 1031 w 3171"/>
                <a:gd name="T7" fmla="*/ 648 h 4712"/>
                <a:gd name="T8" fmla="*/ 1077 w 3171"/>
                <a:gd name="T9" fmla="*/ 768 h 4712"/>
                <a:gd name="T10" fmla="*/ 1026 w 3171"/>
                <a:gd name="T11" fmla="*/ 377 h 4712"/>
                <a:gd name="T12" fmla="*/ 1036 w 3171"/>
                <a:gd name="T13" fmla="*/ 21 h 4712"/>
                <a:gd name="T14" fmla="*/ 1295 w 3171"/>
                <a:gd name="T15" fmla="*/ 0 h 4712"/>
                <a:gd name="T16" fmla="*/ 1329 w 3171"/>
                <a:gd name="T17" fmla="*/ 37 h 4712"/>
                <a:gd name="T18" fmla="*/ 1345 w 3171"/>
                <a:gd name="T19" fmla="*/ 398 h 4712"/>
                <a:gd name="T20" fmla="*/ 1286 w 3171"/>
                <a:gd name="T21" fmla="*/ 744 h 4712"/>
                <a:gd name="T22" fmla="*/ 1355 w 3171"/>
                <a:gd name="T23" fmla="*/ 563 h 4712"/>
                <a:gd name="T24" fmla="*/ 1449 w 3171"/>
                <a:gd name="T25" fmla="*/ 324 h 4712"/>
                <a:gd name="T26" fmla="*/ 1534 w 3171"/>
                <a:gd name="T27" fmla="*/ 103 h 4712"/>
                <a:gd name="T28" fmla="*/ 1800 w 3171"/>
                <a:gd name="T29" fmla="*/ 0 h 4712"/>
                <a:gd name="T30" fmla="*/ 2076 w 3171"/>
                <a:gd name="T31" fmla="*/ 74 h 4712"/>
                <a:gd name="T32" fmla="*/ 2273 w 3171"/>
                <a:gd name="T33" fmla="*/ 271 h 4712"/>
                <a:gd name="T34" fmla="*/ 2347 w 3171"/>
                <a:gd name="T35" fmla="*/ 545 h 4712"/>
                <a:gd name="T36" fmla="*/ 2905 w 3171"/>
                <a:gd name="T37" fmla="*/ 655 h 4712"/>
                <a:gd name="T38" fmla="*/ 3074 w 3171"/>
                <a:gd name="T39" fmla="*/ 694 h 4712"/>
                <a:gd name="T40" fmla="*/ 3169 w 3171"/>
                <a:gd name="T41" fmla="*/ 846 h 4712"/>
                <a:gd name="T42" fmla="*/ 3130 w 3171"/>
                <a:gd name="T43" fmla="*/ 1016 h 4712"/>
                <a:gd name="T44" fmla="*/ 2200 w 3171"/>
                <a:gd name="T45" fmla="*/ 1610 h 4712"/>
                <a:gd name="T46" fmla="*/ 2028 w 3171"/>
                <a:gd name="T47" fmla="*/ 1604 h 4712"/>
                <a:gd name="T48" fmla="*/ 1908 w 3171"/>
                <a:gd name="T49" fmla="*/ 1484 h 4712"/>
                <a:gd name="T50" fmla="*/ 1885 w 3171"/>
                <a:gd name="T51" fmla="*/ 547 h 4712"/>
                <a:gd name="T52" fmla="*/ 1837 w 3171"/>
                <a:gd name="T53" fmla="*/ 498 h 4712"/>
                <a:gd name="T54" fmla="*/ 1789 w 3171"/>
                <a:gd name="T55" fmla="*/ 547 h 4712"/>
                <a:gd name="T56" fmla="*/ 1756 w 3171"/>
                <a:gd name="T57" fmla="*/ 4574 h 4712"/>
                <a:gd name="T58" fmla="*/ 1612 w 3171"/>
                <a:gd name="T59" fmla="*/ 4695 h 4712"/>
                <a:gd name="T60" fmla="*/ 1419 w 3171"/>
                <a:gd name="T61" fmla="*/ 4695 h 4712"/>
                <a:gd name="T62" fmla="*/ 1276 w 3171"/>
                <a:gd name="T63" fmla="*/ 4574 h 4712"/>
                <a:gd name="T64" fmla="*/ 1238 w 3171"/>
                <a:gd name="T65" fmla="*/ 2277 h 4712"/>
                <a:gd name="T66" fmla="*/ 1178 w 3171"/>
                <a:gd name="T67" fmla="*/ 2217 h 4712"/>
                <a:gd name="T68" fmla="*/ 1118 w 3171"/>
                <a:gd name="T69" fmla="*/ 2277 h 4712"/>
                <a:gd name="T70" fmla="*/ 1081 w 3171"/>
                <a:gd name="T71" fmla="*/ 4574 h 4712"/>
                <a:gd name="T72" fmla="*/ 937 w 3171"/>
                <a:gd name="T73" fmla="*/ 4695 h 4712"/>
                <a:gd name="T74" fmla="*/ 744 w 3171"/>
                <a:gd name="T75" fmla="*/ 4695 h 4712"/>
                <a:gd name="T76" fmla="*/ 601 w 3171"/>
                <a:gd name="T77" fmla="*/ 4574 h 4712"/>
                <a:gd name="T78" fmla="*/ 564 w 3171"/>
                <a:gd name="T79" fmla="*/ 547 h 4712"/>
                <a:gd name="T80" fmla="*/ 517 w 3171"/>
                <a:gd name="T81" fmla="*/ 501 h 4712"/>
                <a:gd name="T82" fmla="*/ 471 w 3171"/>
                <a:gd name="T83" fmla="*/ 547 h 4712"/>
                <a:gd name="T84" fmla="*/ 424 w 3171"/>
                <a:gd name="T85" fmla="*/ 2375 h 4712"/>
                <a:gd name="T86" fmla="*/ 278 w 3171"/>
                <a:gd name="T87" fmla="*/ 2472 h 4712"/>
                <a:gd name="T88" fmla="*/ 140 w 3171"/>
                <a:gd name="T89" fmla="*/ 2458 h 4712"/>
                <a:gd name="T90" fmla="*/ 18 w 3171"/>
                <a:gd name="T91" fmla="*/ 2334 h 4712"/>
                <a:gd name="T92" fmla="*/ 9 w 3171"/>
                <a:gd name="T93" fmla="*/ 545 h 4712"/>
                <a:gd name="T94" fmla="*/ 85 w 3171"/>
                <a:gd name="T95" fmla="*/ 271 h 4712"/>
                <a:gd name="T96" fmla="*/ 282 w 3171"/>
                <a:gd name="T97" fmla="*/ 74 h 4712"/>
                <a:gd name="T98" fmla="*/ 556 w 3171"/>
                <a:gd name="T99" fmla="*/ 0 h 4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71" h="4712">
                  <a:moveTo>
                    <a:pt x="556" y="0"/>
                  </a:moveTo>
                  <a:lnTo>
                    <a:pt x="788" y="0"/>
                  </a:lnTo>
                  <a:lnTo>
                    <a:pt x="796" y="18"/>
                  </a:lnTo>
                  <a:lnTo>
                    <a:pt x="806" y="44"/>
                  </a:lnTo>
                  <a:lnTo>
                    <a:pt x="819" y="80"/>
                  </a:lnTo>
                  <a:lnTo>
                    <a:pt x="833" y="120"/>
                  </a:lnTo>
                  <a:lnTo>
                    <a:pt x="850" y="166"/>
                  </a:lnTo>
                  <a:lnTo>
                    <a:pt x="870" y="216"/>
                  </a:lnTo>
                  <a:lnTo>
                    <a:pt x="889" y="271"/>
                  </a:lnTo>
                  <a:lnTo>
                    <a:pt x="911" y="326"/>
                  </a:lnTo>
                  <a:lnTo>
                    <a:pt x="932" y="382"/>
                  </a:lnTo>
                  <a:lnTo>
                    <a:pt x="953" y="441"/>
                  </a:lnTo>
                  <a:lnTo>
                    <a:pt x="974" y="496"/>
                  </a:lnTo>
                  <a:lnTo>
                    <a:pt x="994" y="551"/>
                  </a:lnTo>
                  <a:lnTo>
                    <a:pt x="1013" y="600"/>
                  </a:lnTo>
                  <a:lnTo>
                    <a:pt x="1031" y="648"/>
                  </a:lnTo>
                  <a:lnTo>
                    <a:pt x="1045" y="689"/>
                  </a:lnTo>
                  <a:lnTo>
                    <a:pt x="1059" y="724"/>
                  </a:lnTo>
                  <a:lnTo>
                    <a:pt x="1070" y="751"/>
                  </a:lnTo>
                  <a:lnTo>
                    <a:pt x="1077" y="768"/>
                  </a:lnTo>
                  <a:lnTo>
                    <a:pt x="1015" y="443"/>
                  </a:lnTo>
                  <a:lnTo>
                    <a:pt x="1013" y="420"/>
                  </a:lnTo>
                  <a:lnTo>
                    <a:pt x="1017" y="398"/>
                  </a:lnTo>
                  <a:lnTo>
                    <a:pt x="1026" y="377"/>
                  </a:lnTo>
                  <a:lnTo>
                    <a:pt x="1120" y="205"/>
                  </a:lnTo>
                  <a:lnTo>
                    <a:pt x="1036" y="55"/>
                  </a:lnTo>
                  <a:lnTo>
                    <a:pt x="1033" y="37"/>
                  </a:lnTo>
                  <a:lnTo>
                    <a:pt x="1036" y="21"/>
                  </a:lnTo>
                  <a:lnTo>
                    <a:pt x="1044" y="11"/>
                  </a:lnTo>
                  <a:lnTo>
                    <a:pt x="1054" y="3"/>
                  </a:lnTo>
                  <a:lnTo>
                    <a:pt x="1067" y="0"/>
                  </a:lnTo>
                  <a:lnTo>
                    <a:pt x="1295" y="0"/>
                  </a:lnTo>
                  <a:lnTo>
                    <a:pt x="1307" y="3"/>
                  </a:lnTo>
                  <a:lnTo>
                    <a:pt x="1316" y="11"/>
                  </a:lnTo>
                  <a:lnTo>
                    <a:pt x="1325" y="21"/>
                  </a:lnTo>
                  <a:lnTo>
                    <a:pt x="1329" y="37"/>
                  </a:lnTo>
                  <a:lnTo>
                    <a:pt x="1325" y="55"/>
                  </a:lnTo>
                  <a:lnTo>
                    <a:pt x="1242" y="205"/>
                  </a:lnTo>
                  <a:lnTo>
                    <a:pt x="1336" y="377"/>
                  </a:lnTo>
                  <a:lnTo>
                    <a:pt x="1345" y="398"/>
                  </a:lnTo>
                  <a:lnTo>
                    <a:pt x="1348" y="420"/>
                  </a:lnTo>
                  <a:lnTo>
                    <a:pt x="1346" y="443"/>
                  </a:lnTo>
                  <a:lnTo>
                    <a:pt x="1277" y="768"/>
                  </a:lnTo>
                  <a:lnTo>
                    <a:pt x="1286" y="744"/>
                  </a:lnTo>
                  <a:lnTo>
                    <a:pt x="1300" y="708"/>
                  </a:lnTo>
                  <a:lnTo>
                    <a:pt x="1316" y="666"/>
                  </a:lnTo>
                  <a:lnTo>
                    <a:pt x="1336" y="618"/>
                  </a:lnTo>
                  <a:lnTo>
                    <a:pt x="1355" y="563"/>
                  </a:lnTo>
                  <a:lnTo>
                    <a:pt x="1378" y="506"/>
                  </a:lnTo>
                  <a:lnTo>
                    <a:pt x="1401" y="446"/>
                  </a:lnTo>
                  <a:lnTo>
                    <a:pt x="1424" y="384"/>
                  </a:lnTo>
                  <a:lnTo>
                    <a:pt x="1449" y="324"/>
                  </a:lnTo>
                  <a:lnTo>
                    <a:pt x="1472" y="264"/>
                  </a:lnTo>
                  <a:lnTo>
                    <a:pt x="1493" y="205"/>
                  </a:lnTo>
                  <a:lnTo>
                    <a:pt x="1515" y="152"/>
                  </a:lnTo>
                  <a:lnTo>
                    <a:pt x="1534" y="103"/>
                  </a:lnTo>
                  <a:lnTo>
                    <a:pt x="1550" y="60"/>
                  </a:lnTo>
                  <a:lnTo>
                    <a:pt x="1563" y="26"/>
                  </a:lnTo>
                  <a:lnTo>
                    <a:pt x="1573" y="0"/>
                  </a:lnTo>
                  <a:lnTo>
                    <a:pt x="1800" y="0"/>
                  </a:lnTo>
                  <a:lnTo>
                    <a:pt x="1874" y="5"/>
                  </a:lnTo>
                  <a:lnTo>
                    <a:pt x="1945" y="19"/>
                  </a:lnTo>
                  <a:lnTo>
                    <a:pt x="2012" y="44"/>
                  </a:lnTo>
                  <a:lnTo>
                    <a:pt x="2076" y="74"/>
                  </a:lnTo>
                  <a:lnTo>
                    <a:pt x="2133" y="113"/>
                  </a:lnTo>
                  <a:lnTo>
                    <a:pt x="2186" y="161"/>
                  </a:lnTo>
                  <a:lnTo>
                    <a:pt x="2232" y="212"/>
                  </a:lnTo>
                  <a:lnTo>
                    <a:pt x="2273" y="271"/>
                  </a:lnTo>
                  <a:lnTo>
                    <a:pt x="2305" y="333"/>
                  </a:lnTo>
                  <a:lnTo>
                    <a:pt x="2328" y="400"/>
                  </a:lnTo>
                  <a:lnTo>
                    <a:pt x="2342" y="471"/>
                  </a:lnTo>
                  <a:lnTo>
                    <a:pt x="2347" y="545"/>
                  </a:lnTo>
                  <a:lnTo>
                    <a:pt x="2351" y="977"/>
                  </a:lnTo>
                  <a:lnTo>
                    <a:pt x="2818" y="687"/>
                  </a:lnTo>
                  <a:lnTo>
                    <a:pt x="2861" y="666"/>
                  </a:lnTo>
                  <a:lnTo>
                    <a:pt x="2905" y="655"/>
                  </a:lnTo>
                  <a:lnTo>
                    <a:pt x="2950" y="652"/>
                  </a:lnTo>
                  <a:lnTo>
                    <a:pt x="2994" y="659"/>
                  </a:lnTo>
                  <a:lnTo>
                    <a:pt x="3035" y="673"/>
                  </a:lnTo>
                  <a:lnTo>
                    <a:pt x="3074" y="694"/>
                  </a:lnTo>
                  <a:lnTo>
                    <a:pt x="3109" y="724"/>
                  </a:lnTo>
                  <a:lnTo>
                    <a:pt x="3137" y="761"/>
                  </a:lnTo>
                  <a:lnTo>
                    <a:pt x="3159" y="804"/>
                  </a:lnTo>
                  <a:lnTo>
                    <a:pt x="3169" y="846"/>
                  </a:lnTo>
                  <a:lnTo>
                    <a:pt x="3171" y="892"/>
                  </a:lnTo>
                  <a:lnTo>
                    <a:pt x="3166" y="935"/>
                  </a:lnTo>
                  <a:lnTo>
                    <a:pt x="3151" y="977"/>
                  </a:lnTo>
                  <a:lnTo>
                    <a:pt x="3130" y="1016"/>
                  </a:lnTo>
                  <a:lnTo>
                    <a:pt x="3100" y="1052"/>
                  </a:lnTo>
                  <a:lnTo>
                    <a:pt x="3063" y="1080"/>
                  </a:lnTo>
                  <a:lnTo>
                    <a:pt x="2243" y="1588"/>
                  </a:lnTo>
                  <a:lnTo>
                    <a:pt x="2200" y="1610"/>
                  </a:lnTo>
                  <a:lnTo>
                    <a:pt x="2156" y="1620"/>
                  </a:lnTo>
                  <a:lnTo>
                    <a:pt x="2113" y="1624"/>
                  </a:lnTo>
                  <a:lnTo>
                    <a:pt x="2069" y="1617"/>
                  </a:lnTo>
                  <a:lnTo>
                    <a:pt x="2028" y="1604"/>
                  </a:lnTo>
                  <a:lnTo>
                    <a:pt x="1991" y="1583"/>
                  </a:lnTo>
                  <a:lnTo>
                    <a:pt x="1958" y="1557"/>
                  </a:lnTo>
                  <a:lnTo>
                    <a:pt x="1929" y="1523"/>
                  </a:lnTo>
                  <a:lnTo>
                    <a:pt x="1908" y="1484"/>
                  </a:lnTo>
                  <a:lnTo>
                    <a:pt x="1894" y="1441"/>
                  </a:lnTo>
                  <a:lnTo>
                    <a:pt x="1890" y="1394"/>
                  </a:lnTo>
                  <a:lnTo>
                    <a:pt x="1885" y="547"/>
                  </a:lnTo>
                  <a:lnTo>
                    <a:pt x="1885" y="547"/>
                  </a:lnTo>
                  <a:lnTo>
                    <a:pt x="1881" y="528"/>
                  </a:lnTo>
                  <a:lnTo>
                    <a:pt x="1871" y="512"/>
                  </a:lnTo>
                  <a:lnTo>
                    <a:pt x="1857" y="501"/>
                  </a:lnTo>
                  <a:lnTo>
                    <a:pt x="1837" y="498"/>
                  </a:lnTo>
                  <a:lnTo>
                    <a:pt x="1818" y="501"/>
                  </a:lnTo>
                  <a:lnTo>
                    <a:pt x="1803" y="512"/>
                  </a:lnTo>
                  <a:lnTo>
                    <a:pt x="1793" y="528"/>
                  </a:lnTo>
                  <a:lnTo>
                    <a:pt x="1789" y="547"/>
                  </a:lnTo>
                  <a:lnTo>
                    <a:pt x="1793" y="4434"/>
                  </a:lnTo>
                  <a:lnTo>
                    <a:pt x="1789" y="4484"/>
                  </a:lnTo>
                  <a:lnTo>
                    <a:pt x="1777" y="4532"/>
                  </a:lnTo>
                  <a:lnTo>
                    <a:pt x="1756" y="4574"/>
                  </a:lnTo>
                  <a:lnTo>
                    <a:pt x="1729" y="4613"/>
                  </a:lnTo>
                  <a:lnTo>
                    <a:pt x="1695" y="4647"/>
                  </a:lnTo>
                  <a:lnTo>
                    <a:pt x="1656" y="4675"/>
                  </a:lnTo>
                  <a:lnTo>
                    <a:pt x="1612" y="4695"/>
                  </a:lnTo>
                  <a:lnTo>
                    <a:pt x="1566" y="4707"/>
                  </a:lnTo>
                  <a:lnTo>
                    <a:pt x="1516" y="4712"/>
                  </a:lnTo>
                  <a:lnTo>
                    <a:pt x="1467" y="4707"/>
                  </a:lnTo>
                  <a:lnTo>
                    <a:pt x="1419" y="4695"/>
                  </a:lnTo>
                  <a:lnTo>
                    <a:pt x="1377" y="4675"/>
                  </a:lnTo>
                  <a:lnTo>
                    <a:pt x="1338" y="4647"/>
                  </a:lnTo>
                  <a:lnTo>
                    <a:pt x="1304" y="4613"/>
                  </a:lnTo>
                  <a:lnTo>
                    <a:pt x="1276" y="4574"/>
                  </a:lnTo>
                  <a:lnTo>
                    <a:pt x="1256" y="4532"/>
                  </a:lnTo>
                  <a:lnTo>
                    <a:pt x="1244" y="4484"/>
                  </a:lnTo>
                  <a:lnTo>
                    <a:pt x="1238" y="4434"/>
                  </a:lnTo>
                  <a:lnTo>
                    <a:pt x="1238" y="2277"/>
                  </a:lnTo>
                  <a:lnTo>
                    <a:pt x="1233" y="2252"/>
                  </a:lnTo>
                  <a:lnTo>
                    <a:pt x="1221" y="2235"/>
                  </a:lnTo>
                  <a:lnTo>
                    <a:pt x="1201" y="2221"/>
                  </a:lnTo>
                  <a:lnTo>
                    <a:pt x="1178" y="2217"/>
                  </a:lnTo>
                  <a:lnTo>
                    <a:pt x="1155" y="2221"/>
                  </a:lnTo>
                  <a:lnTo>
                    <a:pt x="1136" y="2235"/>
                  </a:lnTo>
                  <a:lnTo>
                    <a:pt x="1123" y="2252"/>
                  </a:lnTo>
                  <a:lnTo>
                    <a:pt x="1118" y="2277"/>
                  </a:lnTo>
                  <a:lnTo>
                    <a:pt x="1118" y="4434"/>
                  </a:lnTo>
                  <a:lnTo>
                    <a:pt x="1114" y="4484"/>
                  </a:lnTo>
                  <a:lnTo>
                    <a:pt x="1102" y="4532"/>
                  </a:lnTo>
                  <a:lnTo>
                    <a:pt x="1081" y="4574"/>
                  </a:lnTo>
                  <a:lnTo>
                    <a:pt x="1054" y="4613"/>
                  </a:lnTo>
                  <a:lnTo>
                    <a:pt x="1021" y="4647"/>
                  </a:lnTo>
                  <a:lnTo>
                    <a:pt x="982" y="4675"/>
                  </a:lnTo>
                  <a:lnTo>
                    <a:pt x="937" y="4695"/>
                  </a:lnTo>
                  <a:lnTo>
                    <a:pt x="891" y="4707"/>
                  </a:lnTo>
                  <a:lnTo>
                    <a:pt x="842" y="4712"/>
                  </a:lnTo>
                  <a:lnTo>
                    <a:pt x="792" y="4707"/>
                  </a:lnTo>
                  <a:lnTo>
                    <a:pt x="744" y="4695"/>
                  </a:lnTo>
                  <a:lnTo>
                    <a:pt x="702" y="4675"/>
                  </a:lnTo>
                  <a:lnTo>
                    <a:pt x="663" y="4647"/>
                  </a:lnTo>
                  <a:lnTo>
                    <a:pt x="629" y="4613"/>
                  </a:lnTo>
                  <a:lnTo>
                    <a:pt x="601" y="4574"/>
                  </a:lnTo>
                  <a:lnTo>
                    <a:pt x="581" y="4532"/>
                  </a:lnTo>
                  <a:lnTo>
                    <a:pt x="567" y="4484"/>
                  </a:lnTo>
                  <a:lnTo>
                    <a:pt x="564" y="4434"/>
                  </a:lnTo>
                  <a:lnTo>
                    <a:pt x="564" y="547"/>
                  </a:lnTo>
                  <a:lnTo>
                    <a:pt x="560" y="529"/>
                  </a:lnTo>
                  <a:lnTo>
                    <a:pt x="549" y="515"/>
                  </a:lnTo>
                  <a:lnTo>
                    <a:pt x="535" y="505"/>
                  </a:lnTo>
                  <a:lnTo>
                    <a:pt x="517" y="501"/>
                  </a:lnTo>
                  <a:lnTo>
                    <a:pt x="500" y="505"/>
                  </a:lnTo>
                  <a:lnTo>
                    <a:pt x="486" y="515"/>
                  </a:lnTo>
                  <a:lnTo>
                    <a:pt x="475" y="529"/>
                  </a:lnTo>
                  <a:lnTo>
                    <a:pt x="471" y="547"/>
                  </a:lnTo>
                  <a:lnTo>
                    <a:pt x="463" y="2245"/>
                  </a:lnTo>
                  <a:lnTo>
                    <a:pt x="459" y="2293"/>
                  </a:lnTo>
                  <a:lnTo>
                    <a:pt x="445" y="2336"/>
                  </a:lnTo>
                  <a:lnTo>
                    <a:pt x="424" y="2375"/>
                  </a:lnTo>
                  <a:lnTo>
                    <a:pt x="395" y="2408"/>
                  </a:lnTo>
                  <a:lnTo>
                    <a:pt x="360" y="2437"/>
                  </a:lnTo>
                  <a:lnTo>
                    <a:pt x="321" y="2458"/>
                  </a:lnTo>
                  <a:lnTo>
                    <a:pt x="278" y="2472"/>
                  </a:lnTo>
                  <a:lnTo>
                    <a:pt x="232" y="2476"/>
                  </a:lnTo>
                  <a:lnTo>
                    <a:pt x="231" y="2476"/>
                  </a:lnTo>
                  <a:lnTo>
                    <a:pt x="184" y="2472"/>
                  </a:lnTo>
                  <a:lnTo>
                    <a:pt x="140" y="2458"/>
                  </a:lnTo>
                  <a:lnTo>
                    <a:pt x="101" y="2437"/>
                  </a:lnTo>
                  <a:lnTo>
                    <a:pt x="68" y="2408"/>
                  </a:lnTo>
                  <a:lnTo>
                    <a:pt x="39" y="2373"/>
                  </a:lnTo>
                  <a:lnTo>
                    <a:pt x="18" y="2334"/>
                  </a:lnTo>
                  <a:lnTo>
                    <a:pt x="6" y="2291"/>
                  </a:lnTo>
                  <a:lnTo>
                    <a:pt x="0" y="2244"/>
                  </a:lnTo>
                  <a:lnTo>
                    <a:pt x="0" y="2244"/>
                  </a:lnTo>
                  <a:lnTo>
                    <a:pt x="9" y="545"/>
                  </a:lnTo>
                  <a:lnTo>
                    <a:pt x="14" y="471"/>
                  </a:lnTo>
                  <a:lnTo>
                    <a:pt x="29" y="400"/>
                  </a:lnTo>
                  <a:lnTo>
                    <a:pt x="53" y="333"/>
                  </a:lnTo>
                  <a:lnTo>
                    <a:pt x="85" y="271"/>
                  </a:lnTo>
                  <a:lnTo>
                    <a:pt x="124" y="212"/>
                  </a:lnTo>
                  <a:lnTo>
                    <a:pt x="170" y="159"/>
                  </a:lnTo>
                  <a:lnTo>
                    <a:pt x="223" y="113"/>
                  </a:lnTo>
                  <a:lnTo>
                    <a:pt x="282" y="74"/>
                  </a:lnTo>
                  <a:lnTo>
                    <a:pt x="344" y="44"/>
                  </a:lnTo>
                  <a:lnTo>
                    <a:pt x="411" y="19"/>
                  </a:lnTo>
                  <a:lnTo>
                    <a:pt x="482" y="5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1" name="Freeform 357">
              <a:extLst>
                <a:ext uri="{FF2B5EF4-FFF2-40B4-BE49-F238E27FC236}">
                  <a16:creationId xmlns:a16="http://schemas.microsoft.com/office/drawing/2014/main" id="{C5790AA0-7A81-4EA7-92EB-3FDB4FA4F9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7" y="4923"/>
              <a:ext cx="506" cy="506"/>
            </a:xfrm>
            <a:custGeom>
              <a:avLst/>
              <a:gdLst>
                <a:gd name="T0" fmla="*/ 473 w 1012"/>
                <a:gd name="T1" fmla="*/ 388 h 1011"/>
                <a:gd name="T2" fmla="*/ 420 w 1012"/>
                <a:gd name="T3" fmla="*/ 420 h 1011"/>
                <a:gd name="T4" fmla="*/ 388 w 1012"/>
                <a:gd name="T5" fmla="*/ 473 h 1011"/>
                <a:gd name="T6" fmla="*/ 388 w 1012"/>
                <a:gd name="T7" fmla="*/ 538 h 1011"/>
                <a:gd name="T8" fmla="*/ 420 w 1012"/>
                <a:gd name="T9" fmla="*/ 591 h 1011"/>
                <a:gd name="T10" fmla="*/ 473 w 1012"/>
                <a:gd name="T11" fmla="*/ 623 h 1011"/>
                <a:gd name="T12" fmla="*/ 539 w 1012"/>
                <a:gd name="T13" fmla="*/ 623 h 1011"/>
                <a:gd name="T14" fmla="*/ 592 w 1012"/>
                <a:gd name="T15" fmla="*/ 591 h 1011"/>
                <a:gd name="T16" fmla="*/ 624 w 1012"/>
                <a:gd name="T17" fmla="*/ 538 h 1011"/>
                <a:gd name="T18" fmla="*/ 624 w 1012"/>
                <a:gd name="T19" fmla="*/ 473 h 1011"/>
                <a:gd name="T20" fmla="*/ 592 w 1012"/>
                <a:gd name="T21" fmla="*/ 420 h 1011"/>
                <a:gd name="T22" fmla="*/ 539 w 1012"/>
                <a:gd name="T23" fmla="*/ 388 h 1011"/>
                <a:gd name="T24" fmla="*/ 505 w 1012"/>
                <a:gd name="T25" fmla="*/ 0 h 1011"/>
                <a:gd name="T26" fmla="*/ 652 w 1012"/>
                <a:gd name="T27" fmla="*/ 21 h 1011"/>
                <a:gd name="T28" fmla="*/ 782 w 1012"/>
                <a:gd name="T29" fmla="*/ 81 h 1011"/>
                <a:gd name="T30" fmla="*/ 888 w 1012"/>
                <a:gd name="T31" fmla="*/ 173 h 1011"/>
                <a:gd name="T32" fmla="*/ 966 w 1012"/>
                <a:gd name="T33" fmla="*/ 292 h 1011"/>
                <a:gd name="T34" fmla="*/ 1007 w 1012"/>
                <a:gd name="T35" fmla="*/ 430 h 1011"/>
                <a:gd name="T36" fmla="*/ 1007 w 1012"/>
                <a:gd name="T37" fmla="*/ 579 h 1011"/>
                <a:gd name="T38" fmla="*/ 966 w 1012"/>
                <a:gd name="T39" fmla="*/ 719 h 1011"/>
                <a:gd name="T40" fmla="*/ 888 w 1012"/>
                <a:gd name="T41" fmla="*/ 837 h 1011"/>
                <a:gd name="T42" fmla="*/ 782 w 1012"/>
                <a:gd name="T43" fmla="*/ 930 h 1011"/>
                <a:gd name="T44" fmla="*/ 652 w 1012"/>
                <a:gd name="T45" fmla="*/ 990 h 1011"/>
                <a:gd name="T46" fmla="*/ 505 w 1012"/>
                <a:gd name="T47" fmla="*/ 1011 h 1011"/>
                <a:gd name="T48" fmla="*/ 360 w 1012"/>
                <a:gd name="T49" fmla="*/ 990 h 1011"/>
                <a:gd name="T50" fmla="*/ 231 w 1012"/>
                <a:gd name="T51" fmla="*/ 930 h 1011"/>
                <a:gd name="T52" fmla="*/ 124 w 1012"/>
                <a:gd name="T53" fmla="*/ 837 h 1011"/>
                <a:gd name="T54" fmla="*/ 47 w 1012"/>
                <a:gd name="T55" fmla="*/ 719 h 1011"/>
                <a:gd name="T56" fmla="*/ 6 w 1012"/>
                <a:gd name="T57" fmla="*/ 579 h 1011"/>
                <a:gd name="T58" fmla="*/ 6 w 1012"/>
                <a:gd name="T59" fmla="*/ 430 h 1011"/>
                <a:gd name="T60" fmla="*/ 47 w 1012"/>
                <a:gd name="T61" fmla="*/ 292 h 1011"/>
                <a:gd name="T62" fmla="*/ 124 w 1012"/>
                <a:gd name="T63" fmla="*/ 173 h 1011"/>
                <a:gd name="T64" fmla="*/ 231 w 1012"/>
                <a:gd name="T65" fmla="*/ 81 h 1011"/>
                <a:gd name="T66" fmla="*/ 360 w 1012"/>
                <a:gd name="T67" fmla="*/ 21 h 1011"/>
                <a:gd name="T68" fmla="*/ 505 w 1012"/>
                <a:gd name="T69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2" h="1011">
                  <a:moveTo>
                    <a:pt x="505" y="384"/>
                  </a:moveTo>
                  <a:lnTo>
                    <a:pt x="473" y="388"/>
                  </a:lnTo>
                  <a:lnTo>
                    <a:pt x="445" y="400"/>
                  </a:lnTo>
                  <a:lnTo>
                    <a:pt x="420" y="420"/>
                  </a:lnTo>
                  <a:lnTo>
                    <a:pt x="401" y="444"/>
                  </a:lnTo>
                  <a:lnTo>
                    <a:pt x="388" y="473"/>
                  </a:lnTo>
                  <a:lnTo>
                    <a:pt x="385" y="505"/>
                  </a:lnTo>
                  <a:lnTo>
                    <a:pt x="388" y="538"/>
                  </a:lnTo>
                  <a:lnTo>
                    <a:pt x="401" y="567"/>
                  </a:lnTo>
                  <a:lnTo>
                    <a:pt x="420" y="591"/>
                  </a:lnTo>
                  <a:lnTo>
                    <a:pt x="445" y="611"/>
                  </a:lnTo>
                  <a:lnTo>
                    <a:pt x="473" y="623"/>
                  </a:lnTo>
                  <a:lnTo>
                    <a:pt x="505" y="627"/>
                  </a:lnTo>
                  <a:lnTo>
                    <a:pt x="539" y="623"/>
                  </a:lnTo>
                  <a:lnTo>
                    <a:pt x="567" y="611"/>
                  </a:lnTo>
                  <a:lnTo>
                    <a:pt x="592" y="591"/>
                  </a:lnTo>
                  <a:lnTo>
                    <a:pt x="612" y="567"/>
                  </a:lnTo>
                  <a:lnTo>
                    <a:pt x="624" y="538"/>
                  </a:lnTo>
                  <a:lnTo>
                    <a:pt x="628" y="505"/>
                  </a:lnTo>
                  <a:lnTo>
                    <a:pt x="624" y="473"/>
                  </a:lnTo>
                  <a:lnTo>
                    <a:pt x="612" y="444"/>
                  </a:lnTo>
                  <a:lnTo>
                    <a:pt x="592" y="420"/>
                  </a:lnTo>
                  <a:lnTo>
                    <a:pt x="567" y="400"/>
                  </a:lnTo>
                  <a:lnTo>
                    <a:pt x="539" y="388"/>
                  </a:lnTo>
                  <a:lnTo>
                    <a:pt x="505" y="384"/>
                  </a:lnTo>
                  <a:close/>
                  <a:moveTo>
                    <a:pt x="505" y="0"/>
                  </a:moveTo>
                  <a:lnTo>
                    <a:pt x="581" y="5"/>
                  </a:lnTo>
                  <a:lnTo>
                    <a:pt x="652" y="21"/>
                  </a:lnTo>
                  <a:lnTo>
                    <a:pt x="720" y="46"/>
                  </a:lnTo>
                  <a:lnTo>
                    <a:pt x="782" y="81"/>
                  </a:lnTo>
                  <a:lnTo>
                    <a:pt x="838" y="124"/>
                  </a:lnTo>
                  <a:lnTo>
                    <a:pt x="888" y="173"/>
                  </a:lnTo>
                  <a:lnTo>
                    <a:pt x="930" y="230"/>
                  </a:lnTo>
                  <a:lnTo>
                    <a:pt x="966" y="292"/>
                  </a:lnTo>
                  <a:lnTo>
                    <a:pt x="991" y="359"/>
                  </a:lnTo>
                  <a:lnTo>
                    <a:pt x="1007" y="430"/>
                  </a:lnTo>
                  <a:lnTo>
                    <a:pt x="1012" y="505"/>
                  </a:lnTo>
                  <a:lnTo>
                    <a:pt x="1007" y="579"/>
                  </a:lnTo>
                  <a:lnTo>
                    <a:pt x="991" y="652"/>
                  </a:lnTo>
                  <a:lnTo>
                    <a:pt x="966" y="719"/>
                  </a:lnTo>
                  <a:lnTo>
                    <a:pt x="930" y="781"/>
                  </a:lnTo>
                  <a:lnTo>
                    <a:pt x="888" y="837"/>
                  </a:lnTo>
                  <a:lnTo>
                    <a:pt x="838" y="887"/>
                  </a:lnTo>
                  <a:lnTo>
                    <a:pt x="782" y="930"/>
                  </a:lnTo>
                  <a:lnTo>
                    <a:pt x="720" y="963"/>
                  </a:lnTo>
                  <a:lnTo>
                    <a:pt x="652" y="990"/>
                  </a:lnTo>
                  <a:lnTo>
                    <a:pt x="581" y="1006"/>
                  </a:lnTo>
                  <a:lnTo>
                    <a:pt x="505" y="1011"/>
                  </a:lnTo>
                  <a:lnTo>
                    <a:pt x="431" y="1006"/>
                  </a:lnTo>
                  <a:lnTo>
                    <a:pt x="360" y="990"/>
                  </a:lnTo>
                  <a:lnTo>
                    <a:pt x="293" y="963"/>
                  </a:lnTo>
                  <a:lnTo>
                    <a:pt x="231" y="930"/>
                  </a:lnTo>
                  <a:lnTo>
                    <a:pt x="174" y="887"/>
                  </a:lnTo>
                  <a:lnTo>
                    <a:pt x="124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2" y="652"/>
                  </a:lnTo>
                  <a:lnTo>
                    <a:pt x="6" y="579"/>
                  </a:lnTo>
                  <a:lnTo>
                    <a:pt x="0" y="505"/>
                  </a:lnTo>
                  <a:lnTo>
                    <a:pt x="6" y="430"/>
                  </a:lnTo>
                  <a:lnTo>
                    <a:pt x="22" y="359"/>
                  </a:lnTo>
                  <a:lnTo>
                    <a:pt x="47" y="292"/>
                  </a:lnTo>
                  <a:lnTo>
                    <a:pt x="82" y="230"/>
                  </a:lnTo>
                  <a:lnTo>
                    <a:pt x="124" y="173"/>
                  </a:lnTo>
                  <a:lnTo>
                    <a:pt x="174" y="124"/>
                  </a:lnTo>
                  <a:lnTo>
                    <a:pt x="231" y="81"/>
                  </a:lnTo>
                  <a:lnTo>
                    <a:pt x="293" y="46"/>
                  </a:lnTo>
                  <a:lnTo>
                    <a:pt x="360" y="21"/>
                  </a:lnTo>
                  <a:lnTo>
                    <a:pt x="431" y="5"/>
                  </a:lnTo>
                  <a:lnTo>
                    <a:pt x="5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2" name="Freeform 358">
              <a:extLst>
                <a:ext uri="{FF2B5EF4-FFF2-40B4-BE49-F238E27FC236}">
                  <a16:creationId xmlns:a16="http://schemas.microsoft.com/office/drawing/2014/main" id="{73B70DEA-26F3-4B04-9D88-010418103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" y="3754"/>
              <a:ext cx="506" cy="506"/>
            </a:xfrm>
            <a:custGeom>
              <a:avLst/>
              <a:gdLst>
                <a:gd name="T0" fmla="*/ 228 w 1011"/>
                <a:gd name="T1" fmla="*/ 4 h 1013"/>
                <a:gd name="T2" fmla="*/ 297 w 1011"/>
                <a:gd name="T3" fmla="*/ 32 h 1013"/>
                <a:gd name="T4" fmla="*/ 506 w 1011"/>
                <a:gd name="T5" fmla="*/ 234 h 1013"/>
                <a:gd name="T6" fmla="*/ 714 w 1011"/>
                <a:gd name="T7" fmla="*/ 32 h 1013"/>
                <a:gd name="T8" fmla="*/ 783 w 1011"/>
                <a:gd name="T9" fmla="*/ 4 h 1013"/>
                <a:gd name="T10" fmla="*/ 857 w 1011"/>
                <a:gd name="T11" fmla="*/ 4 h 1013"/>
                <a:gd name="T12" fmla="*/ 926 w 1011"/>
                <a:gd name="T13" fmla="*/ 32 h 1013"/>
                <a:gd name="T14" fmla="*/ 981 w 1011"/>
                <a:gd name="T15" fmla="*/ 87 h 1013"/>
                <a:gd name="T16" fmla="*/ 1008 w 1011"/>
                <a:gd name="T17" fmla="*/ 156 h 1013"/>
                <a:gd name="T18" fmla="*/ 1008 w 1011"/>
                <a:gd name="T19" fmla="*/ 229 h 1013"/>
                <a:gd name="T20" fmla="*/ 981 w 1011"/>
                <a:gd name="T21" fmla="*/ 298 h 1013"/>
                <a:gd name="T22" fmla="*/ 777 w 1011"/>
                <a:gd name="T23" fmla="*/ 507 h 1013"/>
                <a:gd name="T24" fmla="*/ 981 w 1011"/>
                <a:gd name="T25" fmla="*/ 714 h 1013"/>
                <a:gd name="T26" fmla="*/ 1008 w 1011"/>
                <a:gd name="T27" fmla="*/ 783 h 1013"/>
                <a:gd name="T28" fmla="*/ 1008 w 1011"/>
                <a:gd name="T29" fmla="*/ 858 h 1013"/>
                <a:gd name="T30" fmla="*/ 981 w 1011"/>
                <a:gd name="T31" fmla="*/ 927 h 1013"/>
                <a:gd name="T32" fmla="*/ 926 w 1011"/>
                <a:gd name="T33" fmla="*/ 982 h 1013"/>
                <a:gd name="T34" fmla="*/ 857 w 1011"/>
                <a:gd name="T35" fmla="*/ 1010 h 1013"/>
                <a:gd name="T36" fmla="*/ 783 w 1011"/>
                <a:gd name="T37" fmla="*/ 1010 h 1013"/>
                <a:gd name="T38" fmla="*/ 714 w 1011"/>
                <a:gd name="T39" fmla="*/ 982 h 1013"/>
                <a:gd name="T40" fmla="*/ 506 w 1011"/>
                <a:gd name="T41" fmla="*/ 778 h 1013"/>
                <a:gd name="T42" fmla="*/ 297 w 1011"/>
                <a:gd name="T43" fmla="*/ 982 h 1013"/>
                <a:gd name="T44" fmla="*/ 228 w 1011"/>
                <a:gd name="T45" fmla="*/ 1010 h 1013"/>
                <a:gd name="T46" fmla="*/ 156 w 1011"/>
                <a:gd name="T47" fmla="*/ 1010 h 1013"/>
                <a:gd name="T48" fmla="*/ 86 w 1011"/>
                <a:gd name="T49" fmla="*/ 982 h 1013"/>
                <a:gd name="T50" fmla="*/ 32 w 1011"/>
                <a:gd name="T51" fmla="*/ 927 h 1013"/>
                <a:gd name="T52" fmla="*/ 3 w 1011"/>
                <a:gd name="T53" fmla="*/ 858 h 1013"/>
                <a:gd name="T54" fmla="*/ 3 w 1011"/>
                <a:gd name="T55" fmla="*/ 783 h 1013"/>
                <a:gd name="T56" fmla="*/ 32 w 1011"/>
                <a:gd name="T57" fmla="*/ 714 h 1013"/>
                <a:gd name="T58" fmla="*/ 234 w 1011"/>
                <a:gd name="T59" fmla="*/ 507 h 1013"/>
                <a:gd name="T60" fmla="*/ 32 w 1011"/>
                <a:gd name="T61" fmla="*/ 298 h 1013"/>
                <a:gd name="T62" fmla="*/ 3 w 1011"/>
                <a:gd name="T63" fmla="*/ 229 h 1013"/>
                <a:gd name="T64" fmla="*/ 3 w 1011"/>
                <a:gd name="T65" fmla="*/ 156 h 1013"/>
                <a:gd name="T66" fmla="*/ 32 w 1011"/>
                <a:gd name="T67" fmla="*/ 87 h 1013"/>
                <a:gd name="T68" fmla="*/ 86 w 1011"/>
                <a:gd name="T69" fmla="*/ 32 h 1013"/>
                <a:gd name="T70" fmla="*/ 156 w 1011"/>
                <a:gd name="T71" fmla="*/ 4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1" h="1013">
                  <a:moveTo>
                    <a:pt x="191" y="0"/>
                  </a:moveTo>
                  <a:lnTo>
                    <a:pt x="228" y="4"/>
                  </a:lnTo>
                  <a:lnTo>
                    <a:pt x="264" y="15"/>
                  </a:lnTo>
                  <a:lnTo>
                    <a:pt x="297" y="32"/>
                  </a:lnTo>
                  <a:lnTo>
                    <a:pt x="327" y="57"/>
                  </a:lnTo>
                  <a:lnTo>
                    <a:pt x="506" y="234"/>
                  </a:lnTo>
                  <a:lnTo>
                    <a:pt x="683" y="57"/>
                  </a:lnTo>
                  <a:lnTo>
                    <a:pt x="714" y="32"/>
                  </a:lnTo>
                  <a:lnTo>
                    <a:pt x="747" y="15"/>
                  </a:lnTo>
                  <a:lnTo>
                    <a:pt x="783" y="4"/>
                  </a:lnTo>
                  <a:lnTo>
                    <a:pt x="820" y="0"/>
                  </a:lnTo>
                  <a:lnTo>
                    <a:pt x="857" y="4"/>
                  </a:lnTo>
                  <a:lnTo>
                    <a:pt x="892" y="15"/>
                  </a:lnTo>
                  <a:lnTo>
                    <a:pt x="926" y="32"/>
                  </a:lnTo>
                  <a:lnTo>
                    <a:pt x="956" y="57"/>
                  </a:lnTo>
                  <a:lnTo>
                    <a:pt x="981" y="87"/>
                  </a:lnTo>
                  <a:lnTo>
                    <a:pt x="997" y="121"/>
                  </a:lnTo>
                  <a:lnTo>
                    <a:pt x="1008" y="156"/>
                  </a:lnTo>
                  <a:lnTo>
                    <a:pt x="1011" y="193"/>
                  </a:lnTo>
                  <a:lnTo>
                    <a:pt x="1008" y="229"/>
                  </a:lnTo>
                  <a:lnTo>
                    <a:pt x="997" y="266"/>
                  </a:lnTo>
                  <a:lnTo>
                    <a:pt x="981" y="298"/>
                  </a:lnTo>
                  <a:lnTo>
                    <a:pt x="956" y="328"/>
                  </a:lnTo>
                  <a:lnTo>
                    <a:pt x="777" y="507"/>
                  </a:lnTo>
                  <a:lnTo>
                    <a:pt x="956" y="684"/>
                  </a:lnTo>
                  <a:lnTo>
                    <a:pt x="981" y="714"/>
                  </a:lnTo>
                  <a:lnTo>
                    <a:pt x="997" y="748"/>
                  </a:lnTo>
                  <a:lnTo>
                    <a:pt x="1008" y="783"/>
                  </a:lnTo>
                  <a:lnTo>
                    <a:pt x="1011" y="820"/>
                  </a:lnTo>
                  <a:lnTo>
                    <a:pt x="1008" y="858"/>
                  </a:lnTo>
                  <a:lnTo>
                    <a:pt x="997" y="893"/>
                  </a:lnTo>
                  <a:lnTo>
                    <a:pt x="981" y="927"/>
                  </a:lnTo>
                  <a:lnTo>
                    <a:pt x="956" y="957"/>
                  </a:lnTo>
                  <a:lnTo>
                    <a:pt x="926" y="982"/>
                  </a:lnTo>
                  <a:lnTo>
                    <a:pt x="892" y="999"/>
                  </a:lnTo>
                  <a:lnTo>
                    <a:pt x="857" y="1010"/>
                  </a:lnTo>
                  <a:lnTo>
                    <a:pt x="820" y="1013"/>
                  </a:lnTo>
                  <a:lnTo>
                    <a:pt x="783" y="1010"/>
                  </a:lnTo>
                  <a:lnTo>
                    <a:pt x="747" y="999"/>
                  </a:lnTo>
                  <a:lnTo>
                    <a:pt x="714" y="982"/>
                  </a:lnTo>
                  <a:lnTo>
                    <a:pt x="683" y="957"/>
                  </a:lnTo>
                  <a:lnTo>
                    <a:pt x="506" y="778"/>
                  </a:lnTo>
                  <a:lnTo>
                    <a:pt x="327" y="957"/>
                  </a:lnTo>
                  <a:lnTo>
                    <a:pt x="297" y="982"/>
                  </a:lnTo>
                  <a:lnTo>
                    <a:pt x="264" y="999"/>
                  </a:lnTo>
                  <a:lnTo>
                    <a:pt x="228" y="1010"/>
                  </a:lnTo>
                  <a:lnTo>
                    <a:pt x="191" y="1013"/>
                  </a:lnTo>
                  <a:lnTo>
                    <a:pt x="156" y="1010"/>
                  </a:lnTo>
                  <a:lnTo>
                    <a:pt x="120" y="999"/>
                  </a:lnTo>
                  <a:lnTo>
                    <a:pt x="86" y="982"/>
                  </a:lnTo>
                  <a:lnTo>
                    <a:pt x="56" y="957"/>
                  </a:lnTo>
                  <a:lnTo>
                    <a:pt x="32" y="927"/>
                  </a:lnTo>
                  <a:lnTo>
                    <a:pt x="14" y="893"/>
                  </a:lnTo>
                  <a:lnTo>
                    <a:pt x="3" y="858"/>
                  </a:lnTo>
                  <a:lnTo>
                    <a:pt x="0" y="820"/>
                  </a:lnTo>
                  <a:lnTo>
                    <a:pt x="3" y="783"/>
                  </a:lnTo>
                  <a:lnTo>
                    <a:pt x="14" y="748"/>
                  </a:lnTo>
                  <a:lnTo>
                    <a:pt x="32" y="714"/>
                  </a:lnTo>
                  <a:lnTo>
                    <a:pt x="56" y="684"/>
                  </a:lnTo>
                  <a:lnTo>
                    <a:pt x="234" y="507"/>
                  </a:lnTo>
                  <a:lnTo>
                    <a:pt x="56" y="328"/>
                  </a:lnTo>
                  <a:lnTo>
                    <a:pt x="32" y="298"/>
                  </a:lnTo>
                  <a:lnTo>
                    <a:pt x="14" y="266"/>
                  </a:lnTo>
                  <a:lnTo>
                    <a:pt x="3" y="229"/>
                  </a:lnTo>
                  <a:lnTo>
                    <a:pt x="0" y="193"/>
                  </a:lnTo>
                  <a:lnTo>
                    <a:pt x="3" y="156"/>
                  </a:lnTo>
                  <a:lnTo>
                    <a:pt x="14" y="121"/>
                  </a:lnTo>
                  <a:lnTo>
                    <a:pt x="32" y="87"/>
                  </a:lnTo>
                  <a:lnTo>
                    <a:pt x="56" y="57"/>
                  </a:lnTo>
                  <a:lnTo>
                    <a:pt x="86" y="32"/>
                  </a:lnTo>
                  <a:lnTo>
                    <a:pt x="120" y="15"/>
                  </a:lnTo>
                  <a:lnTo>
                    <a:pt x="156" y="4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3" name="Freeform 359">
              <a:extLst>
                <a:ext uri="{FF2B5EF4-FFF2-40B4-BE49-F238E27FC236}">
                  <a16:creationId xmlns:a16="http://schemas.microsoft.com/office/drawing/2014/main" id="{CD2EC274-01DA-4994-A564-C13AD2EEF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" y="5500"/>
              <a:ext cx="506" cy="506"/>
            </a:xfrm>
            <a:custGeom>
              <a:avLst/>
              <a:gdLst>
                <a:gd name="T0" fmla="*/ 229 w 1013"/>
                <a:gd name="T1" fmla="*/ 3 h 1013"/>
                <a:gd name="T2" fmla="*/ 298 w 1013"/>
                <a:gd name="T3" fmla="*/ 32 h 1013"/>
                <a:gd name="T4" fmla="*/ 507 w 1013"/>
                <a:gd name="T5" fmla="*/ 235 h 1013"/>
                <a:gd name="T6" fmla="*/ 716 w 1013"/>
                <a:gd name="T7" fmla="*/ 32 h 1013"/>
                <a:gd name="T8" fmla="*/ 785 w 1013"/>
                <a:gd name="T9" fmla="*/ 3 h 1013"/>
                <a:gd name="T10" fmla="*/ 858 w 1013"/>
                <a:gd name="T11" fmla="*/ 3 h 1013"/>
                <a:gd name="T12" fmla="*/ 927 w 1013"/>
                <a:gd name="T13" fmla="*/ 32 h 1013"/>
                <a:gd name="T14" fmla="*/ 982 w 1013"/>
                <a:gd name="T15" fmla="*/ 86 h 1013"/>
                <a:gd name="T16" fmla="*/ 1010 w 1013"/>
                <a:gd name="T17" fmla="*/ 156 h 1013"/>
                <a:gd name="T18" fmla="*/ 1010 w 1013"/>
                <a:gd name="T19" fmla="*/ 230 h 1013"/>
                <a:gd name="T20" fmla="*/ 982 w 1013"/>
                <a:gd name="T21" fmla="*/ 299 h 1013"/>
                <a:gd name="T22" fmla="*/ 778 w 1013"/>
                <a:gd name="T23" fmla="*/ 506 h 1013"/>
                <a:gd name="T24" fmla="*/ 982 w 1013"/>
                <a:gd name="T25" fmla="*/ 715 h 1013"/>
                <a:gd name="T26" fmla="*/ 1010 w 1013"/>
                <a:gd name="T27" fmla="*/ 784 h 1013"/>
                <a:gd name="T28" fmla="*/ 1010 w 1013"/>
                <a:gd name="T29" fmla="*/ 857 h 1013"/>
                <a:gd name="T30" fmla="*/ 982 w 1013"/>
                <a:gd name="T31" fmla="*/ 926 h 1013"/>
                <a:gd name="T32" fmla="*/ 927 w 1013"/>
                <a:gd name="T33" fmla="*/ 981 h 1013"/>
                <a:gd name="T34" fmla="*/ 858 w 1013"/>
                <a:gd name="T35" fmla="*/ 1009 h 1013"/>
                <a:gd name="T36" fmla="*/ 783 w 1013"/>
                <a:gd name="T37" fmla="*/ 1009 h 1013"/>
                <a:gd name="T38" fmla="*/ 716 w 1013"/>
                <a:gd name="T39" fmla="*/ 981 h 1013"/>
                <a:gd name="T40" fmla="*/ 507 w 1013"/>
                <a:gd name="T41" fmla="*/ 779 h 1013"/>
                <a:gd name="T42" fmla="*/ 298 w 1013"/>
                <a:gd name="T43" fmla="*/ 981 h 1013"/>
                <a:gd name="T44" fmla="*/ 229 w 1013"/>
                <a:gd name="T45" fmla="*/ 1009 h 1013"/>
                <a:gd name="T46" fmla="*/ 156 w 1013"/>
                <a:gd name="T47" fmla="*/ 1009 h 1013"/>
                <a:gd name="T48" fmla="*/ 87 w 1013"/>
                <a:gd name="T49" fmla="*/ 981 h 1013"/>
                <a:gd name="T50" fmla="*/ 32 w 1013"/>
                <a:gd name="T51" fmla="*/ 926 h 1013"/>
                <a:gd name="T52" fmla="*/ 4 w 1013"/>
                <a:gd name="T53" fmla="*/ 857 h 1013"/>
                <a:gd name="T54" fmla="*/ 4 w 1013"/>
                <a:gd name="T55" fmla="*/ 784 h 1013"/>
                <a:gd name="T56" fmla="*/ 32 w 1013"/>
                <a:gd name="T57" fmla="*/ 715 h 1013"/>
                <a:gd name="T58" fmla="*/ 236 w 1013"/>
                <a:gd name="T59" fmla="*/ 506 h 1013"/>
                <a:gd name="T60" fmla="*/ 32 w 1013"/>
                <a:gd name="T61" fmla="*/ 299 h 1013"/>
                <a:gd name="T62" fmla="*/ 4 w 1013"/>
                <a:gd name="T63" fmla="*/ 230 h 1013"/>
                <a:gd name="T64" fmla="*/ 4 w 1013"/>
                <a:gd name="T65" fmla="*/ 156 h 1013"/>
                <a:gd name="T66" fmla="*/ 32 w 1013"/>
                <a:gd name="T67" fmla="*/ 86 h 1013"/>
                <a:gd name="T68" fmla="*/ 87 w 1013"/>
                <a:gd name="T69" fmla="*/ 32 h 1013"/>
                <a:gd name="T70" fmla="*/ 156 w 1013"/>
                <a:gd name="T71" fmla="*/ 3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3" h="1013">
                  <a:moveTo>
                    <a:pt x="193" y="0"/>
                  </a:moveTo>
                  <a:lnTo>
                    <a:pt x="229" y="3"/>
                  </a:lnTo>
                  <a:lnTo>
                    <a:pt x="266" y="14"/>
                  </a:lnTo>
                  <a:lnTo>
                    <a:pt x="298" y="32"/>
                  </a:lnTo>
                  <a:lnTo>
                    <a:pt x="328" y="56"/>
                  </a:lnTo>
                  <a:lnTo>
                    <a:pt x="507" y="235"/>
                  </a:lnTo>
                  <a:lnTo>
                    <a:pt x="684" y="56"/>
                  </a:lnTo>
                  <a:lnTo>
                    <a:pt x="716" y="32"/>
                  </a:lnTo>
                  <a:lnTo>
                    <a:pt x="748" y="14"/>
                  </a:lnTo>
                  <a:lnTo>
                    <a:pt x="785" y="3"/>
                  </a:lnTo>
                  <a:lnTo>
                    <a:pt x="820" y="0"/>
                  </a:lnTo>
                  <a:lnTo>
                    <a:pt x="858" y="3"/>
                  </a:lnTo>
                  <a:lnTo>
                    <a:pt x="893" y="14"/>
                  </a:lnTo>
                  <a:lnTo>
                    <a:pt x="927" y="32"/>
                  </a:lnTo>
                  <a:lnTo>
                    <a:pt x="957" y="56"/>
                  </a:lnTo>
                  <a:lnTo>
                    <a:pt x="982" y="86"/>
                  </a:lnTo>
                  <a:lnTo>
                    <a:pt x="999" y="120"/>
                  </a:lnTo>
                  <a:lnTo>
                    <a:pt x="1010" y="156"/>
                  </a:lnTo>
                  <a:lnTo>
                    <a:pt x="1013" y="193"/>
                  </a:lnTo>
                  <a:lnTo>
                    <a:pt x="1010" y="230"/>
                  </a:lnTo>
                  <a:lnTo>
                    <a:pt x="999" y="265"/>
                  </a:lnTo>
                  <a:lnTo>
                    <a:pt x="982" y="299"/>
                  </a:lnTo>
                  <a:lnTo>
                    <a:pt x="957" y="329"/>
                  </a:lnTo>
                  <a:lnTo>
                    <a:pt x="778" y="506"/>
                  </a:lnTo>
                  <a:lnTo>
                    <a:pt x="957" y="685"/>
                  </a:lnTo>
                  <a:lnTo>
                    <a:pt x="982" y="715"/>
                  </a:lnTo>
                  <a:lnTo>
                    <a:pt x="999" y="749"/>
                  </a:lnTo>
                  <a:lnTo>
                    <a:pt x="1010" y="784"/>
                  </a:lnTo>
                  <a:lnTo>
                    <a:pt x="1013" y="820"/>
                  </a:lnTo>
                  <a:lnTo>
                    <a:pt x="1010" y="857"/>
                  </a:lnTo>
                  <a:lnTo>
                    <a:pt x="999" y="892"/>
                  </a:lnTo>
                  <a:lnTo>
                    <a:pt x="982" y="926"/>
                  </a:lnTo>
                  <a:lnTo>
                    <a:pt x="957" y="956"/>
                  </a:lnTo>
                  <a:lnTo>
                    <a:pt x="927" y="981"/>
                  </a:lnTo>
                  <a:lnTo>
                    <a:pt x="893" y="998"/>
                  </a:lnTo>
                  <a:lnTo>
                    <a:pt x="858" y="1009"/>
                  </a:lnTo>
                  <a:lnTo>
                    <a:pt x="820" y="1013"/>
                  </a:lnTo>
                  <a:lnTo>
                    <a:pt x="783" y="1009"/>
                  </a:lnTo>
                  <a:lnTo>
                    <a:pt x="748" y="998"/>
                  </a:lnTo>
                  <a:lnTo>
                    <a:pt x="716" y="981"/>
                  </a:lnTo>
                  <a:lnTo>
                    <a:pt x="684" y="956"/>
                  </a:lnTo>
                  <a:lnTo>
                    <a:pt x="507" y="779"/>
                  </a:lnTo>
                  <a:lnTo>
                    <a:pt x="328" y="956"/>
                  </a:lnTo>
                  <a:lnTo>
                    <a:pt x="298" y="981"/>
                  </a:lnTo>
                  <a:lnTo>
                    <a:pt x="266" y="998"/>
                  </a:lnTo>
                  <a:lnTo>
                    <a:pt x="229" y="1009"/>
                  </a:lnTo>
                  <a:lnTo>
                    <a:pt x="193" y="1013"/>
                  </a:lnTo>
                  <a:lnTo>
                    <a:pt x="156" y="1009"/>
                  </a:lnTo>
                  <a:lnTo>
                    <a:pt x="121" y="998"/>
                  </a:lnTo>
                  <a:lnTo>
                    <a:pt x="87" y="981"/>
                  </a:lnTo>
                  <a:lnTo>
                    <a:pt x="57" y="956"/>
                  </a:lnTo>
                  <a:lnTo>
                    <a:pt x="32" y="926"/>
                  </a:lnTo>
                  <a:lnTo>
                    <a:pt x="14" y="892"/>
                  </a:lnTo>
                  <a:lnTo>
                    <a:pt x="4" y="857"/>
                  </a:lnTo>
                  <a:lnTo>
                    <a:pt x="0" y="820"/>
                  </a:lnTo>
                  <a:lnTo>
                    <a:pt x="4" y="784"/>
                  </a:lnTo>
                  <a:lnTo>
                    <a:pt x="14" y="749"/>
                  </a:lnTo>
                  <a:lnTo>
                    <a:pt x="32" y="715"/>
                  </a:lnTo>
                  <a:lnTo>
                    <a:pt x="57" y="685"/>
                  </a:lnTo>
                  <a:lnTo>
                    <a:pt x="236" y="506"/>
                  </a:lnTo>
                  <a:lnTo>
                    <a:pt x="57" y="329"/>
                  </a:lnTo>
                  <a:lnTo>
                    <a:pt x="32" y="299"/>
                  </a:lnTo>
                  <a:lnTo>
                    <a:pt x="14" y="265"/>
                  </a:lnTo>
                  <a:lnTo>
                    <a:pt x="4" y="230"/>
                  </a:lnTo>
                  <a:lnTo>
                    <a:pt x="0" y="193"/>
                  </a:lnTo>
                  <a:lnTo>
                    <a:pt x="4" y="156"/>
                  </a:lnTo>
                  <a:lnTo>
                    <a:pt x="14" y="120"/>
                  </a:lnTo>
                  <a:lnTo>
                    <a:pt x="32" y="86"/>
                  </a:lnTo>
                  <a:lnTo>
                    <a:pt x="57" y="56"/>
                  </a:lnTo>
                  <a:lnTo>
                    <a:pt x="87" y="32"/>
                  </a:lnTo>
                  <a:lnTo>
                    <a:pt x="121" y="14"/>
                  </a:lnTo>
                  <a:lnTo>
                    <a:pt x="156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4" name="Freeform 360">
              <a:extLst>
                <a:ext uri="{FF2B5EF4-FFF2-40B4-BE49-F238E27FC236}">
                  <a16:creationId xmlns:a16="http://schemas.microsoft.com/office/drawing/2014/main" id="{E6A79CDC-1D20-40F6-9407-4E2DEB896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" y="4000"/>
              <a:ext cx="1363" cy="1272"/>
            </a:xfrm>
            <a:custGeom>
              <a:avLst/>
              <a:gdLst>
                <a:gd name="T0" fmla="*/ 2092 w 2724"/>
                <a:gd name="T1" fmla="*/ 3 h 2545"/>
                <a:gd name="T2" fmla="*/ 2161 w 2724"/>
                <a:gd name="T3" fmla="*/ 32 h 2545"/>
                <a:gd name="T4" fmla="*/ 2667 w 2724"/>
                <a:gd name="T5" fmla="*/ 533 h 2545"/>
                <a:gd name="T6" fmla="*/ 2710 w 2724"/>
                <a:gd name="T7" fmla="*/ 597 h 2545"/>
                <a:gd name="T8" fmla="*/ 2724 w 2724"/>
                <a:gd name="T9" fmla="*/ 667 h 2545"/>
                <a:gd name="T10" fmla="*/ 2710 w 2724"/>
                <a:gd name="T11" fmla="*/ 740 h 2545"/>
                <a:gd name="T12" fmla="*/ 2667 w 2724"/>
                <a:gd name="T13" fmla="*/ 804 h 2545"/>
                <a:gd name="T14" fmla="*/ 2161 w 2724"/>
                <a:gd name="T15" fmla="*/ 1305 h 2545"/>
                <a:gd name="T16" fmla="*/ 2092 w 2724"/>
                <a:gd name="T17" fmla="*/ 1333 h 2545"/>
                <a:gd name="T18" fmla="*/ 2019 w 2724"/>
                <a:gd name="T19" fmla="*/ 1333 h 2545"/>
                <a:gd name="T20" fmla="*/ 1950 w 2724"/>
                <a:gd name="T21" fmla="*/ 1305 h 2545"/>
                <a:gd name="T22" fmla="*/ 1895 w 2724"/>
                <a:gd name="T23" fmla="*/ 1250 h 2545"/>
                <a:gd name="T24" fmla="*/ 1867 w 2724"/>
                <a:gd name="T25" fmla="*/ 1181 h 2545"/>
                <a:gd name="T26" fmla="*/ 1867 w 2724"/>
                <a:gd name="T27" fmla="*/ 1108 h 2545"/>
                <a:gd name="T28" fmla="*/ 1895 w 2724"/>
                <a:gd name="T29" fmla="*/ 1039 h 2545"/>
                <a:gd name="T30" fmla="*/ 2067 w 2724"/>
                <a:gd name="T31" fmla="*/ 862 h 2545"/>
                <a:gd name="T32" fmla="*/ 1801 w 2724"/>
                <a:gd name="T33" fmla="*/ 883 h 2545"/>
                <a:gd name="T34" fmla="*/ 1559 w 2724"/>
                <a:gd name="T35" fmla="*/ 935 h 2545"/>
                <a:gd name="T36" fmla="*/ 1335 w 2724"/>
                <a:gd name="T37" fmla="*/ 1014 h 2545"/>
                <a:gd name="T38" fmla="*/ 1133 w 2724"/>
                <a:gd name="T39" fmla="*/ 1123 h 2545"/>
                <a:gd name="T40" fmla="*/ 951 w 2724"/>
                <a:gd name="T41" fmla="*/ 1257 h 2545"/>
                <a:gd name="T42" fmla="*/ 792 w 2724"/>
                <a:gd name="T43" fmla="*/ 1422 h 2545"/>
                <a:gd name="T44" fmla="*/ 652 w 2724"/>
                <a:gd name="T45" fmla="*/ 1615 h 2545"/>
                <a:gd name="T46" fmla="*/ 565 w 2724"/>
                <a:gd name="T47" fmla="*/ 1774 h 2545"/>
                <a:gd name="T48" fmla="*/ 498 w 2724"/>
                <a:gd name="T49" fmla="*/ 1928 h 2545"/>
                <a:gd name="T50" fmla="*/ 448 w 2724"/>
                <a:gd name="T51" fmla="*/ 2068 h 2545"/>
                <a:gd name="T52" fmla="*/ 416 w 2724"/>
                <a:gd name="T53" fmla="*/ 2189 h 2545"/>
                <a:gd name="T54" fmla="*/ 397 w 2724"/>
                <a:gd name="T55" fmla="*/ 2284 h 2545"/>
                <a:gd name="T56" fmla="*/ 386 w 2724"/>
                <a:gd name="T57" fmla="*/ 2346 h 2545"/>
                <a:gd name="T58" fmla="*/ 384 w 2724"/>
                <a:gd name="T59" fmla="*/ 2369 h 2545"/>
                <a:gd name="T60" fmla="*/ 359 w 2724"/>
                <a:gd name="T61" fmla="*/ 2447 h 2545"/>
                <a:gd name="T62" fmla="*/ 306 w 2724"/>
                <a:gd name="T63" fmla="*/ 2507 h 2545"/>
                <a:gd name="T64" fmla="*/ 234 w 2724"/>
                <a:gd name="T65" fmla="*/ 2539 h 2545"/>
                <a:gd name="T66" fmla="*/ 175 w 2724"/>
                <a:gd name="T67" fmla="*/ 2543 h 2545"/>
                <a:gd name="T68" fmla="*/ 92 w 2724"/>
                <a:gd name="T69" fmla="*/ 2516 h 2545"/>
                <a:gd name="T70" fmla="*/ 32 w 2724"/>
                <a:gd name="T71" fmla="*/ 2460 h 2545"/>
                <a:gd name="T72" fmla="*/ 2 w 2724"/>
                <a:gd name="T73" fmla="*/ 2380 h 2545"/>
                <a:gd name="T74" fmla="*/ 2 w 2724"/>
                <a:gd name="T75" fmla="*/ 2327 h 2545"/>
                <a:gd name="T76" fmla="*/ 9 w 2724"/>
                <a:gd name="T77" fmla="*/ 2275 h 2545"/>
                <a:gd name="T78" fmla="*/ 23 w 2724"/>
                <a:gd name="T79" fmla="*/ 2189 h 2545"/>
                <a:gd name="T80" fmla="*/ 49 w 2724"/>
                <a:gd name="T81" fmla="*/ 2070 h 2545"/>
                <a:gd name="T82" fmla="*/ 90 w 2724"/>
                <a:gd name="T83" fmla="*/ 1927 h 2545"/>
                <a:gd name="T84" fmla="*/ 149 w 2724"/>
                <a:gd name="T85" fmla="*/ 1765 h 2545"/>
                <a:gd name="T86" fmla="*/ 225 w 2724"/>
                <a:gd name="T87" fmla="*/ 1592 h 2545"/>
                <a:gd name="T88" fmla="*/ 326 w 2724"/>
                <a:gd name="T89" fmla="*/ 1411 h 2545"/>
                <a:gd name="T90" fmla="*/ 411 w 2724"/>
                <a:gd name="T91" fmla="*/ 1285 h 2545"/>
                <a:gd name="T92" fmla="*/ 514 w 2724"/>
                <a:gd name="T93" fmla="*/ 1156 h 2545"/>
                <a:gd name="T94" fmla="*/ 632 w 2724"/>
                <a:gd name="T95" fmla="*/ 1030 h 2545"/>
                <a:gd name="T96" fmla="*/ 770 w 2724"/>
                <a:gd name="T97" fmla="*/ 910 h 2545"/>
                <a:gd name="T98" fmla="*/ 928 w 2724"/>
                <a:gd name="T99" fmla="*/ 797 h 2545"/>
                <a:gd name="T100" fmla="*/ 1109 w 2724"/>
                <a:gd name="T101" fmla="*/ 696 h 2545"/>
                <a:gd name="T102" fmla="*/ 1311 w 2724"/>
                <a:gd name="T103" fmla="*/ 611 h 2545"/>
                <a:gd name="T104" fmla="*/ 1537 w 2724"/>
                <a:gd name="T105" fmla="*/ 543 h 2545"/>
                <a:gd name="T106" fmla="*/ 1791 w 2724"/>
                <a:gd name="T107" fmla="*/ 497 h 2545"/>
                <a:gd name="T108" fmla="*/ 2069 w 2724"/>
                <a:gd name="T109" fmla="*/ 478 h 2545"/>
                <a:gd name="T110" fmla="*/ 1895 w 2724"/>
                <a:gd name="T111" fmla="*/ 297 h 2545"/>
                <a:gd name="T112" fmla="*/ 1867 w 2724"/>
                <a:gd name="T113" fmla="*/ 228 h 2545"/>
                <a:gd name="T114" fmla="*/ 1867 w 2724"/>
                <a:gd name="T115" fmla="*/ 156 h 2545"/>
                <a:gd name="T116" fmla="*/ 1895 w 2724"/>
                <a:gd name="T117" fmla="*/ 87 h 2545"/>
                <a:gd name="T118" fmla="*/ 1950 w 2724"/>
                <a:gd name="T119" fmla="*/ 32 h 2545"/>
                <a:gd name="T120" fmla="*/ 2019 w 2724"/>
                <a:gd name="T121" fmla="*/ 3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24" h="2545">
                  <a:moveTo>
                    <a:pt x="2055" y="0"/>
                  </a:moveTo>
                  <a:lnTo>
                    <a:pt x="2092" y="3"/>
                  </a:lnTo>
                  <a:lnTo>
                    <a:pt x="2127" y="14"/>
                  </a:lnTo>
                  <a:lnTo>
                    <a:pt x="2161" y="32"/>
                  </a:lnTo>
                  <a:lnTo>
                    <a:pt x="2191" y="56"/>
                  </a:lnTo>
                  <a:lnTo>
                    <a:pt x="2667" y="533"/>
                  </a:lnTo>
                  <a:lnTo>
                    <a:pt x="2692" y="563"/>
                  </a:lnTo>
                  <a:lnTo>
                    <a:pt x="2710" y="597"/>
                  </a:lnTo>
                  <a:lnTo>
                    <a:pt x="2721" y="632"/>
                  </a:lnTo>
                  <a:lnTo>
                    <a:pt x="2724" y="667"/>
                  </a:lnTo>
                  <a:lnTo>
                    <a:pt x="2721" y="705"/>
                  </a:lnTo>
                  <a:lnTo>
                    <a:pt x="2710" y="740"/>
                  </a:lnTo>
                  <a:lnTo>
                    <a:pt x="2692" y="774"/>
                  </a:lnTo>
                  <a:lnTo>
                    <a:pt x="2667" y="804"/>
                  </a:lnTo>
                  <a:lnTo>
                    <a:pt x="2191" y="1280"/>
                  </a:lnTo>
                  <a:lnTo>
                    <a:pt x="2161" y="1305"/>
                  </a:lnTo>
                  <a:lnTo>
                    <a:pt x="2127" y="1323"/>
                  </a:lnTo>
                  <a:lnTo>
                    <a:pt x="2092" y="1333"/>
                  </a:lnTo>
                  <a:lnTo>
                    <a:pt x="2055" y="1337"/>
                  </a:lnTo>
                  <a:lnTo>
                    <a:pt x="2019" y="1333"/>
                  </a:lnTo>
                  <a:lnTo>
                    <a:pt x="1982" y="1323"/>
                  </a:lnTo>
                  <a:lnTo>
                    <a:pt x="1950" y="1305"/>
                  </a:lnTo>
                  <a:lnTo>
                    <a:pt x="1920" y="1280"/>
                  </a:lnTo>
                  <a:lnTo>
                    <a:pt x="1895" y="1250"/>
                  </a:lnTo>
                  <a:lnTo>
                    <a:pt x="1877" y="1216"/>
                  </a:lnTo>
                  <a:lnTo>
                    <a:pt x="1867" y="1181"/>
                  </a:lnTo>
                  <a:lnTo>
                    <a:pt x="1863" y="1144"/>
                  </a:lnTo>
                  <a:lnTo>
                    <a:pt x="1867" y="1108"/>
                  </a:lnTo>
                  <a:lnTo>
                    <a:pt x="1877" y="1071"/>
                  </a:lnTo>
                  <a:lnTo>
                    <a:pt x="1895" y="1039"/>
                  </a:lnTo>
                  <a:lnTo>
                    <a:pt x="1920" y="1009"/>
                  </a:lnTo>
                  <a:lnTo>
                    <a:pt x="2067" y="862"/>
                  </a:lnTo>
                  <a:lnTo>
                    <a:pt x="1932" y="869"/>
                  </a:lnTo>
                  <a:lnTo>
                    <a:pt x="1801" y="883"/>
                  </a:lnTo>
                  <a:lnTo>
                    <a:pt x="1677" y="906"/>
                  </a:lnTo>
                  <a:lnTo>
                    <a:pt x="1559" y="935"/>
                  </a:lnTo>
                  <a:lnTo>
                    <a:pt x="1443" y="970"/>
                  </a:lnTo>
                  <a:lnTo>
                    <a:pt x="1335" y="1014"/>
                  </a:lnTo>
                  <a:lnTo>
                    <a:pt x="1231" y="1064"/>
                  </a:lnTo>
                  <a:lnTo>
                    <a:pt x="1133" y="1123"/>
                  </a:lnTo>
                  <a:lnTo>
                    <a:pt x="1040" y="1186"/>
                  </a:lnTo>
                  <a:lnTo>
                    <a:pt x="951" y="1257"/>
                  </a:lnTo>
                  <a:lnTo>
                    <a:pt x="870" y="1337"/>
                  </a:lnTo>
                  <a:lnTo>
                    <a:pt x="792" y="1422"/>
                  </a:lnTo>
                  <a:lnTo>
                    <a:pt x="719" y="1514"/>
                  </a:lnTo>
                  <a:lnTo>
                    <a:pt x="652" y="1615"/>
                  </a:lnTo>
                  <a:lnTo>
                    <a:pt x="606" y="1695"/>
                  </a:lnTo>
                  <a:lnTo>
                    <a:pt x="565" y="1774"/>
                  </a:lnTo>
                  <a:lnTo>
                    <a:pt x="528" y="1852"/>
                  </a:lnTo>
                  <a:lnTo>
                    <a:pt x="498" y="1928"/>
                  </a:lnTo>
                  <a:lnTo>
                    <a:pt x="471" y="1999"/>
                  </a:lnTo>
                  <a:lnTo>
                    <a:pt x="448" y="2068"/>
                  </a:lnTo>
                  <a:lnTo>
                    <a:pt x="430" y="2132"/>
                  </a:lnTo>
                  <a:lnTo>
                    <a:pt x="416" y="2189"/>
                  </a:lnTo>
                  <a:lnTo>
                    <a:pt x="404" y="2240"/>
                  </a:lnTo>
                  <a:lnTo>
                    <a:pt x="397" y="2284"/>
                  </a:lnTo>
                  <a:lnTo>
                    <a:pt x="390" y="2320"/>
                  </a:lnTo>
                  <a:lnTo>
                    <a:pt x="386" y="2346"/>
                  </a:lnTo>
                  <a:lnTo>
                    <a:pt x="384" y="2362"/>
                  </a:lnTo>
                  <a:lnTo>
                    <a:pt x="384" y="2369"/>
                  </a:lnTo>
                  <a:lnTo>
                    <a:pt x="375" y="2410"/>
                  </a:lnTo>
                  <a:lnTo>
                    <a:pt x="359" y="2447"/>
                  </a:lnTo>
                  <a:lnTo>
                    <a:pt x="336" y="2479"/>
                  </a:lnTo>
                  <a:lnTo>
                    <a:pt x="306" y="2507"/>
                  </a:lnTo>
                  <a:lnTo>
                    <a:pt x="271" y="2527"/>
                  </a:lnTo>
                  <a:lnTo>
                    <a:pt x="234" y="2539"/>
                  </a:lnTo>
                  <a:lnTo>
                    <a:pt x="193" y="2545"/>
                  </a:lnTo>
                  <a:lnTo>
                    <a:pt x="175" y="2543"/>
                  </a:lnTo>
                  <a:lnTo>
                    <a:pt x="133" y="2534"/>
                  </a:lnTo>
                  <a:lnTo>
                    <a:pt x="92" y="2516"/>
                  </a:lnTo>
                  <a:lnTo>
                    <a:pt x="60" y="2491"/>
                  </a:lnTo>
                  <a:lnTo>
                    <a:pt x="32" y="2460"/>
                  </a:lnTo>
                  <a:lnTo>
                    <a:pt x="12" y="2421"/>
                  </a:lnTo>
                  <a:lnTo>
                    <a:pt x="2" y="2380"/>
                  </a:lnTo>
                  <a:lnTo>
                    <a:pt x="0" y="2336"/>
                  </a:lnTo>
                  <a:lnTo>
                    <a:pt x="2" y="2327"/>
                  </a:lnTo>
                  <a:lnTo>
                    <a:pt x="3" y="2305"/>
                  </a:lnTo>
                  <a:lnTo>
                    <a:pt x="9" y="2275"/>
                  </a:lnTo>
                  <a:lnTo>
                    <a:pt x="14" y="2236"/>
                  </a:lnTo>
                  <a:lnTo>
                    <a:pt x="23" y="2189"/>
                  </a:lnTo>
                  <a:lnTo>
                    <a:pt x="35" y="2132"/>
                  </a:lnTo>
                  <a:lnTo>
                    <a:pt x="49" y="2070"/>
                  </a:lnTo>
                  <a:lnTo>
                    <a:pt x="67" y="2001"/>
                  </a:lnTo>
                  <a:lnTo>
                    <a:pt x="90" y="1927"/>
                  </a:lnTo>
                  <a:lnTo>
                    <a:pt x="117" y="1849"/>
                  </a:lnTo>
                  <a:lnTo>
                    <a:pt x="149" y="1765"/>
                  </a:lnTo>
                  <a:lnTo>
                    <a:pt x="184" y="1680"/>
                  </a:lnTo>
                  <a:lnTo>
                    <a:pt x="225" y="1592"/>
                  </a:lnTo>
                  <a:lnTo>
                    <a:pt x="273" y="1501"/>
                  </a:lnTo>
                  <a:lnTo>
                    <a:pt x="326" y="1411"/>
                  </a:lnTo>
                  <a:lnTo>
                    <a:pt x="366" y="1349"/>
                  </a:lnTo>
                  <a:lnTo>
                    <a:pt x="411" y="1285"/>
                  </a:lnTo>
                  <a:lnTo>
                    <a:pt x="460" y="1222"/>
                  </a:lnTo>
                  <a:lnTo>
                    <a:pt x="514" y="1156"/>
                  </a:lnTo>
                  <a:lnTo>
                    <a:pt x="570" y="1094"/>
                  </a:lnTo>
                  <a:lnTo>
                    <a:pt x="632" y="1030"/>
                  </a:lnTo>
                  <a:lnTo>
                    <a:pt x="700" y="970"/>
                  </a:lnTo>
                  <a:lnTo>
                    <a:pt x="770" y="910"/>
                  </a:lnTo>
                  <a:lnTo>
                    <a:pt x="847" y="852"/>
                  </a:lnTo>
                  <a:lnTo>
                    <a:pt x="928" y="797"/>
                  </a:lnTo>
                  <a:lnTo>
                    <a:pt x="1017" y="745"/>
                  </a:lnTo>
                  <a:lnTo>
                    <a:pt x="1109" y="696"/>
                  </a:lnTo>
                  <a:lnTo>
                    <a:pt x="1208" y="651"/>
                  </a:lnTo>
                  <a:lnTo>
                    <a:pt x="1311" y="611"/>
                  </a:lnTo>
                  <a:lnTo>
                    <a:pt x="1422" y="575"/>
                  </a:lnTo>
                  <a:lnTo>
                    <a:pt x="1537" y="543"/>
                  </a:lnTo>
                  <a:lnTo>
                    <a:pt x="1661" y="519"/>
                  </a:lnTo>
                  <a:lnTo>
                    <a:pt x="1791" y="497"/>
                  </a:lnTo>
                  <a:lnTo>
                    <a:pt x="1925" y="483"/>
                  </a:lnTo>
                  <a:lnTo>
                    <a:pt x="2069" y="478"/>
                  </a:lnTo>
                  <a:lnTo>
                    <a:pt x="1920" y="327"/>
                  </a:lnTo>
                  <a:lnTo>
                    <a:pt x="1895" y="297"/>
                  </a:lnTo>
                  <a:lnTo>
                    <a:pt x="1877" y="264"/>
                  </a:lnTo>
                  <a:lnTo>
                    <a:pt x="1867" y="228"/>
                  </a:lnTo>
                  <a:lnTo>
                    <a:pt x="1863" y="193"/>
                  </a:lnTo>
                  <a:lnTo>
                    <a:pt x="1867" y="156"/>
                  </a:lnTo>
                  <a:lnTo>
                    <a:pt x="1877" y="120"/>
                  </a:lnTo>
                  <a:lnTo>
                    <a:pt x="1895" y="87"/>
                  </a:lnTo>
                  <a:lnTo>
                    <a:pt x="1920" y="56"/>
                  </a:lnTo>
                  <a:lnTo>
                    <a:pt x="1950" y="32"/>
                  </a:lnTo>
                  <a:lnTo>
                    <a:pt x="1982" y="14"/>
                  </a:lnTo>
                  <a:lnTo>
                    <a:pt x="2019" y="3"/>
                  </a:lnTo>
                  <a:lnTo>
                    <a:pt x="20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05" name="Group 299">
            <a:extLst>
              <a:ext uri="{FF2B5EF4-FFF2-40B4-BE49-F238E27FC236}">
                <a16:creationId xmlns:a16="http://schemas.microsoft.com/office/drawing/2014/main" id="{5F30C926-95AB-481B-9488-90B640D7418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05818" y="3371828"/>
            <a:ext cx="530224" cy="534035"/>
            <a:chOff x="-1719" y="2265"/>
            <a:chExt cx="2922" cy="2943"/>
          </a:xfrm>
          <a:solidFill>
            <a:schemeClr val="bg1"/>
          </a:solidFill>
        </p:grpSpPr>
        <p:sp>
          <p:nvSpPr>
            <p:cNvPr id="106" name="Freeform 301">
              <a:extLst>
                <a:ext uri="{FF2B5EF4-FFF2-40B4-BE49-F238E27FC236}">
                  <a16:creationId xmlns:a16="http://schemas.microsoft.com/office/drawing/2014/main" id="{61A0950F-2DE6-4046-9AD1-D09B110728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19" y="2343"/>
              <a:ext cx="1766" cy="1770"/>
            </a:xfrm>
            <a:custGeom>
              <a:avLst/>
              <a:gdLst>
                <a:gd name="T0" fmla="*/ 1688 w 3533"/>
                <a:gd name="T1" fmla="*/ 671 h 3541"/>
                <a:gd name="T2" fmla="*/ 1600 w 3533"/>
                <a:gd name="T3" fmla="*/ 759 h 3541"/>
                <a:gd name="T4" fmla="*/ 1581 w 3533"/>
                <a:gd name="T5" fmla="*/ 1578 h 3541"/>
                <a:gd name="T6" fmla="*/ 1064 w 3533"/>
                <a:gd name="T7" fmla="*/ 1598 h 3541"/>
                <a:gd name="T8" fmla="*/ 976 w 3533"/>
                <a:gd name="T9" fmla="*/ 1685 h 3541"/>
                <a:gd name="T10" fmla="*/ 962 w 3533"/>
                <a:gd name="T11" fmla="*/ 1815 h 3541"/>
                <a:gd name="T12" fmla="*/ 1028 w 3533"/>
                <a:gd name="T13" fmla="*/ 1920 h 3541"/>
                <a:gd name="T14" fmla="*/ 1148 w 3533"/>
                <a:gd name="T15" fmla="*/ 1963 h 3541"/>
                <a:gd name="T16" fmla="*/ 1857 w 3533"/>
                <a:gd name="T17" fmla="*/ 1944 h 3541"/>
                <a:gd name="T18" fmla="*/ 1945 w 3533"/>
                <a:gd name="T19" fmla="*/ 1856 h 3541"/>
                <a:gd name="T20" fmla="*/ 1965 w 3533"/>
                <a:gd name="T21" fmla="*/ 843 h 3541"/>
                <a:gd name="T22" fmla="*/ 1922 w 3533"/>
                <a:gd name="T23" fmla="*/ 723 h 3541"/>
                <a:gd name="T24" fmla="*/ 1816 w 3533"/>
                <a:gd name="T25" fmla="*/ 656 h 3541"/>
                <a:gd name="T26" fmla="*/ 1909 w 3533"/>
                <a:gd name="T27" fmla="*/ 6 h 3541"/>
                <a:gd name="T28" fmla="*/ 2298 w 3533"/>
                <a:gd name="T29" fmla="*/ 79 h 3541"/>
                <a:gd name="T30" fmla="*/ 2654 w 3533"/>
                <a:gd name="T31" fmla="*/ 235 h 3541"/>
                <a:gd name="T32" fmla="*/ 2964 w 3533"/>
                <a:gd name="T33" fmla="*/ 461 h 3541"/>
                <a:gd name="T34" fmla="*/ 3025 w 3533"/>
                <a:gd name="T35" fmla="*/ 585 h 3541"/>
                <a:gd name="T36" fmla="*/ 2950 w 3533"/>
                <a:gd name="T37" fmla="*/ 676 h 3541"/>
                <a:gd name="T38" fmla="*/ 2849 w 3533"/>
                <a:gd name="T39" fmla="*/ 798 h 3541"/>
                <a:gd name="T40" fmla="*/ 2741 w 3533"/>
                <a:gd name="T41" fmla="*/ 925 h 3541"/>
                <a:gd name="T42" fmla="*/ 2646 w 3533"/>
                <a:gd name="T43" fmla="*/ 1040 h 3541"/>
                <a:gd name="T44" fmla="*/ 2582 w 3533"/>
                <a:gd name="T45" fmla="*/ 1117 h 3541"/>
                <a:gd name="T46" fmla="*/ 2501 w 3533"/>
                <a:gd name="T47" fmla="*/ 1241 h 3541"/>
                <a:gd name="T48" fmla="*/ 2460 w 3533"/>
                <a:gd name="T49" fmla="*/ 1422 h 3541"/>
                <a:gd name="T50" fmla="*/ 2494 w 3533"/>
                <a:gd name="T51" fmla="*/ 1610 h 3541"/>
                <a:gd name="T52" fmla="*/ 2598 w 3533"/>
                <a:gd name="T53" fmla="*/ 1768 h 3541"/>
                <a:gd name="T54" fmla="*/ 2754 w 3533"/>
                <a:gd name="T55" fmla="*/ 1872 h 3541"/>
                <a:gd name="T56" fmla="*/ 2959 w 3533"/>
                <a:gd name="T57" fmla="*/ 1913 h 3541"/>
                <a:gd name="T58" fmla="*/ 3140 w 3533"/>
                <a:gd name="T59" fmla="*/ 1933 h 3541"/>
                <a:gd name="T60" fmla="*/ 3249 w 3533"/>
                <a:gd name="T61" fmla="*/ 1947 h 3541"/>
                <a:gd name="T62" fmla="*/ 3323 w 3533"/>
                <a:gd name="T63" fmla="*/ 1954 h 3541"/>
                <a:gd name="T64" fmla="*/ 3391 w 3533"/>
                <a:gd name="T65" fmla="*/ 1963 h 3541"/>
                <a:gd name="T66" fmla="*/ 3488 w 3533"/>
                <a:gd name="T67" fmla="*/ 1974 h 3541"/>
                <a:gd name="T68" fmla="*/ 3479 w 3533"/>
                <a:gd name="T69" fmla="*/ 2250 h 3541"/>
                <a:gd name="T70" fmla="*/ 3325 w 3533"/>
                <a:gd name="T71" fmla="*/ 2623 h 3541"/>
                <a:gd name="T72" fmla="*/ 3095 w 3533"/>
                <a:gd name="T73" fmla="*/ 2949 h 3541"/>
                <a:gd name="T74" fmla="*/ 2797 w 3533"/>
                <a:gd name="T75" fmla="*/ 3215 h 3541"/>
                <a:gd name="T76" fmla="*/ 2447 w 3533"/>
                <a:gd name="T77" fmla="*/ 3408 h 3541"/>
                <a:gd name="T78" fmla="*/ 2052 w 3533"/>
                <a:gd name="T79" fmla="*/ 3519 h 3541"/>
                <a:gd name="T80" fmla="*/ 1634 w 3533"/>
                <a:gd name="T81" fmla="*/ 3536 h 3541"/>
                <a:gd name="T82" fmla="*/ 1238 w 3533"/>
                <a:gd name="T83" fmla="*/ 3460 h 3541"/>
                <a:gd name="T84" fmla="*/ 879 w 3533"/>
                <a:gd name="T85" fmla="*/ 3299 h 3541"/>
                <a:gd name="T86" fmla="*/ 567 w 3533"/>
                <a:gd name="T87" fmla="*/ 3068 h 3541"/>
                <a:gd name="T88" fmla="*/ 312 w 3533"/>
                <a:gd name="T89" fmla="*/ 2774 h 3541"/>
                <a:gd name="T90" fmla="*/ 127 w 3533"/>
                <a:gd name="T91" fmla="*/ 2429 h 3541"/>
                <a:gd name="T92" fmla="*/ 22 w 3533"/>
                <a:gd name="T93" fmla="*/ 2044 h 3541"/>
                <a:gd name="T94" fmla="*/ 5 w 3533"/>
                <a:gd name="T95" fmla="*/ 1632 h 3541"/>
                <a:gd name="T96" fmla="*/ 83 w 3533"/>
                <a:gd name="T97" fmla="*/ 1237 h 3541"/>
                <a:gd name="T98" fmla="*/ 242 w 3533"/>
                <a:gd name="T99" fmla="*/ 877 h 3541"/>
                <a:gd name="T100" fmla="*/ 474 w 3533"/>
                <a:gd name="T101" fmla="*/ 565 h 3541"/>
                <a:gd name="T102" fmla="*/ 768 w 3533"/>
                <a:gd name="T103" fmla="*/ 312 h 3541"/>
                <a:gd name="T104" fmla="*/ 1114 w 3533"/>
                <a:gd name="T105" fmla="*/ 126 h 3541"/>
                <a:gd name="T106" fmla="*/ 1498 w 3533"/>
                <a:gd name="T107" fmla="*/ 20 h 3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33" h="3541">
                  <a:moveTo>
                    <a:pt x="1773" y="651"/>
                  </a:moveTo>
                  <a:lnTo>
                    <a:pt x="1728" y="656"/>
                  </a:lnTo>
                  <a:lnTo>
                    <a:pt x="1688" y="671"/>
                  </a:lnTo>
                  <a:lnTo>
                    <a:pt x="1652" y="694"/>
                  </a:lnTo>
                  <a:lnTo>
                    <a:pt x="1622" y="723"/>
                  </a:lnTo>
                  <a:lnTo>
                    <a:pt x="1600" y="759"/>
                  </a:lnTo>
                  <a:lnTo>
                    <a:pt x="1586" y="800"/>
                  </a:lnTo>
                  <a:lnTo>
                    <a:pt x="1581" y="843"/>
                  </a:lnTo>
                  <a:lnTo>
                    <a:pt x="1581" y="1578"/>
                  </a:lnTo>
                  <a:lnTo>
                    <a:pt x="1148" y="1578"/>
                  </a:lnTo>
                  <a:lnTo>
                    <a:pt x="1103" y="1583"/>
                  </a:lnTo>
                  <a:lnTo>
                    <a:pt x="1064" y="1598"/>
                  </a:lnTo>
                  <a:lnTo>
                    <a:pt x="1028" y="1621"/>
                  </a:lnTo>
                  <a:lnTo>
                    <a:pt x="998" y="1651"/>
                  </a:lnTo>
                  <a:lnTo>
                    <a:pt x="976" y="1685"/>
                  </a:lnTo>
                  <a:lnTo>
                    <a:pt x="962" y="1727"/>
                  </a:lnTo>
                  <a:lnTo>
                    <a:pt x="956" y="1770"/>
                  </a:lnTo>
                  <a:lnTo>
                    <a:pt x="962" y="1815"/>
                  </a:lnTo>
                  <a:lnTo>
                    <a:pt x="976" y="1856"/>
                  </a:lnTo>
                  <a:lnTo>
                    <a:pt x="998" y="1890"/>
                  </a:lnTo>
                  <a:lnTo>
                    <a:pt x="1028" y="1920"/>
                  </a:lnTo>
                  <a:lnTo>
                    <a:pt x="1064" y="1944"/>
                  </a:lnTo>
                  <a:lnTo>
                    <a:pt x="1103" y="1958"/>
                  </a:lnTo>
                  <a:lnTo>
                    <a:pt x="1148" y="1963"/>
                  </a:lnTo>
                  <a:lnTo>
                    <a:pt x="1773" y="1963"/>
                  </a:lnTo>
                  <a:lnTo>
                    <a:pt x="1816" y="1958"/>
                  </a:lnTo>
                  <a:lnTo>
                    <a:pt x="1857" y="1944"/>
                  </a:lnTo>
                  <a:lnTo>
                    <a:pt x="1893" y="1920"/>
                  </a:lnTo>
                  <a:lnTo>
                    <a:pt x="1922" y="1890"/>
                  </a:lnTo>
                  <a:lnTo>
                    <a:pt x="1945" y="1856"/>
                  </a:lnTo>
                  <a:lnTo>
                    <a:pt x="1959" y="1815"/>
                  </a:lnTo>
                  <a:lnTo>
                    <a:pt x="1965" y="1770"/>
                  </a:lnTo>
                  <a:lnTo>
                    <a:pt x="1965" y="843"/>
                  </a:lnTo>
                  <a:lnTo>
                    <a:pt x="1959" y="800"/>
                  </a:lnTo>
                  <a:lnTo>
                    <a:pt x="1945" y="759"/>
                  </a:lnTo>
                  <a:lnTo>
                    <a:pt x="1922" y="723"/>
                  </a:lnTo>
                  <a:lnTo>
                    <a:pt x="1893" y="694"/>
                  </a:lnTo>
                  <a:lnTo>
                    <a:pt x="1857" y="671"/>
                  </a:lnTo>
                  <a:lnTo>
                    <a:pt x="1816" y="656"/>
                  </a:lnTo>
                  <a:lnTo>
                    <a:pt x="1773" y="651"/>
                  </a:lnTo>
                  <a:close/>
                  <a:moveTo>
                    <a:pt x="1773" y="0"/>
                  </a:moveTo>
                  <a:lnTo>
                    <a:pt x="1909" y="6"/>
                  </a:lnTo>
                  <a:lnTo>
                    <a:pt x="2042" y="20"/>
                  </a:lnTo>
                  <a:lnTo>
                    <a:pt x="2173" y="45"/>
                  </a:lnTo>
                  <a:lnTo>
                    <a:pt x="2298" y="79"/>
                  </a:lnTo>
                  <a:lnTo>
                    <a:pt x="2422" y="122"/>
                  </a:lnTo>
                  <a:lnTo>
                    <a:pt x="2540" y="174"/>
                  </a:lnTo>
                  <a:lnTo>
                    <a:pt x="2654" y="235"/>
                  </a:lnTo>
                  <a:lnTo>
                    <a:pt x="2763" y="303"/>
                  </a:lnTo>
                  <a:lnTo>
                    <a:pt x="2865" y="379"/>
                  </a:lnTo>
                  <a:lnTo>
                    <a:pt x="2964" y="461"/>
                  </a:lnTo>
                  <a:lnTo>
                    <a:pt x="3055" y="549"/>
                  </a:lnTo>
                  <a:lnTo>
                    <a:pt x="3043" y="563"/>
                  </a:lnTo>
                  <a:lnTo>
                    <a:pt x="3025" y="585"/>
                  </a:lnTo>
                  <a:lnTo>
                    <a:pt x="3003" y="610"/>
                  </a:lnTo>
                  <a:lnTo>
                    <a:pt x="2978" y="642"/>
                  </a:lnTo>
                  <a:lnTo>
                    <a:pt x="2950" y="676"/>
                  </a:lnTo>
                  <a:lnTo>
                    <a:pt x="2917" y="714"/>
                  </a:lnTo>
                  <a:lnTo>
                    <a:pt x="2883" y="755"/>
                  </a:lnTo>
                  <a:lnTo>
                    <a:pt x="2849" y="798"/>
                  </a:lnTo>
                  <a:lnTo>
                    <a:pt x="2813" y="841"/>
                  </a:lnTo>
                  <a:lnTo>
                    <a:pt x="2777" y="882"/>
                  </a:lnTo>
                  <a:lnTo>
                    <a:pt x="2741" y="925"/>
                  </a:lnTo>
                  <a:lnTo>
                    <a:pt x="2707" y="967"/>
                  </a:lnTo>
                  <a:lnTo>
                    <a:pt x="2675" y="1004"/>
                  </a:lnTo>
                  <a:lnTo>
                    <a:pt x="2646" y="1040"/>
                  </a:lnTo>
                  <a:lnTo>
                    <a:pt x="2621" y="1071"/>
                  </a:lnTo>
                  <a:lnTo>
                    <a:pt x="2600" y="1097"/>
                  </a:lnTo>
                  <a:lnTo>
                    <a:pt x="2582" y="1117"/>
                  </a:lnTo>
                  <a:lnTo>
                    <a:pt x="2569" y="1132"/>
                  </a:lnTo>
                  <a:lnTo>
                    <a:pt x="2532" y="1184"/>
                  </a:lnTo>
                  <a:lnTo>
                    <a:pt x="2501" y="1241"/>
                  </a:lnTo>
                  <a:lnTo>
                    <a:pt x="2479" y="1300"/>
                  </a:lnTo>
                  <a:lnTo>
                    <a:pt x="2465" y="1361"/>
                  </a:lnTo>
                  <a:lnTo>
                    <a:pt x="2460" y="1422"/>
                  </a:lnTo>
                  <a:lnTo>
                    <a:pt x="2463" y="1485"/>
                  </a:lnTo>
                  <a:lnTo>
                    <a:pt x="2474" y="1547"/>
                  </a:lnTo>
                  <a:lnTo>
                    <a:pt x="2494" y="1610"/>
                  </a:lnTo>
                  <a:lnTo>
                    <a:pt x="2523" y="1668"/>
                  </a:lnTo>
                  <a:lnTo>
                    <a:pt x="2557" y="1720"/>
                  </a:lnTo>
                  <a:lnTo>
                    <a:pt x="2598" y="1768"/>
                  </a:lnTo>
                  <a:lnTo>
                    <a:pt x="2645" y="1809"/>
                  </a:lnTo>
                  <a:lnTo>
                    <a:pt x="2697" y="1843"/>
                  </a:lnTo>
                  <a:lnTo>
                    <a:pt x="2754" y="1872"/>
                  </a:lnTo>
                  <a:lnTo>
                    <a:pt x="2815" y="1892"/>
                  </a:lnTo>
                  <a:lnTo>
                    <a:pt x="2878" y="1902"/>
                  </a:lnTo>
                  <a:lnTo>
                    <a:pt x="2959" y="1913"/>
                  </a:lnTo>
                  <a:lnTo>
                    <a:pt x="3030" y="1920"/>
                  </a:lnTo>
                  <a:lnTo>
                    <a:pt x="3089" y="1927"/>
                  </a:lnTo>
                  <a:lnTo>
                    <a:pt x="3140" y="1933"/>
                  </a:lnTo>
                  <a:lnTo>
                    <a:pt x="3183" y="1938"/>
                  </a:lnTo>
                  <a:lnTo>
                    <a:pt x="3219" y="1944"/>
                  </a:lnTo>
                  <a:lnTo>
                    <a:pt x="3249" y="1947"/>
                  </a:lnTo>
                  <a:lnTo>
                    <a:pt x="3276" y="1949"/>
                  </a:lnTo>
                  <a:lnTo>
                    <a:pt x="3301" y="1953"/>
                  </a:lnTo>
                  <a:lnTo>
                    <a:pt x="3323" y="1954"/>
                  </a:lnTo>
                  <a:lnTo>
                    <a:pt x="3344" y="1958"/>
                  </a:lnTo>
                  <a:lnTo>
                    <a:pt x="3366" y="1960"/>
                  </a:lnTo>
                  <a:lnTo>
                    <a:pt x="3391" y="1963"/>
                  </a:lnTo>
                  <a:lnTo>
                    <a:pt x="3418" y="1967"/>
                  </a:lnTo>
                  <a:lnTo>
                    <a:pt x="3450" y="1971"/>
                  </a:lnTo>
                  <a:lnTo>
                    <a:pt x="3488" y="1974"/>
                  </a:lnTo>
                  <a:lnTo>
                    <a:pt x="3533" y="1979"/>
                  </a:lnTo>
                  <a:lnTo>
                    <a:pt x="3511" y="2116"/>
                  </a:lnTo>
                  <a:lnTo>
                    <a:pt x="3479" y="2250"/>
                  </a:lnTo>
                  <a:lnTo>
                    <a:pt x="3436" y="2379"/>
                  </a:lnTo>
                  <a:lnTo>
                    <a:pt x="3386" y="2505"/>
                  </a:lnTo>
                  <a:lnTo>
                    <a:pt x="3325" y="2623"/>
                  </a:lnTo>
                  <a:lnTo>
                    <a:pt x="3256" y="2738"/>
                  </a:lnTo>
                  <a:lnTo>
                    <a:pt x="3179" y="2847"/>
                  </a:lnTo>
                  <a:lnTo>
                    <a:pt x="3095" y="2949"/>
                  </a:lnTo>
                  <a:lnTo>
                    <a:pt x="3002" y="3044"/>
                  </a:lnTo>
                  <a:lnTo>
                    <a:pt x="2903" y="3134"/>
                  </a:lnTo>
                  <a:lnTo>
                    <a:pt x="2797" y="3215"/>
                  </a:lnTo>
                  <a:lnTo>
                    <a:pt x="2686" y="3288"/>
                  </a:lnTo>
                  <a:lnTo>
                    <a:pt x="2569" y="3353"/>
                  </a:lnTo>
                  <a:lnTo>
                    <a:pt x="2447" y="3408"/>
                  </a:lnTo>
                  <a:lnTo>
                    <a:pt x="2320" y="3455"/>
                  </a:lnTo>
                  <a:lnTo>
                    <a:pt x="2187" y="3493"/>
                  </a:lnTo>
                  <a:lnTo>
                    <a:pt x="2052" y="3519"/>
                  </a:lnTo>
                  <a:lnTo>
                    <a:pt x="1914" y="3536"/>
                  </a:lnTo>
                  <a:lnTo>
                    <a:pt x="1773" y="3541"/>
                  </a:lnTo>
                  <a:lnTo>
                    <a:pt x="1634" y="3536"/>
                  </a:lnTo>
                  <a:lnTo>
                    <a:pt x="1498" y="3521"/>
                  </a:lnTo>
                  <a:lnTo>
                    <a:pt x="1367" y="3494"/>
                  </a:lnTo>
                  <a:lnTo>
                    <a:pt x="1238" y="3460"/>
                  </a:lnTo>
                  <a:lnTo>
                    <a:pt x="1114" y="3415"/>
                  </a:lnTo>
                  <a:lnTo>
                    <a:pt x="994" y="3362"/>
                  </a:lnTo>
                  <a:lnTo>
                    <a:pt x="879" y="3299"/>
                  </a:lnTo>
                  <a:lnTo>
                    <a:pt x="768" y="3229"/>
                  </a:lnTo>
                  <a:lnTo>
                    <a:pt x="664" y="3152"/>
                  </a:lnTo>
                  <a:lnTo>
                    <a:pt x="567" y="3068"/>
                  </a:lnTo>
                  <a:lnTo>
                    <a:pt x="474" y="2976"/>
                  </a:lnTo>
                  <a:lnTo>
                    <a:pt x="389" y="2878"/>
                  </a:lnTo>
                  <a:lnTo>
                    <a:pt x="312" y="2774"/>
                  </a:lnTo>
                  <a:lnTo>
                    <a:pt x="242" y="2664"/>
                  </a:lnTo>
                  <a:lnTo>
                    <a:pt x="179" y="2550"/>
                  </a:lnTo>
                  <a:lnTo>
                    <a:pt x="127" y="2429"/>
                  </a:lnTo>
                  <a:lnTo>
                    <a:pt x="83" y="2304"/>
                  </a:lnTo>
                  <a:lnTo>
                    <a:pt x="47" y="2177"/>
                  </a:lnTo>
                  <a:lnTo>
                    <a:pt x="22" y="2044"/>
                  </a:lnTo>
                  <a:lnTo>
                    <a:pt x="5" y="1910"/>
                  </a:lnTo>
                  <a:lnTo>
                    <a:pt x="0" y="1770"/>
                  </a:lnTo>
                  <a:lnTo>
                    <a:pt x="5" y="1632"/>
                  </a:lnTo>
                  <a:lnTo>
                    <a:pt x="22" y="1497"/>
                  </a:lnTo>
                  <a:lnTo>
                    <a:pt x="47" y="1365"/>
                  </a:lnTo>
                  <a:lnTo>
                    <a:pt x="83" y="1237"/>
                  </a:lnTo>
                  <a:lnTo>
                    <a:pt x="127" y="1112"/>
                  </a:lnTo>
                  <a:lnTo>
                    <a:pt x="179" y="992"/>
                  </a:lnTo>
                  <a:lnTo>
                    <a:pt x="242" y="877"/>
                  </a:lnTo>
                  <a:lnTo>
                    <a:pt x="312" y="768"/>
                  </a:lnTo>
                  <a:lnTo>
                    <a:pt x="389" y="664"/>
                  </a:lnTo>
                  <a:lnTo>
                    <a:pt x="474" y="565"/>
                  </a:lnTo>
                  <a:lnTo>
                    <a:pt x="567" y="474"/>
                  </a:lnTo>
                  <a:lnTo>
                    <a:pt x="664" y="389"/>
                  </a:lnTo>
                  <a:lnTo>
                    <a:pt x="768" y="312"/>
                  </a:lnTo>
                  <a:lnTo>
                    <a:pt x="879" y="242"/>
                  </a:lnTo>
                  <a:lnTo>
                    <a:pt x="994" y="180"/>
                  </a:lnTo>
                  <a:lnTo>
                    <a:pt x="1114" y="126"/>
                  </a:lnTo>
                  <a:lnTo>
                    <a:pt x="1238" y="81"/>
                  </a:lnTo>
                  <a:lnTo>
                    <a:pt x="1367" y="47"/>
                  </a:lnTo>
                  <a:lnTo>
                    <a:pt x="1498" y="20"/>
                  </a:lnTo>
                  <a:lnTo>
                    <a:pt x="1634" y="6"/>
                  </a:lnTo>
                  <a:lnTo>
                    <a:pt x="17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7" name="Freeform 302">
              <a:extLst>
                <a:ext uri="{FF2B5EF4-FFF2-40B4-BE49-F238E27FC236}">
                  <a16:creationId xmlns:a16="http://schemas.microsoft.com/office/drawing/2014/main" id="{9241695C-59FF-42A8-98FF-8D8FE64C5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" y="2718"/>
              <a:ext cx="454" cy="128"/>
            </a:xfrm>
            <a:custGeom>
              <a:avLst/>
              <a:gdLst>
                <a:gd name="T0" fmla="*/ 129 w 907"/>
                <a:gd name="T1" fmla="*/ 0 h 256"/>
                <a:gd name="T2" fmla="*/ 780 w 907"/>
                <a:gd name="T3" fmla="*/ 0 h 256"/>
                <a:gd name="T4" fmla="*/ 814 w 907"/>
                <a:gd name="T5" fmla="*/ 3 h 256"/>
                <a:gd name="T6" fmla="*/ 845 w 907"/>
                <a:gd name="T7" fmla="*/ 18 h 256"/>
                <a:gd name="T8" fmla="*/ 870 w 907"/>
                <a:gd name="T9" fmla="*/ 37 h 256"/>
                <a:gd name="T10" fmla="*/ 890 w 907"/>
                <a:gd name="T11" fmla="*/ 62 h 256"/>
                <a:gd name="T12" fmla="*/ 904 w 907"/>
                <a:gd name="T13" fmla="*/ 93 h 256"/>
                <a:gd name="T14" fmla="*/ 907 w 907"/>
                <a:gd name="T15" fmla="*/ 127 h 256"/>
                <a:gd name="T16" fmla="*/ 904 w 907"/>
                <a:gd name="T17" fmla="*/ 161 h 256"/>
                <a:gd name="T18" fmla="*/ 890 w 907"/>
                <a:gd name="T19" fmla="*/ 191 h 256"/>
                <a:gd name="T20" fmla="*/ 870 w 907"/>
                <a:gd name="T21" fmla="*/ 218 h 256"/>
                <a:gd name="T22" fmla="*/ 845 w 907"/>
                <a:gd name="T23" fmla="*/ 238 h 256"/>
                <a:gd name="T24" fmla="*/ 814 w 907"/>
                <a:gd name="T25" fmla="*/ 251 h 256"/>
                <a:gd name="T26" fmla="*/ 780 w 907"/>
                <a:gd name="T27" fmla="*/ 256 h 256"/>
                <a:gd name="T28" fmla="*/ 129 w 907"/>
                <a:gd name="T29" fmla="*/ 256 h 256"/>
                <a:gd name="T30" fmla="*/ 95 w 907"/>
                <a:gd name="T31" fmla="*/ 251 h 256"/>
                <a:gd name="T32" fmla="*/ 64 w 907"/>
                <a:gd name="T33" fmla="*/ 238 h 256"/>
                <a:gd name="T34" fmla="*/ 37 w 907"/>
                <a:gd name="T35" fmla="*/ 218 h 256"/>
                <a:gd name="T36" fmla="*/ 18 w 907"/>
                <a:gd name="T37" fmla="*/ 191 h 256"/>
                <a:gd name="T38" fmla="*/ 5 w 907"/>
                <a:gd name="T39" fmla="*/ 161 h 256"/>
                <a:gd name="T40" fmla="*/ 0 w 907"/>
                <a:gd name="T41" fmla="*/ 127 h 256"/>
                <a:gd name="T42" fmla="*/ 5 w 907"/>
                <a:gd name="T43" fmla="*/ 93 h 256"/>
                <a:gd name="T44" fmla="*/ 18 w 907"/>
                <a:gd name="T45" fmla="*/ 62 h 256"/>
                <a:gd name="T46" fmla="*/ 37 w 907"/>
                <a:gd name="T47" fmla="*/ 37 h 256"/>
                <a:gd name="T48" fmla="*/ 64 w 907"/>
                <a:gd name="T49" fmla="*/ 18 h 256"/>
                <a:gd name="T50" fmla="*/ 95 w 907"/>
                <a:gd name="T51" fmla="*/ 3 h 256"/>
                <a:gd name="T52" fmla="*/ 129 w 907"/>
                <a:gd name="T5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256">
                  <a:moveTo>
                    <a:pt x="129" y="0"/>
                  </a:moveTo>
                  <a:lnTo>
                    <a:pt x="780" y="0"/>
                  </a:lnTo>
                  <a:lnTo>
                    <a:pt x="814" y="3"/>
                  </a:lnTo>
                  <a:lnTo>
                    <a:pt x="845" y="18"/>
                  </a:lnTo>
                  <a:lnTo>
                    <a:pt x="870" y="37"/>
                  </a:lnTo>
                  <a:lnTo>
                    <a:pt x="890" y="62"/>
                  </a:lnTo>
                  <a:lnTo>
                    <a:pt x="904" y="93"/>
                  </a:lnTo>
                  <a:lnTo>
                    <a:pt x="907" y="127"/>
                  </a:lnTo>
                  <a:lnTo>
                    <a:pt x="904" y="161"/>
                  </a:lnTo>
                  <a:lnTo>
                    <a:pt x="890" y="191"/>
                  </a:lnTo>
                  <a:lnTo>
                    <a:pt x="870" y="218"/>
                  </a:lnTo>
                  <a:lnTo>
                    <a:pt x="845" y="238"/>
                  </a:lnTo>
                  <a:lnTo>
                    <a:pt x="814" y="251"/>
                  </a:lnTo>
                  <a:lnTo>
                    <a:pt x="780" y="256"/>
                  </a:lnTo>
                  <a:lnTo>
                    <a:pt x="129" y="256"/>
                  </a:lnTo>
                  <a:lnTo>
                    <a:pt x="95" y="251"/>
                  </a:lnTo>
                  <a:lnTo>
                    <a:pt x="64" y="238"/>
                  </a:lnTo>
                  <a:lnTo>
                    <a:pt x="37" y="218"/>
                  </a:lnTo>
                  <a:lnTo>
                    <a:pt x="18" y="191"/>
                  </a:lnTo>
                  <a:lnTo>
                    <a:pt x="5" y="161"/>
                  </a:lnTo>
                  <a:lnTo>
                    <a:pt x="0" y="127"/>
                  </a:lnTo>
                  <a:lnTo>
                    <a:pt x="5" y="93"/>
                  </a:lnTo>
                  <a:lnTo>
                    <a:pt x="18" y="62"/>
                  </a:lnTo>
                  <a:lnTo>
                    <a:pt x="37" y="37"/>
                  </a:lnTo>
                  <a:lnTo>
                    <a:pt x="64" y="18"/>
                  </a:lnTo>
                  <a:lnTo>
                    <a:pt x="95" y="3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8" name="Freeform 303">
              <a:extLst>
                <a:ext uri="{FF2B5EF4-FFF2-40B4-BE49-F238E27FC236}">
                  <a16:creationId xmlns:a16="http://schemas.microsoft.com/office/drawing/2014/main" id="{F08C6C4F-1A42-4E30-9617-AF93DEB6D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" y="2265"/>
              <a:ext cx="359" cy="358"/>
            </a:xfrm>
            <a:custGeom>
              <a:avLst/>
              <a:gdLst>
                <a:gd name="T0" fmla="*/ 588 w 717"/>
                <a:gd name="T1" fmla="*/ 0 h 716"/>
                <a:gd name="T2" fmla="*/ 622 w 717"/>
                <a:gd name="T3" fmla="*/ 4 h 716"/>
                <a:gd name="T4" fmla="*/ 653 w 717"/>
                <a:gd name="T5" fmla="*/ 16 h 716"/>
                <a:gd name="T6" fmla="*/ 680 w 717"/>
                <a:gd name="T7" fmla="*/ 38 h 716"/>
                <a:gd name="T8" fmla="*/ 701 w 717"/>
                <a:gd name="T9" fmla="*/ 65 h 716"/>
                <a:gd name="T10" fmla="*/ 712 w 717"/>
                <a:gd name="T11" fmla="*/ 95 h 716"/>
                <a:gd name="T12" fmla="*/ 717 w 717"/>
                <a:gd name="T13" fmla="*/ 128 h 716"/>
                <a:gd name="T14" fmla="*/ 712 w 717"/>
                <a:gd name="T15" fmla="*/ 160 h 716"/>
                <a:gd name="T16" fmla="*/ 701 w 717"/>
                <a:gd name="T17" fmla="*/ 192 h 716"/>
                <a:gd name="T18" fmla="*/ 680 w 717"/>
                <a:gd name="T19" fmla="*/ 219 h 716"/>
                <a:gd name="T20" fmla="*/ 219 w 717"/>
                <a:gd name="T21" fmla="*/ 680 h 716"/>
                <a:gd name="T22" fmla="*/ 192 w 717"/>
                <a:gd name="T23" fmla="*/ 700 h 716"/>
                <a:gd name="T24" fmla="*/ 161 w 717"/>
                <a:gd name="T25" fmla="*/ 712 h 716"/>
                <a:gd name="T26" fmla="*/ 129 w 717"/>
                <a:gd name="T27" fmla="*/ 716 h 716"/>
                <a:gd name="T28" fmla="*/ 97 w 717"/>
                <a:gd name="T29" fmla="*/ 712 h 716"/>
                <a:gd name="T30" fmla="*/ 64 w 717"/>
                <a:gd name="T31" fmla="*/ 700 h 716"/>
                <a:gd name="T32" fmla="*/ 37 w 717"/>
                <a:gd name="T33" fmla="*/ 680 h 716"/>
                <a:gd name="T34" fmla="*/ 18 w 717"/>
                <a:gd name="T35" fmla="*/ 651 h 716"/>
                <a:gd name="T36" fmla="*/ 5 w 717"/>
                <a:gd name="T37" fmla="*/ 621 h 716"/>
                <a:gd name="T38" fmla="*/ 0 w 717"/>
                <a:gd name="T39" fmla="*/ 588 h 716"/>
                <a:gd name="T40" fmla="*/ 5 w 717"/>
                <a:gd name="T41" fmla="*/ 556 h 716"/>
                <a:gd name="T42" fmla="*/ 18 w 717"/>
                <a:gd name="T43" fmla="*/ 526 h 716"/>
                <a:gd name="T44" fmla="*/ 37 w 717"/>
                <a:gd name="T45" fmla="*/ 499 h 716"/>
                <a:gd name="T46" fmla="*/ 498 w 717"/>
                <a:gd name="T47" fmla="*/ 38 h 716"/>
                <a:gd name="T48" fmla="*/ 525 w 717"/>
                <a:gd name="T49" fmla="*/ 16 h 716"/>
                <a:gd name="T50" fmla="*/ 556 w 717"/>
                <a:gd name="T51" fmla="*/ 4 h 716"/>
                <a:gd name="T52" fmla="*/ 588 w 717"/>
                <a:gd name="T53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7" h="716">
                  <a:moveTo>
                    <a:pt x="588" y="0"/>
                  </a:moveTo>
                  <a:lnTo>
                    <a:pt x="622" y="4"/>
                  </a:lnTo>
                  <a:lnTo>
                    <a:pt x="653" y="16"/>
                  </a:lnTo>
                  <a:lnTo>
                    <a:pt x="680" y="38"/>
                  </a:lnTo>
                  <a:lnTo>
                    <a:pt x="701" y="65"/>
                  </a:lnTo>
                  <a:lnTo>
                    <a:pt x="712" y="95"/>
                  </a:lnTo>
                  <a:lnTo>
                    <a:pt x="717" y="128"/>
                  </a:lnTo>
                  <a:lnTo>
                    <a:pt x="712" y="160"/>
                  </a:lnTo>
                  <a:lnTo>
                    <a:pt x="701" y="192"/>
                  </a:lnTo>
                  <a:lnTo>
                    <a:pt x="680" y="219"/>
                  </a:lnTo>
                  <a:lnTo>
                    <a:pt x="219" y="680"/>
                  </a:lnTo>
                  <a:lnTo>
                    <a:pt x="192" y="700"/>
                  </a:lnTo>
                  <a:lnTo>
                    <a:pt x="161" y="712"/>
                  </a:lnTo>
                  <a:lnTo>
                    <a:pt x="129" y="716"/>
                  </a:lnTo>
                  <a:lnTo>
                    <a:pt x="97" y="712"/>
                  </a:lnTo>
                  <a:lnTo>
                    <a:pt x="64" y="700"/>
                  </a:lnTo>
                  <a:lnTo>
                    <a:pt x="37" y="680"/>
                  </a:lnTo>
                  <a:lnTo>
                    <a:pt x="18" y="651"/>
                  </a:lnTo>
                  <a:lnTo>
                    <a:pt x="5" y="621"/>
                  </a:lnTo>
                  <a:lnTo>
                    <a:pt x="0" y="588"/>
                  </a:lnTo>
                  <a:lnTo>
                    <a:pt x="5" y="556"/>
                  </a:lnTo>
                  <a:lnTo>
                    <a:pt x="18" y="526"/>
                  </a:lnTo>
                  <a:lnTo>
                    <a:pt x="37" y="499"/>
                  </a:lnTo>
                  <a:lnTo>
                    <a:pt x="498" y="38"/>
                  </a:lnTo>
                  <a:lnTo>
                    <a:pt x="525" y="16"/>
                  </a:lnTo>
                  <a:lnTo>
                    <a:pt x="556" y="4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9" name="Freeform 304">
              <a:extLst>
                <a:ext uri="{FF2B5EF4-FFF2-40B4-BE49-F238E27FC236}">
                  <a16:creationId xmlns:a16="http://schemas.microsoft.com/office/drawing/2014/main" id="{AD5DE009-1139-45D4-8217-228FAD577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" y="2457"/>
              <a:ext cx="448" cy="449"/>
            </a:xfrm>
            <a:custGeom>
              <a:avLst/>
              <a:gdLst>
                <a:gd name="T0" fmla="*/ 448 w 897"/>
                <a:gd name="T1" fmla="*/ 0 h 898"/>
                <a:gd name="T2" fmla="*/ 515 w 897"/>
                <a:gd name="T3" fmla="*/ 5 h 898"/>
                <a:gd name="T4" fmla="*/ 577 w 897"/>
                <a:gd name="T5" fmla="*/ 20 h 898"/>
                <a:gd name="T6" fmla="*/ 638 w 897"/>
                <a:gd name="T7" fmla="*/ 41 h 898"/>
                <a:gd name="T8" fmla="*/ 692 w 897"/>
                <a:gd name="T9" fmla="*/ 73 h 898"/>
                <a:gd name="T10" fmla="*/ 743 w 897"/>
                <a:gd name="T11" fmla="*/ 111 h 898"/>
                <a:gd name="T12" fmla="*/ 787 w 897"/>
                <a:gd name="T13" fmla="*/ 154 h 898"/>
                <a:gd name="T14" fmla="*/ 825 w 897"/>
                <a:gd name="T15" fmla="*/ 204 h 898"/>
                <a:gd name="T16" fmla="*/ 856 w 897"/>
                <a:gd name="T17" fmla="*/ 260 h 898"/>
                <a:gd name="T18" fmla="*/ 879 w 897"/>
                <a:gd name="T19" fmla="*/ 319 h 898"/>
                <a:gd name="T20" fmla="*/ 893 w 897"/>
                <a:gd name="T21" fmla="*/ 382 h 898"/>
                <a:gd name="T22" fmla="*/ 897 w 897"/>
                <a:gd name="T23" fmla="*/ 448 h 898"/>
                <a:gd name="T24" fmla="*/ 893 w 897"/>
                <a:gd name="T25" fmla="*/ 516 h 898"/>
                <a:gd name="T26" fmla="*/ 879 w 897"/>
                <a:gd name="T27" fmla="*/ 579 h 898"/>
                <a:gd name="T28" fmla="*/ 856 w 897"/>
                <a:gd name="T29" fmla="*/ 638 h 898"/>
                <a:gd name="T30" fmla="*/ 825 w 897"/>
                <a:gd name="T31" fmla="*/ 694 h 898"/>
                <a:gd name="T32" fmla="*/ 787 w 897"/>
                <a:gd name="T33" fmla="*/ 744 h 898"/>
                <a:gd name="T34" fmla="*/ 743 w 897"/>
                <a:gd name="T35" fmla="*/ 787 h 898"/>
                <a:gd name="T36" fmla="*/ 692 w 897"/>
                <a:gd name="T37" fmla="*/ 825 h 898"/>
                <a:gd name="T38" fmla="*/ 637 w 897"/>
                <a:gd name="T39" fmla="*/ 855 h 898"/>
                <a:gd name="T40" fmla="*/ 577 w 897"/>
                <a:gd name="T41" fmla="*/ 878 h 898"/>
                <a:gd name="T42" fmla="*/ 515 w 897"/>
                <a:gd name="T43" fmla="*/ 893 h 898"/>
                <a:gd name="T44" fmla="*/ 448 w 897"/>
                <a:gd name="T45" fmla="*/ 898 h 898"/>
                <a:gd name="T46" fmla="*/ 382 w 897"/>
                <a:gd name="T47" fmla="*/ 893 h 898"/>
                <a:gd name="T48" fmla="*/ 319 w 897"/>
                <a:gd name="T49" fmla="*/ 878 h 898"/>
                <a:gd name="T50" fmla="*/ 260 w 897"/>
                <a:gd name="T51" fmla="*/ 855 h 898"/>
                <a:gd name="T52" fmla="*/ 204 w 897"/>
                <a:gd name="T53" fmla="*/ 825 h 898"/>
                <a:gd name="T54" fmla="*/ 154 w 897"/>
                <a:gd name="T55" fmla="*/ 787 h 898"/>
                <a:gd name="T56" fmla="*/ 109 w 897"/>
                <a:gd name="T57" fmla="*/ 742 h 898"/>
                <a:gd name="T58" fmla="*/ 72 w 897"/>
                <a:gd name="T59" fmla="*/ 692 h 898"/>
                <a:gd name="T60" fmla="*/ 41 w 897"/>
                <a:gd name="T61" fmla="*/ 638 h 898"/>
                <a:gd name="T62" fmla="*/ 18 w 897"/>
                <a:gd name="T63" fmla="*/ 577 h 898"/>
                <a:gd name="T64" fmla="*/ 5 w 897"/>
                <a:gd name="T65" fmla="*/ 514 h 898"/>
                <a:gd name="T66" fmla="*/ 0 w 897"/>
                <a:gd name="T67" fmla="*/ 448 h 898"/>
                <a:gd name="T68" fmla="*/ 5 w 897"/>
                <a:gd name="T69" fmla="*/ 384 h 898"/>
                <a:gd name="T70" fmla="*/ 18 w 897"/>
                <a:gd name="T71" fmla="*/ 319 h 898"/>
                <a:gd name="T72" fmla="*/ 41 w 897"/>
                <a:gd name="T73" fmla="*/ 260 h 898"/>
                <a:gd name="T74" fmla="*/ 72 w 897"/>
                <a:gd name="T75" fmla="*/ 204 h 898"/>
                <a:gd name="T76" fmla="*/ 109 w 897"/>
                <a:gd name="T77" fmla="*/ 156 h 898"/>
                <a:gd name="T78" fmla="*/ 154 w 897"/>
                <a:gd name="T79" fmla="*/ 111 h 898"/>
                <a:gd name="T80" fmla="*/ 204 w 897"/>
                <a:gd name="T81" fmla="*/ 73 h 898"/>
                <a:gd name="T82" fmla="*/ 258 w 897"/>
                <a:gd name="T83" fmla="*/ 43 h 898"/>
                <a:gd name="T84" fmla="*/ 319 w 897"/>
                <a:gd name="T85" fmla="*/ 20 h 898"/>
                <a:gd name="T86" fmla="*/ 382 w 897"/>
                <a:gd name="T87" fmla="*/ 5 h 898"/>
                <a:gd name="T88" fmla="*/ 448 w 897"/>
                <a:gd name="T8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7" h="898">
                  <a:moveTo>
                    <a:pt x="448" y="0"/>
                  </a:moveTo>
                  <a:lnTo>
                    <a:pt x="515" y="5"/>
                  </a:lnTo>
                  <a:lnTo>
                    <a:pt x="577" y="20"/>
                  </a:lnTo>
                  <a:lnTo>
                    <a:pt x="638" y="41"/>
                  </a:lnTo>
                  <a:lnTo>
                    <a:pt x="692" y="73"/>
                  </a:lnTo>
                  <a:lnTo>
                    <a:pt x="743" y="111"/>
                  </a:lnTo>
                  <a:lnTo>
                    <a:pt x="787" y="154"/>
                  </a:lnTo>
                  <a:lnTo>
                    <a:pt x="825" y="204"/>
                  </a:lnTo>
                  <a:lnTo>
                    <a:pt x="856" y="260"/>
                  </a:lnTo>
                  <a:lnTo>
                    <a:pt x="879" y="319"/>
                  </a:lnTo>
                  <a:lnTo>
                    <a:pt x="893" y="382"/>
                  </a:lnTo>
                  <a:lnTo>
                    <a:pt x="897" y="448"/>
                  </a:lnTo>
                  <a:lnTo>
                    <a:pt x="893" y="516"/>
                  </a:lnTo>
                  <a:lnTo>
                    <a:pt x="879" y="579"/>
                  </a:lnTo>
                  <a:lnTo>
                    <a:pt x="856" y="638"/>
                  </a:lnTo>
                  <a:lnTo>
                    <a:pt x="825" y="694"/>
                  </a:lnTo>
                  <a:lnTo>
                    <a:pt x="787" y="744"/>
                  </a:lnTo>
                  <a:lnTo>
                    <a:pt x="743" y="787"/>
                  </a:lnTo>
                  <a:lnTo>
                    <a:pt x="692" y="825"/>
                  </a:lnTo>
                  <a:lnTo>
                    <a:pt x="637" y="855"/>
                  </a:lnTo>
                  <a:lnTo>
                    <a:pt x="577" y="878"/>
                  </a:lnTo>
                  <a:lnTo>
                    <a:pt x="515" y="893"/>
                  </a:lnTo>
                  <a:lnTo>
                    <a:pt x="448" y="898"/>
                  </a:lnTo>
                  <a:lnTo>
                    <a:pt x="382" y="893"/>
                  </a:lnTo>
                  <a:lnTo>
                    <a:pt x="319" y="878"/>
                  </a:lnTo>
                  <a:lnTo>
                    <a:pt x="260" y="855"/>
                  </a:lnTo>
                  <a:lnTo>
                    <a:pt x="204" y="825"/>
                  </a:lnTo>
                  <a:lnTo>
                    <a:pt x="154" y="787"/>
                  </a:lnTo>
                  <a:lnTo>
                    <a:pt x="109" y="742"/>
                  </a:lnTo>
                  <a:lnTo>
                    <a:pt x="72" y="692"/>
                  </a:lnTo>
                  <a:lnTo>
                    <a:pt x="41" y="638"/>
                  </a:lnTo>
                  <a:lnTo>
                    <a:pt x="18" y="577"/>
                  </a:lnTo>
                  <a:lnTo>
                    <a:pt x="5" y="514"/>
                  </a:lnTo>
                  <a:lnTo>
                    <a:pt x="0" y="448"/>
                  </a:lnTo>
                  <a:lnTo>
                    <a:pt x="5" y="384"/>
                  </a:lnTo>
                  <a:lnTo>
                    <a:pt x="18" y="319"/>
                  </a:lnTo>
                  <a:lnTo>
                    <a:pt x="41" y="260"/>
                  </a:lnTo>
                  <a:lnTo>
                    <a:pt x="72" y="204"/>
                  </a:lnTo>
                  <a:lnTo>
                    <a:pt x="109" y="156"/>
                  </a:lnTo>
                  <a:lnTo>
                    <a:pt x="154" y="111"/>
                  </a:lnTo>
                  <a:lnTo>
                    <a:pt x="204" y="73"/>
                  </a:lnTo>
                  <a:lnTo>
                    <a:pt x="258" y="43"/>
                  </a:lnTo>
                  <a:lnTo>
                    <a:pt x="319" y="20"/>
                  </a:lnTo>
                  <a:lnTo>
                    <a:pt x="382" y="5"/>
                  </a:lnTo>
                  <a:lnTo>
                    <a:pt x="4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0" name="Freeform 305">
              <a:extLst>
                <a:ext uri="{FF2B5EF4-FFF2-40B4-BE49-F238E27FC236}">
                  <a16:creationId xmlns:a16="http://schemas.microsoft.com/office/drawing/2014/main" id="{C26C52B4-780E-4E7C-A8A8-D1E4B6BEA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" y="2645"/>
              <a:ext cx="1317" cy="2563"/>
            </a:xfrm>
            <a:custGeom>
              <a:avLst/>
              <a:gdLst>
                <a:gd name="T0" fmla="*/ 831 w 2634"/>
                <a:gd name="T1" fmla="*/ 26 h 5126"/>
                <a:gd name="T2" fmla="*/ 935 w 2634"/>
                <a:gd name="T3" fmla="*/ 155 h 5126"/>
                <a:gd name="T4" fmla="*/ 919 w 2634"/>
                <a:gd name="T5" fmla="*/ 318 h 5126"/>
                <a:gd name="T6" fmla="*/ 2114 w 2634"/>
                <a:gd name="T7" fmla="*/ 718 h 5126"/>
                <a:gd name="T8" fmla="*/ 2392 w 2634"/>
                <a:gd name="T9" fmla="*/ 800 h 5126"/>
                <a:gd name="T10" fmla="*/ 2578 w 2634"/>
                <a:gd name="T11" fmla="*/ 1012 h 5126"/>
                <a:gd name="T12" fmla="*/ 2634 w 2634"/>
                <a:gd name="T13" fmla="*/ 2817 h 5126"/>
                <a:gd name="T14" fmla="*/ 2571 w 2634"/>
                <a:gd name="T15" fmla="*/ 2969 h 5126"/>
                <a:gd name="T16" fmla="*/ 2419 w 2634"/>
                <a:gd name="T17" fmla="*/ 3034 h 5126"/>
                <a:gd name="T18" fmla="*/ 2297 w 2634"/>
                <a:gd name="T19" fmla="*/ 2998 h 5126"/>
                <a:gd name="T20" fmla="*/ 2205 w 2634"/>
                <a:gd name="T21" fmla="*/ 2862 h 5126"/>
                <a:gd name="T22" fmla="*/ 2189 w 2634"/>
                <a:gd name="T23" fmla="*/ 1211 h 5126"/>
                <a:gd name="T24" fmla="*/ 2130 w 2634"/>
                <a:gd name="T25" fmla="*/ 1187 h 5126"/>
                <a:gd name="T26" fmla="*/ 2103 w 2634"/>
                <a:gd name="T27" fmla="*/ 1359 h 5126"/>
                <a:gd name="T28" fmla="*/ 2103 w 2634"/>
                <a:gd name="T29" fmla="*/ 1782 h 5126"/>
                <a:gd name="T30" fmla="*/ 2103 w 2634"/>
                <a:gd name="T31" fmla="*/ 2076 h 5126"/>
                <a:gd name="T32" fmla="*/ 2103 w 2634"/>
                <a:gd name="T33" fmla="*/ 2270 h 5126"/>
                <a:gd name="T34" fmla="*/ 2105 w 2634"/>
                <a:gd name="T35" fmla="*/ 2401 h 5126"/>
                <a:gd name="T36" fmla="*/ 2105 w 2634"/>
                <a:gd name="T37" fmla="*/ 2500 h 5126"/>
                <a:gd name="T38" fmla="*/ 2105 w 2634"/>
                <a:gd name="T39" fmla="*/ 2600 h 5126"/>
                <a:gd name="T40" fmla="*/ 2107 w 2634"/>
                <a:gd name="T41" fmla="*/ 2736 h 5126"/>
                <a:gd name="T42" fmla="*/ 2107 w 2634"/>
                <a:gd name="T43" fmla="*/ 2939 h 5126"/>
                <a:gd name="T44" fmla="*/ 2107 w 2634"/>
                <a:gd name="T45" fmla="*/ 3242 h 5126"/>
                <a:gd name="T46" fmla="*/ 2107 w 2634"/>
                <a:gd name="T47" fmla="*/ 3679 h 5126"/>
                <a:gd name="T48" fmla="*/ 2107 w 2634"/>
                <a:gd name="T49" fmla="*/ 4283 h 5126"/>
                <a:gd name="T50" fmla="*/ 2101 w 2634"/>
                <a:gd name="T51" fmla="*/ 4918 h 5126"/>
                <a:gd name="T52" fmla="*/ 1994 w 2634"/>
                <a:gd name="T53" fmla="*/ 5081 h 5126"/>
                <a:gd name="T54" fmla="*/ 1794 w 2634"/>
                <a:gd name="T55" fmla="*/ 5120 h 5126"/>
                <a:gd name="T56" fmla="*/ 1631 w 2634"/>
                <a:gd name="T57" fmla="*/ 5011 h 5126"/>
                <a:gd name="T58" fmla="*/ 1588 w 2634"/>
                <a:gd name="T59" fmla="*/ 2847 h 5126"/>
                <a:gd name="T60" fmla="*/ 1531 w 2634"/>
                <a:gd name="T61" fmla="*/ 2790 h 5126"/>
                <a:gd name="T62" fmla="*/ 1475 w 2634"/>
                <a:gd name="T63" fmla="*/ 2847 h 5126"/>
                <a:gd name="T64" fmla="*/ 1430 w 2634"/>
                <a:gd name="T65" fmla="*/ 5011 h 5126"/>
                <a:gd name="T66" fmla="*/ 1269 w 2634"/>
                <a:gd name="T67" fmla="*/ 5120 h 5126"/>
                <a:gd name="T68" fmla="*/ 1070 w 2634"/>
                <a:gd name="T69" fmla="*/ 5081 h 5126"/>
                <a:gd name="T70" fmla="*/ 960 w 2634"/>
                <a:gd name="T71" fmla="*/ 4918 h 5126"/>
                <a:gd name="T72" fmla="*/ 955 w 2634"/>
                <a:gd name="T73" fmla="*/ 4807 h 5126"/>
                <a:gd name="T74" fmla="*/ 955 w 2634"/>
                <a:gd name="T75" fmla="*/ 4568 h 5126"/>
                <a:gd name="T76" fmla="*/ 955 w 2634"/>
                <a:gd name="T77" fmla="*/ 4186 h 5126"/>
                <a:gd name="T78" fmla="*/ 955 w 2634"/>
                <a:gd name="T79" fmla="*/ 3704 h 5126"/>
                <a:gd name="T80" fmla="*/ 955 w 2634"/>
                <a:gd name="T81" fmla="*/ 3166 h 5126"/>
                <a:gd name="T82" fmla="*/ 955 w 2634"/>
                <a:gd name="T83" fmla="*/ 2614 h 5126"/>
                <a:gd name="T84" fmla="*/ 955 w 2634"/>
                <a:gd name="T85" fmla="*/ 2093 h 5126"/>
                <a:gd name="T86" fmla="*/ 955 w 2634"/>
                <a:gd name="T87" fmla="*/ 1646 h 5126"/>
                <a:gd name="T88" fmla="*/ 955 w 2634"/>
                <a:gd name="T89" fmla="*/ 1315 h 5126"/>
                <a:gd name="T90" fmla="*/ 955 w 2634"/>
                <a:gd name="T91" fmla="*/ 1146 h 5126"/>
                <a:gd name="T92" fmla="*/ 117 w 2634"/>
                <a:gd name="T93" fmla="*/ 1022 h 5126"/>
                <a:gd name="T94" fmla="*/ 15 w 2634"/>
                <a:gd name="T95" fmla="*/ 911 h 5126"/>
                <a:gd name="T96" fmla="*/ 13 w 2634"/>
                <a:gd name="T97" fmla="*/ 759 h 5126"/>
                <a:gd name="T98" fmla="*/ 88 w 2634"/>
                <a:gd name="T99" fmla="*/ 644 h 5126"/>
                <a:gd name="T100" fmla="*/ 210 w 2634"/>
                <a:gd name="T101" fmla="*/ 499 h 5126"/>
                <a:gd name="T102" fmla="*/ 357 w 2634"/>
                <a:gd name="T103" fmla="*/ 323 h 5126"/>
                <a:gd name="T104" fmla="*/ 487 w 2634"/>
                <a:gd name="T105" fmla="*/ 167 h 5126"/>
                <a:gd name="T106" fmla="*/ 562 w 2634"/>
                <a:gd name="T107" fmla="*/ 78 h 5126"/>
                <a:gd name="T108" fmla="*/ 668 w 2634"/>
                <a:gd name="T109" fmla="*/ 9 h 5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34" h="5126">
                  <a:moveTo>
                    <a:pt x="709" y="0"/>
                  </a:moveTo>
                  <a:lnTo>
                    <a:pt x="750" y="2"/>
                  </a:lnTo>
                  <a:lnTo>
                    <a:pt x="792" y="9"/>
                  </a:lnTo>
                  <a:lnTo>
                    <a:pt x="831" y="26"/>
                  </a:lnTo>
                  <a:lnTo>
                    <a:pt x="867" y="51"/>
                  </a:lnTo>
                  <a:lnTo>
                    <a:pt x="897" y="81"/>
                  </a:lnTo>
                  <a:lnTo>
                    <a:pt x="919" y="117"/>
                  </a:lnTo>
                  <a:lnTo>
                    <a:pt x="935" y="155"/>
                  </a:lnTo>
                  <a:lnTo>
                    <a:pt x="944" y="196"/>
                  </a:lnTo>
                  <a:lnTo>
                    <a:pt x="944" y="237"/>
                  </a:lnTo>
                  <a:lnTo>
                    <a:pt x="935" y="278"/>
                  </a:lnTo>
                  <a:lnTo>
                    <a:pt x="919" y="318"/>
                  </a:lnTo>
                  <a:lnTo>
                    <a:pt x="894" y="355"/>
                  </a:lnTo>
                  <a:lnTo>
                    <a:pt x="639" y="662"/>
                  </a:lnTo>
                  <a:lnTo>
                    <a:pt x="1113" y="718"/>
                  </a:lnTo>
                  <a:lnTo>
                    <a:pt x="2114" y="718"/>
                  </a:lnTo>
                  <a:lnTo>
                    <a:pt x="2189" y="723"/>
                  </a:lnTo>
                  <a:lnTo>
                    <a:pt x="2261" y="739"/>
                  </a:lnTo>
                  <a:lnTo>
                    <a:pt x="2329" y="764"/>
                  </a:lnTo>
                  <a:lnTo>
                    <a:pt x="2392" y="800"/>
                  </a:lnTo>
                  <a:lnTo>
                    <a:pt x="2449" y="841"/>
                  </a:lnTo>
                  <a:lnTo>
                    <a:pt x="2500" y="893"/>
                  </a:lnTo>
                  <a:lnTo>
                    <a:pt x="2543" y="949"/>
                  </a:lnTo>
                  <a:lnTo>
                    <a:pt x="2578" y="1012"/>
                  </a:lnTo>
                  <a:lnTo>
                    <a:pt x="2604" y="1080"/>
                  </a:lnTo>
                  <a:lnTo>
                    <a:pt x="2620" y="1151"/>
                  </a:lnTo>
                  <a:lnTo>
                    <a:pt x="2627" y="1227"/>
                  </a:lnTo>
                  <a:lnTo>
                    <a:pt x="2634" y="2817"/>
                  </a:lnTo>
                  <a:lnTo>
                    <a:pt x="2630" y="2860"/>
                  </a:lnTo>
                  <a:lnTo>
                    <a:pt x="2618" y="2901"/>
                  </a:lnTo>
                  <a:lnTo>
                    <a:pt x="2598" y="2937"/>
                  </a:lnTo>
                  <a:lnTo>
                    <a:pt x="2571" y="2969"/>
                  </a:lnTo>
                  <a:lnTo>
                    <a:pt x="2539" y="2996"/>
                  </a:lnTo>
                  <a:lnTo>
                    <a:pt x="2503" y="3016"/>
                  </a:lnTo>
                  <a:lnTo>
                    <a:pt x="2462" y="3028"/>
                  </a:lnTo>
                  <a:lnTo>
                    <a:pt x="2419" y="3034"/>
                  </a:lnTo>
                  <a:lnTo>
                    <a:pt x="2417" y="3034"/>
                  </a:lnTo>
                  <a:lnTo>
                    <a:pt x="2374" y="3030"/>
                  </a:lnTo>
                  <a:lnTo>
                    <a:pt x="2334" y="3018"/>
                  </a:lnTo>
                  <a:lnTo>
                    <a:pt x="2297" y="2998"/>
                  </a:lnTo>
                  <a:lnTo>
                    <a:pt x="2264" y="2971"/>
                  </a:lnTo>
                  <a:lnTo>
                    <a:pt x="2239" y="2939"/>
                  </a:lnTo>
                  <a:lnTo>
                    <a:pt x="2218" y="2903"/>
                  </a:lnTo>
                  <a:lnTo>
                    <a:pt x="2205" y="2862"/>
                  </a:lnTo>
                  <a:lnTo>
                    <a:pt x="2202" y="2819"/>
                  </a:lnTo>
                  <a:lnTo>
                    <a:pt x="2193" y="1228"/>
                  </a:lnTo>
                  <a:lnTo>
                    <a:pt x="2193" y="1228"/>
                  </a:lnTo>
                  <a:lnTo>
                    <a:pt x="2189" y="1211"/>
                  </a:lnTo>
                  <a:lnTo>
                    <a:pt x="2180" y="1196"/>
                  </a:lnTo>
                  <a:lnTo>
                    <a:pt x="2166" y="1187"/>
                  </a:lnTo>
                  <a:lnTo>
                    <a:pt x="2148" y="1184"/>
                  </a:lnTo>
                  <a:lnTo>
                    <a:pt x="2130" y="1187"/>
                  </a:lnTo>
                  <a:lnTo>
                    <a:pt x="2116" y="1196"/>
                  </a:lnTo>
                  <a:lnTo>
                    <a:pt x="2107" y="1211"/>
                  </a:lnTo>
                  <a:lnTo>
                    <a:pt x="2103" y="1228"/>
                  </a:lnTo>
                  <a:lnTo>
                    <a:pt x="2103" y="1359"/>
                  </a:lnTo>
                  <a:lnTo>
                    <a:pt x="2103" y="1479"/>
                  </a:lnTo>
                  <a:lnTo>
                    <a:pt x="2103" y="1589"/>
                  </a:lnTo>
                  <a:lnTo>
                    <a:pt x="2103" y="1691"/>
                  </a:lnTo>
                  <a:lnTo>
                    <a:pt x="2103" y="1782"/>
                  </a:lnTo>
                  <a:lnTo>
                    <a:pt x="2103" y="1867"/>
                  </a:lnTo>
                  <a:lnTo>
                    <a:pt x="2103" y="1944"/>
                  </a:lnTo>
                  <a:lnTo>
                    <a:pt x="2103" y="2014"/>
                  </a:lnTo>
                  <a:lnTo>
                    <a:pt x="2103" y="2076"/>
                  </a:lnTo>
                  <a:lnTo>
                    <a:pt x="2103" y="2132"/>
                  </a:lnTo>
                  <a:lnTo>
                    <a:pt x="2103" y="2182"/>
                  </a:lnTo>
                  <a:lnTo>
                    <a:pt x="2103" y="2229"/>
                  </a:lnTo>
                  <a:lnTo>
                    <a:pt x="2103" y="2270"/>
                  </a:lnTo>
                  <a:lnTo>
                    <a:pt x="2103" y="2308"/>
                  </a:lnTo>
                  <a:lnTo>
                    <a:pt x="2103" y="2342"/>
                  </a:lnTo>
                  <a:lnTo>
                    <a:pt x="2105" y="2372"/>
                  </a:lnTo>
                  <a:lnTo>
                    <a:pt x="2105" y="2401"/>
                  </a:lnTo>
                  <a:lnTo>
                    <a:pt x="2105" y="2428"/>
                  </a:lnTo>
                  <a:lnTo>
                    <a:pt x="2105" y="2453"/>
                  </a:lnTo>
                  <a:lnTo>
                    <a:pt x="2105" y="2476"/>
                  </a:lnTo>
                  <a:lnTo>
                    <a:pt x="2105" y="2500"/>
                  </a:lnTo>
                  <a:lnTo>
                    <a:pt x="2105" y="2525"/>
                  </a:lnTo>
                  <a:lnTo>
                    <a:pt x="2105" y="2548"/>
                  </a:lnTo>
                  <a:lnTo>
                    <a:pt x="2105" y="2573"/>
                  </a:lnTo>
                  <a:lnTo>
                    <a:pt x="2105" y="2600"/>
                  </a:lnTo>
                  <a:lnTo>
                    <a:pt x="2105" y="2630"/>
                  </a:lnTo>
                  <a:lnTo>
                    <a:pt x="2105" y="2661"/>
                  </a:lnTo>
                  <a:lnTo>
                    <a:pt x="2105" y="2697"/>
                  </a:lnTo>
                  <a:lnTo>
                    <a:pt x="2107" y="2736"/>
                  </a:lnTo>
                  <a:lnTo>
                    <a:pt x="2107" y="2779"/>
                  </a:lnTo>
                  <a:lnTo>
                    <a:pt x="2107" y="2826"/>
                  </a:lnTo>
                  <a:lnTo>
                    <a:pt x="2107" y="2880"/>
                  </a:lnTo>
                  <a:lnTo>
                    <a:pt x="2107" y="2939"/>
                  </a:lnTo>
                  <a:lnTo>
                    <a:pt x="2107" y="3003"/>
                  </a:lnTo>
                  <a:lnTo>
                    <a:pt x="2107" y="3075"/>
                  </a:lnTo>
                  <a:lnTo>
                    <a:pt x="2107" y="3154"/>
                  </a:lnTo>
                  <a:lnTo>
                    <a:pt x="2107" y="3242"/>
                  </a:lnTo>
                  <a:lnTo>
                    <a:pt x="2107" y="3337"/>
                  </a:lnTo>
                  <a:lnTo>
                    <a:pt x="2107" y="3441"/>
                  </a:lnTo>
                  <a:lnTo>
                    <a:pt x="2107" y="3555"/>
                  </a:lnTo>
                  <a:lnTo>
                    <a:pt x="2107" y="3679"/>
                  </a:lnTo>
                  <a:lnTo>
                    <a:pt x="2107" y="3814"/>
                  </a:lnTo>
                  <a:lnTo>
                    <a:pt x="2107" y="3959"/>
                  </a:lnTo>
                  <a:lnTo>
                    <a:pt x="2107" y="4115"/>
                  </a:lnTo>
                  <a:lnTo>
                    <a:pt x="2107" y="4283"/>
                  </a:lnTo>
                  <a:lnTo>
                    <a:pt x="2107" y="4464"/>
                  </a:lnTo>
                  <a:lnTo>
                    <a:pt x="2107" y="4658"/>
                  </a:lnTo>
                  <a:lnTo>
                    <a:pt x="2107" y="4866"/>
                  </a:lnTo>
                  <a:lnTo>
                    <a:pt x="2101" y="4918"/>
                  </a:lnTo>
                  <a:lnTo>
                    <a:pt x="2087" y="4968"/>
                  </a:lnTo>
                  <a:lnTo>
                    <a:pt x="2064" y="5011"/>
                  </a:lnTo>
                  <a:lnTo>
                    <a:pt x="2031" y="5051"/>
                  </a:lnTo>
                  <a:lnTo>
                    <a:pt x="1994" y="5081"/>
                  </a:lnTo>
                  <a:lnTo>
                    <a:pt x="1949" y="5106"/>
                  </a:lnTo>
                  <a:lnTo>
                    <a:pt x="1900" y="5120"/>
                  </a:lnTo>
                  <a:lnTo>
                    <a:pt x="1848" y="5126"/>
                  </a:lnTo>
                  <a:lnTo>
                    <a:pt x="1794" y="5120"/>
                  </a:lnTo>
                  <a:lnTo>
                    <a:pt x="1746" y="5106"/>
                  </a:lnTo>
                  <a:lnTo>
                    <a:pt x="1703" y="5081"/>
                  </a:lnTo>
                  <a:lnTo>
                    <a:pt x="1663" y="5051"/>
                  </a:lnTo>
                  <a:lnTo>
                    <a:pt x="1631" y="5011"/>
                  </a:lnTo>
                  <a:lnTo>
                    <a:pt x="1608" y="4968"/>
                  </a:lnTo>
                  <a:lnTo>
                    <a:pt x="1593" y="4918"/>
                  </a:lnTo>
                  <a:lnTo>
                    <a:pt x="1588" y="4866"/>
                  </a:lnTo>
                  <a:lnTo>
                    <a:pt x="1588" y="2847"/>
                  </a:lnTo>
                  <a:lnTo>
                    <a:pt x="1583" y="2826"/>
                  </a:lnTo>
                  <a:lnTo>
                    <a:pt x="1572" y="2808"/>
                  </a:lnTo>
                  <a:lnTo>
                    <a:pt x="1554" y="2795"/>
                  </a:lnTo>
                  <a:lnTo>
                    <a:pt x="1531" y="2790"/>
                  </a:lnTo>
                  <a:lnTo>
                    <a:pt x="1509" y="2795"/>
                  </a:lnTo>
                  <a:lnTo>
                    <a:pt x="1491" y="2808"/>
                  </a:lnTo>
                  <a:lnTo>
                    <a:pt x="1480" y="2826"/>
                  </a:lnTo>
                  <a:lnTo>
                    <a:pt x="1475" y="2847"/>
                  </a:lnTo>
                  <a:lnTo>
                    <a:pt x="1475" y="4866"/>
                  </a:lnTo>
                  <a:lnTo>
                    <a:pt x="1470" y="4918"/>
                  </a:lnTo>
                  <a:lnTo>
                    <a:pt x="1455" y="4968"/>
                  </a:lnTo>
                  <a:lnTo>
                    <a:pt x="1430" y="5011"/>
                  </a:lnTo>
                  <a:lnTo>
                    <a:pt x="1400" y="5051"/>
                  </a:lnTo>
                  <a:lnTo>
                    <a:pt x="1360" y="5081"/>
                  </a:lnTo>
                  <a:lnTo>
                    <a:pt x="1317" y="5106"/>
                  </a:lnTo>
                  <a:lnTo>
                    <a:pt x="1269" y="5120"/>
                  </a:lnTo>
                  <a:lnTo>
                    <a:pt x="1215" y="5126"/>
                  </a:lnTo>
                  <a:lnTo>
                    <a:pt x="1163" y="5120"/>
                  </a:lnTo>
                  <a:lnTo>
                    <a:pt x="1114" y="5106"/>
                  </a:lnTo>
                  <a:lnTo>
                    <a:pt x="1070" y="5081"/>
                  </a:lnTo>
                  <a:lnTo>
                    <a:pt x="1032" y="5051"/>
                  </a:lnTo>
                  <a:lnTo>
                    <a:pt x="1000" y="5011"/>
                  </a:lnTo>
                  <a:lnTo>
                    <a:pt x="976" y="4968"/>
                  </a:lnTo>
                  <a:lnTo>
                    <a:pt x="960" y="4918"/>
                  </a:lnTo>
                  <a:lnTo>
                    <a:pt x="955" y="4866"/>
                  </a:lnTo>
                  <a:lnTo>
                    <a:pt x="955" y="4859"/>
                  </a:lnTo>
                  <a:lnTo>
                    <a:pt x="955" y="4839"/>
                  </a:lnTo>
                  <a:lnTo>
                    <a:pt x="955" y="4807"/>
                  </a:lnTo>
                  <a:lnTo>
                    <a:pt x="955" y="4764"/>
                  </a:lnTo>
                  <a:lnTo>
                    <a:pt x="955" y="4708"/>
                  </a:lnTo>
                  <a:lnTo>
                    <a:pt x="955" y="4644"/>
                  </a:lnTo>
                  <a:lnTo>
                    <a:pt x="955" y="4568"/>
                  </a:lnTo>
                  <a:lnTo>
                    <a:pt x="955" y="4486"/>
                  </a:lnTo>
                  <a:lnTo>
                    <a:pt x="955" y="4393"/>
                  </a:lnTo>
                  <a:lnTo>
                    <a:pt x="955" y="4294"/>
                  </a:lnTo>
                  <a:lnTo>
                    <a:pt x="955" y="4186"/>
                  </a:lnTo>
                  <a:lnTo>
                    <a:pt x="955" y="4074"/>
                  </a:lnTo>
                  <a:lnTo>
                    <a:pt x="955" y="3955"/>
                  </a:lnTo>
                  <a:lnTo>
                    <a:pt x="955" y="3832"/>
                  </a:lnTo>
                  <a:lnTo>
                    <a:pt x="955" y="3704"/>
                  </a:lnTo>
                  <a:lnTo>
                    <a:pt x="955" y="3573"/>
                  </a:lnTo>
                  <a:lnTo>
                    <a:pt x="955" y="3439"/>
                  </a:lnTo>
                  <a:lnTo>
                    <a:pt x="955" y="3303"/>
                  </a:lnTo>
                  <a:lnTo>
                    <a:pt x="955" y="3166"/>
                  </a:lnTo>
                  <a:lnTo>
                    <a:pt x="955" y="3027"/>
                  </a:lnTo>
                  <a:lnTo>
                    <a:pt x="955" y="2889"/>
                  </a:lnTo>
                  <a:lnTo>
                    <a:pt x="955" y="2751"/>
                  </a:lnTo>
                  <a:lnTo>
                    <a:pt x="955" y="2614"/>
                  </a:lnTo>
                  <a:lnTo>
                    <a:pt x="955" y="2480"/>
                  </a:lnTo>
                  <a:lnTo>
                    <a:pt x="955" y="2347"/>
                  </a:lnTo>
                  <a:lnTo>
                    <a:pt x="955" y="2218"/>
                  </a:lnTo>
                  <a:lnTo>
                    <a:pt x="955" y="2093"/>
                  </a:lnTo>
                  <a:lnTo>
                    <a:pt x="955" y="1972"/>
                  </a:lnTo>
                  <a:lnTo>
                    <a:pt x="955" y="1858"/>
                  </a:lnTo>
                  <a:lnTo>
                    <a:pt x="955" y="1748"/>
                  </a:lnTo>
                  <a:lnTo>
                    <a:pt x="955" y="1646"/>
                  </a:lnTo>
                  <a:lnTo>
                    <a:pt x="955" y="1549"/>
                  </a:lnTo>
                  <a:lnTo>
                    <a:pt x="955" y="1463"/>
                  </a:lnTo>
                  <a:lnTo>
                    <a:pt x="955" y="1384"/>
                  </a:lnTo>
                  <a:lnTo>
                    <a:pt x="955" y="1315"/>
                  </a:lnTo>
                  <a:lnTo>
                    <a:pt x="955" y="1257"/>
                  </a:lnTo>
                  <a:lnTo>
                    <a:pt x="955" y="1209"/>
                  </a:lnTo>
                  <a:lnTo>
                    <a:pt x="955" y="1171"/>
                  </a:lnTo>
                  <a:lnTo>
                    <a:pt x="955" y="1146"/>
                  </a:lnTo>
                  <a:lnTo>
                    <a:pt x="955" y="1133"/>
                  </a:lnTo>
                  <a:lnTo>
                    <a:pt x="192" y="1046"/>
                  </a:lnTo>
                  <a:lnTo>
                    <a:pt x="153" y="1037"/>
                  </a:lnTo>
                  <a:lnTo>
                    <a:pt x="117" y="1022"/>
                  </a:lnTo>
                  <a:lnTo>
                    <a:pt x="85" y="1003"/>
                  </a:lnTo>
                  <a:lnTo>
                    <a:pt x="56" y="976"/>
                  </a:lnTo>
                  <a:lnTo>
                    <a:pt x="33" y="945"/>
                  </a:lnTo>
                  <a:lnTo>
                    <a:pt x="15" y="911"/>
                  </a:lnTo>
                  <a:lnTo>
                    <a:pt x="4" y="874"/>
                  </a:lnTo>
                  <a:lnTo>
                    <a:pt x="0" y="834"/>
                  </a:lnTo>
                  <a:lnTo>
                    <a:pt x="2" y="796"/>
                  </a:lnTo>
                  <a:lnTo>
                    <a:pt x="13" y="759"/>
                  </a:lnTo>
                  <a:lnTo>
                    <a:pt x="27" y="725"/>
                  </a:lnTo>
                  <a:lnTo>
                    <a:pt x="51" y="692"/>
                  </a:lnTo>
                  <a:lnTo>
                    <a:pt x="67" y="671"/>
                  </a:lnTo>
                  <a:lnTo>
                    <a:pt x="88" y="644"/>
                  </a:lnTo>
                  <a:lnTo>
                    <a:pt x="115" y="614"/>
                  </a:lnTo>
                  <a:lnTo>
                    <a:pt x="144" y="580"/>
                  </a:lnTo>
                  <a:lnTo>
                    <a:pt x="176" y="540"/>
                  </a:lnTo>
                  <a:lnTo>
                    <a:pt x="210" y="499"/>
                  </a:lnTo>
                  <a:lnTo>
                    <a:pt x="246" y="456"/>
                  </a:lnTo>
                  <a:lnTo>
                    <a:pt x="284" y="411"/>
                  </a:lnTo>
                  <a:lnTo>
                    <a:pt x="320" y="368"/>
                  </a:lnTo>
                  <a:lnTo>
                    <a:pt x="357" y="323"/>
                  </a:lnTo>
                  <a:lnTo>
                    <a:pt x="393" y="280"/>
                  </a:lnTo>
                  <a:lnTo>
                    <a:pt x="427" y="239"/>
                  </a:lnTo>
                  <a:lnTo>
                    <a:pt x="458" y="201"/>
                  </a:lnTo>
                  <a:lnTo>
                    <a:pt x="487" y="167"/>
                  </a:lnTo>
                  <a:lnTo>
                    <a:pt x="513" y="137"/>
                  </a:lnTo>
                  <a:lnTo>
                    <a:pt x="533" y="112"/>
                  </a:lnTo>
                  <a:lnTo>
                    <a:pt x="549" y="92"/>
                  </a:lnTo>
                  <a:lnTo>
                    <a:pt x="562" y="78"/>
                  </a:lnTo>
                  <a:lnTo>
                    <a:pt x="562" y="78"/>
                  </a:lnTo>
                  <a:lnTo>
                    <a:pt x="592" y="47"/>
                  </a:lnTo>
                  <a:lnTo>
                    <a:pt x="628" y="24"/>
                  </a:lnTo>
                  <a:lnTo>
                    <a:pt x="668" y="9"/>
                  </a:lnTo>
                  <a:lnTo>
                    <a:pt x="7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F3B0A09-DA89-483F-8EC0-46C55C03D233}"/>
              </a:ext>
            </a:extLst>
          </p:cNvPr>
          <p:cNvSpPr/>
          <p:nvPr/>
        </p:nvSpPr>
        <p:spPr>
          <a:xfrm flipH="1">
            <a:off x="5307953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36F4CA61-7BA7-459A-BECB-B5F434790D04}"/>
              </a:ext>
            </a:extLst>
          </p:cNvPr>
          <p:cNvSpPr/>
          <p:nvPr/>
        </p:nvSpPr>
        <p:spPr>
          <a:xfrm flipH="1">
            <a:off x="9033344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3DDA4905-F060-4301-820B-7D00EF2408D5}"/>
              </a:ext>
            </a:extLst>
          </p:cNvPr>
          <p:cNvSpPr/>
          <p:nvPr/>
        </p:nvSpPr>
        <p:spPr>
          <a:xfrm flipH="1">
            <a:off x="1310193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A1B37B5-122A-4187-8D91-6C522E8DF4A6}"/>
              </a:ext>
            </a:extLst>
          </p:cNvPr>
          <p:cNvSpPr txBox="1"/>
          <p:nvPr/>
        </p:nvSpPr>
        <p:spPr>
          <a:xfrm>
            <a:off x="5728914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9C4C0E3-C489-4D90-8AE2-A73682FF1E09}"/>
              </a:ext>
            </a:extLst>
          </p:cNvPr>
          <p:cNvSpPr txBox="1"/>
          <p:nvPr/>
        </p:nvSpPr>
        <p:spPr>
          <a:xfrm>
            <a:off x="9294930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8C6406-9899-4B0C-9AD4-E9A528C53F26}"/>
              </a:ext>
            </a:extLst>
          </p:cNvPr>
          <p:cNvSpPr txBox="1"/>
          <p:nvPr/>
        </p:nvSpPr>
        <p:spPr>
          <a:xfrm>
            <a:off x="1804298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EDE518D-D9D6-49B1-A676-C761AC88F68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FC16A05-7788-4315-9AC5-F7BE0CF4AD7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AACDC87-25FD-4C3D-BBCB-E1535076F230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085662CA-A236-4FB7-A244-2400F69F873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18D770B-9629-4611-98EA-7FAD6CB90BF4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D0D4141-B31D-48C0-816E-0B6450EB71E3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6691CCD-81CD-4933-ACA5-90113D337A9C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E7AEE8C-57CA-4693-A1FB-608013D991A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7E1D02D-2FC9-4C84-A874-459309983B6D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CEA989E5-084D-4C47-9276-C8157D5E9BC3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B55D9C9-FAB3-4F34-8EBC-375A5E7BFF9C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2435171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2D3E11F3-2A43-4656-BF14-668593072169}"/>
              </a:ext>
            </a:extLst>
          </p:cNvPr>
          <p:cNvSpPr>
            <a:spLocks/>
          </p:cNvSpPr>
          <p:nvPr/>
        </p:nvSpPr>
        <p:spPr bwMode="auto">
          <a:xfrm flipH="1">
            <a:off x="6546925" y="2845212"/>
            <a:ext cx="1158669" cy="1208546"/>
          </a:xfrm>
          <a:custGeom>
            <a:avLst/>
            <a:gdLst>
              <a:gd name="T0" fmla="*/ 165 w 302"/>
              <a:gd name="T1" fmla="*/ 0 h 315"/>
              <a:gd name="T2" fmla="*/ 302 w 302"/>
              <a:gd name="T3" fmla="*/ 315 h 315"/>
              <a:gd name="T4" fmla="*/ 137 w 302"/>
              <a:gd name="T5" fmla="*/ 315 h 315"/>
              <a:gd name="T6" fmla="*/ 0 w 302"/>
              <a:gd name="T7" fmla="*/ 0 h 315"/>
              <a:gd name="T8" fmla="*/ 75 w 302"/>
              <a:gd name="T9" fmla="*/ 0 h 315"/>
              <a:gd name="T10" fmla="*/ 165 w 302"/>
              <a:gd name="T11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2" h="315">
                <a:moveTo>
                  <a:pt x="165" y="0"/>
                </a:moveTo>
                <a:lnTo>
                  <a:pt x="302" y="315"/>
                </a:lnTo>
                <a:lnTo>
                  <a:pt x="137" y="315"/>
                </a:lnTo>
                <a:lnTo>
                  <a:pt x="0" y="0"/>
                </a:lnTo>
                <a:lnTo>
                  <a:pt x="75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22D65673-EF95-4B8B-94CF-FE0E01ECC94E}"/>
              </a:ext>
            </a:extLst>
          </p:cNvPr>
          <p:cNvSpPr>
            <a:spLocks/>
          </p:cNvSpPr>
          <p:nvPr/>
        </p:nvSpPr>
        <p:spPr bwMode="auto">
          <a:xfrm flipH="1">
            <a:off x="7766982" y="3225040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8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8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D7D3AEF-5559-4700-B38A-0476D7026B7A}"/>
              </a:ext>
            </a:extLst>
          </p:cNvPr>
          <p:cNvSpPr>
            <a:spLocks/>
          </p:cNvSpPr>
          <p:nvPr/>
        </p:nvSpPr>
        <p:spPr bwMode="auto">
          <a:xfrm flipH="1">
            <a:off x="8983200" y="3612542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7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7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C42A77F9-0E79-49ED-8584-09B3F258BDB1}"/>
              </a:ext>
            </a:extLst>
          </p:cNvPr>
          <p:cNvSpPr>
            <a:spLocks/>
          </p:cNvSpPr>
          <p:nvPr/>
        </p:nvSpPr>
        <p:spPr bwMode="auto">
          <a:xfrm flipH="1">
            <a:off x="7080220" y="2845212"/>
            <a:ext cx="1323646" cy="1596047"/>
          </a:xfrm>
          <a:custGeom>
            <a:avLst/>
            <a:gdLst>
              <a:gd name="T0" fmla="*/ 180 w 345"/>
              <a:gd name="T1" fmla="*/ 0 h 416"/>
              <a:gd name="T2" fmla="*/ 0 w 345"/>
              <a:gd name="T3" fmla="*/ 416 h 416"/>
              <a:gd name="T4" fmla="*/ 166 w 345"/>
              <a:gd name="T5" fmla="*/ 416 h 416"/>
              <a:gd name="T6" fmla="*/ 345 w 345"/>
              <a:gd name="T7" fmla="*/ 0 h 416"/>
              <a:gd name="T8" fmla="*/ 180 w 345"/>
              <a:gd name="T9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6">
                <a:moveTo>
                  <a:pt x="180" y="0"/>
                </a:moveTo>
                <a:lnTo>
                  <a:pt x="0" y="416"/>
                </a:lnTo>
                <a:lnTo>
                  <a:pt x="166" y="416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E437674-172F-4A42-82B4-96E3D844CBB6}"/>
              </a:ext>
            </a:extLst>
          </p:cNvPr>
          <p:cNvSpPr>
            <a:spLocks/>
          </p:cNvSpPr>
          <p:nvPr/>
        </p:nvSpPr>
        <p:spPr bwMode="auto">
          <a:xfrm flipH="1">
            <a:off x="8292602" y="3225040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5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5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84128957-493E-4C80-9C43-0CB48C13A81E}"/>
              </a:ext>
            </a:extLst>
          </p:cNvPr>
          <p:cNvSpPr>
            <a:spLocks/>
          </p:cNvSpPr>
          <p:nvPr/>
        </p:nvSpPr>
        <p:spPr bwMode="auto">
          <a:xfrm flipH="1">
            <a:off x="9508821" y="3612542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6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6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DE7A0E-604A-4DCF-8AE5-DF5DBEF7DDA3}"/>
              </a:ext>
            </a:extLst>
          </p:cNvPr>
          <p:cNvSpPr/>
          <p:nvPr/>
        </p:nvSpPr>
        <p:spPr>
          <a:xfrm flipH="1">
            <a:off x="10122079" y="4720664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6BF4F2-E4AB-45E4-BAAB-DBC46B8B69C6}"/>
              </a:ext>
            </a:extLst>
          </p:cNvPr>
          <p:cNvSpPr/>
          <p:nvPr/>
        </p:nvSpPr>
        <p:spPr>
          <a:xfrm flipH="1">
            <a:off x="8905862" y="4333162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935B34-9976-4EE0-8E68-5FC34E7A689F}"/>
              </a:ext>
            </a:extLst>
          </p:cNvPr>
          <p:cNvSpPr/>
          <p:nvPr/>
        </p:nvSpPr>
        <p:spPr>
          <a:xfrm flipH="1">
            <a:off x="7693479" y="3945661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341387DA-137B-40B1-87BD-10D1C3583BA1}"/>
              </a:ext>
            </a:extLst>
          </p:cNvPr>
          <p:cNvSpPr>
            <a:spLocks/>
          </p:cNvSpPr>
          <p:nvPr/>
        </p:nvSpPr>
        <p:spPr bwMode="auto">
          <a:xfrm>
            <a:off x="4552665" y="2845212"/>
            <a:ext cx="1158669" cy="1208546"/>
          </a:xfrm>
          <a:custGeom>
            <a:avLst/>
            <a:gdLst>
              <a:gd name="T0" fmla="*/ 165 w 302"/>
              <a:gd name="T1" fmla="*/ 0 h 315"/>
              <a:gd name="T2" fmla="*/ 302 w 302"/>
              <a:gd name="T3" fmla="*/ 315 h 315"/>
              <a:gd name="T4" fmla="*/ 137 w 302"/>
              <a:gd name="T5" fmla="*/ 315 h 315"/>
              <a:gd name="T6" fmla="*/ 0 w 302"/>
              <a:gd name="T7" fmla="*/ 0 h 315"/>
              <a:gd name="T8" fmla="*/ 75 w 302"/>
              <a:gd name="T9" fmla="*/ 0 h 315"/>
              <a:gd name="T10" fmla="*/ 165 w 302"/>
              <a:gd name="T11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2" h="315">
                <a:moveTo>
                  <a:pt x="165" y="0"/>
                </a:moveTo>
                <a:lnTo>
                  <a:pt x="302" y="315"/>
                </a:lnTo>
                <a:lnTo>
                  <a:pt x="137" y="315"/>
                </a:lnTo>
                <a:lnTo>
                  <a:pt x="0" y="0"/>
                </a:lnTo>
                <a:lnTo>
                  <a:pt x="75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5497F368-134B-4DE5-B7A2-BF1137F20FCE}"/>
              </a:ext>
            </a:extLst>
          </p:cNvPr>
          <p:cNvSpPr>
            <a:spLocks/>
          </p:cNvSpPr>
          <p:nvPr/>
        </p:nvSpPr>
        <p:spPr bwMode="auto">
          <a:xfrm>
            <a:off x="3332608" y="3225040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8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8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5E349C3F-E07A-4A8A-930B-14AD5464485D}"/>
              </a:ext>
            </a:extLst>
          </p:cNvPr>
          <p:cNvSpPr>
            <a:spLocks/>
          </p:cNvSpPr>
          <p:nvPr/>
        </p:nvSpPr>
        <p:spPr bwMode="auto">
          <a:xfrm>
            <a:off x="2116390" y="3612542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7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7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112DE793-8A76-4BF7-9D1D-583D750E004B}"/>
              </a:ext>
            </a:extLst>
          </p:cNvPr>
          <p:cNvSpPr>
            <a:spLocks/>
          </p:cNvSpPr>
          <p:nvPr/>
        </p:nvSpPr>
        <p:spPr bwMode="auto">
          <a:xfrm>
            <a:off x="3854394" y="2845212"/>
            <a:ext cx="1323646" cy="1596047"/>
          </a:xfrm>
          <a:custGeom>
            <a:avLst/>
            <a:gdLst>
              <a:gd name="T0" fmla="*/ 180 w 345"/>
              <a:gd name="T1" fmla="*/ 0 h 416"/>
              <a:gd name="T2" fmla="*/ 0 w 345"/>
              <a:gd name="T3" fmla="*/ 416 h 416"/>
              <a:gd name="T4" fmla="*/ 166 w 345"/>
              <a:gd name="T5" fmla="*/ 416 h 416"/>
              <a:gd name="T6" fmla="*/ 345 w 345"/>
              <a:gd name="T7" fmla="*/ 0 h 416"/>
              <a:gd name="T8" fmla="*/ 180 w 345"/>
              <a:gd name="T9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6">
                <a:moveTo>
                  <a:pt x="180" y="0"/>
                </a:moveTo>
                <a:lnTo>
                  <a:pt x="0" y="416"/>
                </a:lnTo>
                <a:lnTo>
                  <a:pt x="166" y="416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33F8EAC2-1E87-463B-B881-1123659395C8}"/>
              </a:ext>
            </a:extLst>
          </p:cNvPr>
          <p:cNvSpPr>
            <a:spLocks/>
          </p:cNvSpPr>
          <p:nvPr/>
        </p:nvSpPr>
        <p:spPr bwMode="auto">
          <a:xfrm>
            <a:off x="2642011" y="3225040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5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5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Freeform 10">
            <a:extLst>
              <a:ext uri="{FF2B5EF4-FFF2-40B4-BE49-F238E27FC236}">
                <a16:creationId xmlns:a16="http://schemas.microsoft.com/office/drawing/2014/main" id="{8E5E9371-9E2A-40A5-9B81-B675DE5F4BFA}"/>
              </a:ext>
            </a:extLst>
          </p:cNvPr>
          <p:cNvSpPr>
            <a:spLocks/>
          </p:cNvSpPr>
          <p:nvPr/>
        </p:nvSpPr>
        <p:spPr bwMode="auto">
          <a:xfrm>
            <a:off x="1425792" y="3612542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6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6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C32DFA5-9B96-4057-96EC-BC321F7AD9D3}"/>
              </a:ext>
            </a:extLst>
          </p:cNvPr>
          <p:cNvSpPr/>
          <p:nvPr/>
        </p:nvSpPr>
        <p:spPr>
          <a:xfrm>
            <a:off x="1563587" y="4720664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DCCBB67-74EE-448F-9C48-F8A6545ABBB9}"/>
              </a:ext>
            </a:extLst>
          </p:cNvPr>
          <p:cNvSpPr/>
          <p:nvPr/>
        </p:nvSpPr>
        <p:spPr>
          <a:xfrm>
            <a:off x="2779804" y="4333162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639260D-D025-46BA-8B3B-885D4E2F1995}"/>
              </a:ext>
            </a:extLst>
          </p:cNvPr>
          <p:cNvSpPr/>
          <p:nvPr/>
        </p:nvSpPr>
        <p:spPr>
          <a:xfrm>
            <a:off x="3992187" y="3945661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7DBE4C-BAF3-4EFF-B6AD-0F1803ADB9C7}"/>
              </a:ext>
            </a:extLst>
          </p:cNvPr>
          <p:cNvSpPr/>
          <p:nvPr/>
        </p:nvSpPr>
        <p:spPr>
          <a:xfrm flipH="1">
            <a:off x="2204682" y="5171697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1AB28AF-981C-4A76-B08E-1BD1429E5EEE}"/>
              </a:ext>
            </a:extLst>
          </p:cNvPr>
          <p:cNvSpPr/>
          <p:nvPr/>
        </p:nvSpPr>
        <p:spPr>
          <a:xfrm flipH="1">
            <a:off x="8509452" y="5171697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CCE4B87-2428-4824-B93A-2B1C66BD0C2B}"/>
              </a:ext>
            </a:extLst>
          </p:cNvPr>
          <p:cNvSpPr/>
          <p:nvPr/>
        </p:nvSpPr>
        <p:spPr>
          <a:xfrm flipH="1">
            <a:off x="8979364" y="2897533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AF992D3-84CD-4700-8159-D9222BBC81BF}"/>
              </a:ext>
            </a:extLst>
          </p:cNvPr>
          <p:cNvSpPr/>
          <p:nvPr/>
        </p:nvSpPr>
        <p:spPr>
          <a:xfrm flipH="1">
            <a:off x="1644693" y="2897533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5E4E4A2-8546-4E6A-9647-46B86FE7B8C2}"/>
              </a:ext>
            </a:extLst>
          </p:cNvPr>
          <p:cNvSpPr/>
          <p:nvPr/>
        </p:nvSpPr>
        <p:spPr>
          <a:xfrm flipH="1">
            <a:off x="4095207" y="2114969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BE59035-5A31-4AB3-98A4-BEC0AE4B4D05}"/>
              </a:ext>
            </a:extLst>
          </p:cNvPr>
          <p:cNvSpPr/>
          <p:nvPr/>
        </p:nvSpPr>
        <p:spPr>
          <a:xfrm flipH="1">
            <a:off x="6626099" y="2114969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E3FB2B1-6321-497B-B878-BA62AE200FE7}"/>
              </a:ext>
            </a:extLst>
          </p:cNvPr>
          <p:cNvSpPr txBox="1"/>
          <p:nvPr/>
        </p:nvSpPr>
        <p:spPr>
          <a:xfrm>
            <a:off x="2391656" y="490895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A3101A2-008D-45D4-9EBA-220778A411EA}"/>
              </a:ext>
            </a:extLst>
          </p:cNvPr>
          <p:cNvSpPr txBox="1"/>
          <p:nvPr/>
        </p:nvSpPr>
        <p:spPr>
          <a:xfrm>
            <a:off x="6780437" y="183474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21FEC5-4D97-45D4-8356-2BF3D087B9A9}"/>
              </a:ext>
            </a:extLst>
          </p:cNvPr>
          <p:cNvSpPr txBox="1"/>
          <p:nvPr/>
        </p:nvSpPr>
        <p:spPr>
          <a:xfrm>
            <a:off x="9042766" y="262022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FBFFE45-74E4-4EAE-A08C-A349082BB38C}"/>
              </a:ext>
            </a:extLst>
          </p:cNvPr>
          <p:cNvSpPr txBox="1"/>
          <p:nvPr/>
        </p:nvSpPr>
        <p:spPr>
          <a:xfrm>
            <a:off x="1802161" y="262022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13A9E2C-1DB8-4AAC-BF21-B662CD0231E0}"/>
              </a:ext>
            </a:extLst>
          </p:cNvPr>
          <p:cNvSpPr txBox="1"/>
          <p:nvPr/>
        </p:nvSpPr>
        <p:spPr>
          <a:xfrm>
            <a:off x="8630474" y="490895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65D6623-E40A-4BA7-9392-DAD022A74A8C}"/>
              </a:ext>
            </a:extLst>
          </p:cNvPr>
          <p:cNvSpPr txBox="1"/>
          <p:nvPr/>
        </p:nvSpPr>
        <p:spPr>
          <a:xfrm>
            <a:off x="4253724" y="183474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D2A9FC9-0095-409B-AD38-F86B7B6E7FAA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34180F2-C07B-4DCC-9BB0-A1891F42E62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D421C01-3126-423D-9016-2DA894DFED6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1AAD26AE-84B0-46F6-8B69-875D21D0F959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8618F54-5539-4912-86DA-C6C23E9F0B9F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788E04D-BC19-4B27-8A51-8056CE22EA2D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69DE912-BC3D-4655-85F9-FCBE296B237E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E44F9A20-D1B2-4256-BBC5-92CB1213CE5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179D86-6066-443C-B6F1-1E368DEF1F7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0EFA0115-130C-4929-B458-1136B4918E0B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0C495C9-6FA3-4C23-AA1E-CCC350CBE34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2573705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3122">
            <a:extLst>
              <a:ext uri="{FF2B5EF4-FFF2-40B4-BE49-F238E27FC236}">
                <a16:creationId xmlns:a16="http://schemas.microsoft.com/office/drawing/2014/main" id="{7CB03891-A346-406D-BFE6-B43D5BE730E0}"/>
              </a:ext>
            </a:extLst>
          </p:cNvPr>
          <p:cNvSpPr/>
          <p:nvPr/>
        </p:nvSpPr>
        <p:spPr>
          <a:xfrm rot="10800000">
            <a:off x="1332582" y="2823966"/>
            <a:ext cx="2033345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3123">
            <a:extLst>
              <a:ext uri="{FF2B5EF4-FFF2-40B4-BE49-F238E27FC236}">
                <a16:creationId xmlns:a16="http://schemas.microsoft.com/office/drawing/2014/main" id="{BE424ABF-A432-42E0-B091-902C7639CC5E}"/>
              </a:ext>
            </a:extLst>
          </p:cNvPr>
          <p:cNvSpPr/>
          <p:nvPr/>
        </p:nvSpPr>
        <p:spPr>
          <a:xfrm rot="10800000">
            <a:off x="1711133" y="4128946"/>
            <a:ext cx="1286630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3124">
            <a:extLst>
              <a:ext uri="{FF2B5EF4-FFF2-40B4-BE49-F238E27FC236}">
                <a16:creationId xmlns:a16="http://schemas.microsoft.com/office/drawing/2014/main" id="{E7B85967-8178-457C-B6D9-B636793A1D10}"/>
              </a:ext>
            </a:extLst>
          </p:cNvPr>
          <p:cNvSpPr/>
          <p:nvPr/>
        </p:nvSpPr>
        <p:spPr>
          <a:xfrm>
            <a:off x="1332584" y="1806425"/>
            <a:ext cx="2033345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3125">
            <a:extLst>
              <a:ext uri="{FF2B5EF4-FFF2-40B4-BE49-F238E27FC236}">
                <a16:creationId xmlns:a16="http://schemas.microsoft.com/office/drawing/2014/main" id="{EE5630A3-057F-4BE6-B725-7C2B5028319C}"/>
              </a:ext>
            </a:extLst>
          </p:cNvPr>
          <p:cNvSpPr/>
          <p:nvPr/>
        </p:nvSpPr>
        <p:spPr>
          <a:xfrm rot="10800000">
            <a:off x="4909738" y="2824812"/>
            <a:ext cx="2033345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3126">
            <a:extLst>
              <a:ext uri="{FF2B5EF4-FFF2-40B4-BE49-F238E27FC236}">
                <a16:creationId xmlns:a16="http://schemas.microsoft.com/office/drawing/2014/main" id="{8343F773-E369-4595-BFB5-38B0E93C08B4}"/>
              </a:ext>
            </a:extLst>
          </p:cNvPr>
          <p:cNvSpPr/>
          <p:nvPr/>
        </p:nvSpPr>
        <p:spPr>
          <a:xfrm rot="10800000">
            <a:off x="5288289" y="4127676"/>
            <a:ext cx="1286630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Shape 3127">
            <a:extLst>
              <a:ext uri="{FF2B5EF4-FFF2-40B4-BE49-F238E27FC236}">
                <a16:creationId xmlns:a16="http://schemas.microsoft.com/office/drawing/2014/main" id="{F1F12360-ADF3-4D4B-9F52-F329CBE163D4}"/>
              </a:ext>
            </a:extLst>
          </p:cNvPr>
          <p:cNvSpPr/>
          <p:nvPr/>
        </p:nvSpPr>
        <p:spPr>
          <a:xfrm>
            <a:off x="4909740" y="1807271"/>
            <a:ext cx="2033345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3129">
            <a:extLst>
              <a:ext uri="{FF2B5EF4-FFF2-40B4-BE49-F238E27FC236}">
                <a16:creationId xmlns:a16="http://schemas.microsoft.com/office/drawing/2014/main" id="{49A2B2AE-5673-47FC-B097-FDD85CA092D7}"/>
              </a:ext>
            </a:extLst>
          </p:cNvPr>
          <p:cNvSpPr/>
          <p:nvPr/>
        </p:nvSpPr>
        <p:spPr>
          <a:xfrm rot="10800000">
            <a:off x="8776687" y="4127676"/>
            <a:ext cx="1286629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3130">
            <a:extLst>
              <a:ext uri="{FF2B5EF4-FFF2-40B4-BE49-F238E27FC236}">
                <a16:creationId xmlns:a16="http://schemas.microsoft.com/office/drawing/2014/main" id="{3775A1C5-51B7-4007-B1EA-A2B729483A3F}"/>
              </a:ext>
            </a:extLst>
          </p:cNvPr>
          <p:cNvSpPr/>
          <p:nvPr/>
        </p:nvSpPr>
        <p:spPr>
          <a:xfrm>
            <a:off x="8398139" y="1807272"/>
            <a:ext cx="2033344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C28E4CE-2492-4063-8AFB-DD5DE3E9AB5A}"/>
              </a:ext>
            </a:extLst>
          </p:cNvPr>
          <p:cNvSpPr/>
          <p:nvPr/>
        </p:nvSpPr>
        <p:spPr>
          <a:xfrm>
            <a:off x="1389004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62933C-077A-484F-BA9E-B06B56055379}"/>
              </a:ext>
            </a:extLst>
          </p:cNvPr>
          <p:cNvSpPr/>
          <p:nvPr/>
        </p:nvSpPr>
        <p:spPr>
          <a:xfrm>
            <a:off x="5025441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67AD985-7F02-43D8-8749-CEA99398D393}"/>
              </a:ext>
            </a:extLst>
          </p:cNvPr>
          <p:cNvSpPr/>
          <p:nvPr/>
        </p:nvSpPr>
        <p:spPr>
          <a:xfrm>
            <a:off x="8443857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83396DB-5909-4DC0-AAAF-E9DBFFEB27CF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8A65F21-A10D-46B6-8452-7136AC4846E1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ED9F4F2-7B8E-47E1-AC00-BC7E55334D58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08CEF747-39E5-49C3-ADEB-44BA2FD8EAB4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3FC26DF-6C6F-4B33-90F3-D1FA6558F3C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9BDD27B-170E-4AF0-8AE5-08A74A56624C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4885EA3-F034-4A00-8CC7-FF782B31B6FB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0AE0C15-12C7-4602-9228-7CF58BC288C5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FB7D075-3083-4C83-9A66-BE6259B8B8BC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60BAE85-87AA-4DD0-AB92-440A9104CA68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0246C4-6CD1-4275-AF83-204DB7445FBE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4686963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24">
            <a:extLst>
              <a:ext uri="{FF2B5EF4-FFF2-40B4-BE49-F238E27FC236}">
                <a16:creationId xmlns:a16="http://schemas.microsoft.com/office/drawing/2014/main" id="{C61420B1-8BD9-4F70-A5EA-DA7AB3AA0956}"/>
              </a:ext>
            </a:extLst>
          </p:cNvPr>
          <p:cNvSpPr>
            <a:spLocks noEditPoints="1"/>
          </p:cNvSpPr>
          <p:nvPr/>
        </p:nvSpPr>
        <p:spPr bwMode="auto">
          <a:xfrm>
            <a:off x="8585324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id="{E95643E6-EB68-45C8-8D89-137B18BA8266}"/>
              </a:ext>
            </a:extLst>
          </p:cNvPr>
          <p:cNvSpPr>
            <a:spLocks noEditPoints="1"/>
          </p:cNvSpPr>
          <p:nvPr/>
        </p:nvSpPr>
        <p:spPr bwMode="auto">
          <a:xfrm>
            <a:off x="8833138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D6073FD0-1B05-4E98-8AC0-EE20D4450F78}"/>
              </a:ext>
            </a:extLst>
          </p:cNvPr>
          <p:cNvSpPr>
            <a:spLocks/>
          </p:cNvSpPr>
          <p:nvPr/>
        </p:nvSpPr>
        <p:spPr bwMode="auto">
          <a:xfrm>
            <a:off x="8480598" y="2084704"/>
            <a:ext cx="1702563" cy="1777218"/>
          </a:xfrm>
          <a:prstGeom prst="blockArc">
            <a:avLst>
              <a:gd name="adj1" fmla="val 10883888"/>
              <a:gd name="adj2" fmla="val 20034708"/>
              <a:gd name="adj3" fmla="val 31175"/>
            </a:avLst>
          </a:prstGeom>
          <a:solidFill>
            <a:schemeClr val="accent4"/>
          </a:solidFill>
          <a:ln w="57150">
            <a:solidFill>
              <a:schemeClr val="bg1"/>
            </a:solidFill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DC659-168C-4B74-AB7A-7D4D1F34860B}"/>
              </a:ext>
            </a:extLst>
          </p:cNvPr>
          <p:cNvSpPr/>
          <p:nvPr/>
        </p:nvSpPr>
        <p:spPr>
          <a:xfrm>
            <a:off x="8417098" y="4721783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19">
            <a:extLst>
              <a:ext uri="{FF2B5EF4-FFF2-40B4-BE49-F238E27FC236}">
                <a16:creationId xmlns:a16="http://schemas.microsoft.com/office/drawing/2014/main" id="{408770F3-5D99-4C30-BCFF-ED3A555AA298}"/>
              </a:ext>
            </a:extLst>
          </p:cNvPr>
          <p:cNvSpPr>
            <a:spLocks noEditPoints="1"/>
          </p:cNvSpPr>
          <p:nvPr/>
        </p:nvSpPr>
        <p:spPr bwMode="auto">
          <a:xfrm>
            <a:off x="2055487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20">
            <a:extLst>
              <a:ext uri="{FF2B5EF4-FFF2-40B4-BE49-F238E27FC236}">
                <a16:creationId xmlns:a16="http://schemas.microsoft.com/office/drawing/2014/main" id="{292210F2-1FA1-4459-AF5F-DA1F7FB069DC}"/>
              </a:ext>
            </a:extLst>
          </p:cNvPr>
          <p:cNvSpPr>
            <a:spLocks noEditPoints="1"/>
          </p:cNvSpPr>
          <p:nvPr/>
        </p:nvSpPr>
        <p:spPr bwMode="auto">
          <a:xfrm>
            <a:off x="2303301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Block Arc 18">
            <a:extLst>
              <a:ext uri="{FF2B5EF4-FFF2-40B4-BE49-F238E27FC236}">
                <a16:creationId xmlns:a16="http://schemas.microsoft.com/office/drawing/2014/main" id="{E47DEB6E-BE1B-4485-9252-D8E991E18615}"/>
              </a:ext>
            </a:extLst>
          </p:cNvPr>
          <p:cNvSpPr>
            <a:spLocks/>
          </p:cNvSpPr>
          <p:nvPr/>
        </p:nvSpPr>
        <p:spPr bwMode="auto">
          <a:xfrm>
            <a:off x="1950761" y="2084704"/>
            <a:ext cx="1702563" cy="1777218"/>
          </a:xfrm>
          <a:prstGeom prst="blockArc">
            <a:avLst>
              <a:gd name="adj1" fmla="val 10883888"/>
              <a:gd name="adj2" fmla="val 4359732"/>
              <a:gd name="adj3" fmla="val 30855"/>
            </a:avLst>
          </a:prstGeom>
          <a:solidFill>
            <a:schemeClr val="accent4"/>
          </a:solidFill>
          <a:ln w="57150">
            <a:solidFill>
              <a:schemeClr val="bg1"/>
            </a:solidFill>
            <a:prstDash val="solid"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D037626-BDFD-4D3D-A9C4-21C0E1AFD60C}"/>
              </a:ext>
            </a:extLst>
          </p:cNvPr>
          <p:cNvSpPr/>
          <p:nvPr/>
        </p:nvSpPr>
        <p:spPr>
          <a:xfrm>
            <a:off x="1692944" y="4726037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CA4BAE-F353-4B81-AD8E-B5DB7A0B71CA}"/>
              </a:ext>
            </a:extLst>
          </p:cNvPr>
          <p:cNvSpPr txBox="1"/>
          <p:nvPr/>
        </p:nvSpPr>
        <p:spPr>
          <a:xfrm>
            <a:off x="1898075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68+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sp>
        <p:nvSpPr>
          <p:cNvPr id="22" name="Freeform 14">
            <a:extLst>
              <a:ext uri="{FF2B5EF4-FFF2-40B4-BE49-F238E27FC236}">
                <a16:creationId xmlns:a16="http://schemas.microsoft.com/office/drawing/2014/main" id="{C996301A-84CE-4C2C-892B-C5159B5DCDA3}"/>
              </a:ext>
            </a:extLst>
          </p:cNvPr>
          <p:cNvSpPr>
            <a:spLocks noEditPoints="1"/>
          </p:cNvSpPr>
          <p:nvPr/>
        </p:nvSpPr>
        <p:spPr bwMode="auto">
          <a:xfrm>
            <a:off x="5285945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Freeform 15">
            <a:extLst>
              <a:ext uri="{FF2B5EF4-FFF2-40B4-BE49-F238E27FC236}">
                <a16:creationId xmlns:a16="http://schemas.microsoft.com/office/drawing/2014/main" id="{598C3301-F0DF-45FF-9343-E470E0FBB31F}"/>
              </a:ext>
            </a:extLst>
          </p:cNvPr>
          <p:cNvSpPr>
            <a:spLocks noEditPoints="1"/>
          </p:cNvSpPr>
          <p:nvPr/>
        </p:nvSpPr>
        <p:spPr bwMode="auto">
          <a:xfrm>
            <a:off x="5533759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BAD1A61F-00B9-4546-99A8-6D2BA54544B3}"/>
              </a:ext>
            </a:extLst>
          </p:cNvPr>
          <p:cNvSpPr>
            <a:spLocks/>
          </p:cNvSpPr>
          <p:nvPr/>
        </p:nvSpPr>
        <p:spPr bwMode="auto">
          <a:xfrm>
            <a:off x="5181219" y="2084704"/>
            <a:ext cx="1702563" cy="1777218"/>
          </a:xfrm>
          <a:prstGeom prst="blockArc">
            <a:avLst>
              <a:gd name="adj1" fmla="val 10883888"/>
              <a:gd name="adj2" fmla="val 2509723"/>
              <a:gd name="adj3" fmla="val 27862"/>
            </a:avLst>
          </a:prstGeom>
          <a:solidFill>
            <a:schemeClr val="accent4"/>
          </a:solidFill>
          <a:ln w="57150">
            <a:solidFill>
              <a:schemeClr val="bg1"/>
            </a:solidFill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73FB99-223B-45DB-9B5F-9E3BC2874F9E}"/>
              </a:ext>
            </a:extLst>
          </p:cNvPr>
          <p:cNvSpPr/>
          <p:nvPr/>
        </p:nvSpPr>
        <p:spPr>
          <a:xfrm>
            <a:off x="5055020" y="4726037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3FF130-8897-49FC-A9AB-2602886D2855}"/>
              </a:ext>
            </a:extLst>
          </p:cNvPr>
          <p:cNvSpPr txBox="1"/>
          <p:nvPr/>
        </p:nvSpPr>
        <p:spPr>
          <a:xfrm>
            <a:off x="5260151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88+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34C691B-7639-4E9E-93CD-A5600C736E73}"/>
              </a:ext>
            </a:extLst>
          </p:cNvPr>
          <p:cNvSpPr txBox="1"/>
          <p:nvPr/>
        </p:nvSpPr>
        <p:spPr>
          <a:xfrm>
            <a:off x="8622229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98+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7FFFB51-F2EF-4762-A6AA-338A85B75CF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3A16781-7D54-42F3-85F5-061550B613F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B0F9648-2F71-4757-A58D-42954BF06215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230D34DD-650D-4005-8A9B-0813196F6AA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FBD89A5-D716-4473-8D77-72B460DB05B3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0D9DC14-018F-4E44-B808-7D233939D6A1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C9331A3-3481-42F0-BE04-1C9B70498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F7C97EE-9221-4866-A75B-C83707E1A512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5BB1298-DF9F-4612-A93B-73A425243BD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F0E198E-896F-4B28-9B87-C72FACEB5E8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91CDB2-EA7D-4EAA-B528-0B113AD68D9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243271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FCDDFF-1F1A-4309-8F97-BD60F0AE49D8}"/>
              </a:ext>
            </a:extLst>
          </p:cNvPr>
          <p:cNvSpPr txBox="1"/>
          <p:nvPr/>
        </p:nvSpPr>
        <p:spPr>
          <a:xfrm>
            <a:off x="2579979" y="720070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SOME NEWEST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0D8AC7-D054-4241-A1F5-4E071D572B9C}"/>
              </a:ext>
            </a:extLst>
          </p:cNvPr>
          <p:cNvSpPr txBox="1"/>
          <p:nvPr/>
        </p:nvSpPr>
        <p:spPr>
          <a:xfrm>
            <a:off x="4505714" y="1292534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49EC76-A2AB-439A-A8DB-08BC4E8EAA35}"/>
              </a:ext>
            </a:extLst>
          </p:cNvPr>
          <p:cNvSpPr txBox="1"/>
          <p:nvPr/>
        </p:nvSpPr>
        <p:spPr>
          <a:xfrm>
            <a:off x="9901052" y="38402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20190102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FCED07-4FBF-483A-86DC-A357EF34E9B9}"/>
              </a:ext>
            </a:extLst>
          </p:cNvPr>
          <p:cNvSpPr/>
          <p:nvPr/>
        </p:nvSpPr>
        <p:spPr>
          <a:xfrm>
            <a:off x="2546627" y="5078463"/>
            <a:ext cx="709874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6E71E28-E0A6-4CA7-9319-89F650C93136}"/>
              </a:ext>
            </a:extLst>
          </p:cNvPr>
          <p:cNvSpPr/>
          <p:nvPr/>
        </p:nvSpPr>
        <p:spPr>
          <a:xfrm>
            <a:off x="9861706" y="2760374"/>
            <a:ext cx="160613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37A7C78-C869-48EB-B4BE-C0CED988A9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1151216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>
            <a:off x="10071670" y="38633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99965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C8D661-B2C5-4977-9EF3-43CE28D6179F}"/>
              </a:ext>
            </a:extLst>
          </p:cNvPr>
          <p:cNvSpPr txBox="1"/>
          <p:nvPr/>
        </p:nvSpPr>
        <p:spPr>
          <a:xfrm>
            <a:off x="1616706" y="2400300"/>
            <a:ext cx="8958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THANK’S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9EC5C8-7797-40B9-9958-3A223B91D46B}"/>
              </a:ext>
            </a:extLst>
          </p:cNvPr>
          <p:cNvSpPr/>
          <p:nvPr/>
        </p:nvSpPr>
        <p:spPr>
          <a:xfrm>
            <a:off x="3449742" y="3767669"/>
            <a:ext cx="5292517" cy="374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A11361-53E1-41B4-A738-FD931E4CE5E0}"/>
              </a:ext>
            </a:extLst>
          </p:cNvPr>
          <p:cNvSpPr txBox="1"/>
          <p:nvPr/>
        </p:nvSpPr>
        <p:spPr>
          <a:xfrm>
            <a:off x="4906207" y="16786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49EB61-3777-4740-8EEE-B92BE8ECC17B}"/>
              </a:ext>
            </a:extLst>
          </p:cNvPr>
          <p:cNvCxnSpPr/>
          <p:nvPr/>
        </p:nvCxnSpPr>
        <p:spPr>
          <a:xfrm>
            <a:off x="6096000" y="0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743149D-FE1D-484B-891D-B8E43047812E}"/>
              </a:ext>
            </a:extLst>
          </p:cNvPr>
          <p:cNvCxnSpPr/>
          <p:nvPr/>
        </p:nvCxnSpPr>
        <p:spPr>
          <a:xfrm>
            <a:off x="6096000" y="4733544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59004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0800000">
            <a:off x="-3" y="0"/>
            <a:ext cx="4898573" cy="6858000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BC888B-C1FE-47BF-B28D-A8495FFA0F3D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58A93C1-585D-4226-B9D7-7333B4E08B8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C45E3A9-3CD9-4622-BAFC-3F6E96882A6B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accent4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4E2C139D-69A2-4EE2-9E6D-83602252EA6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2F005-821A-4CA0-849D-BD0997D875A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522D9C-94B2-44A7-BD88-4F4BAB3AE499}"/>
              </a:ext>
            </a:extLst>
          </p:cNvPr>
          <p:cNvSpPr txBox="1"/>
          <p:nvPr/>
        </p:nvSpPr>
        <p:spPr>
          <a:xfrm rot="16200000">
            <a:off x="2968073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F8ACF2-08AF-4D04-9B32-5B7EFD5FB87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AB9814-C524-456B-BB76-2CFB23A5E497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49E6764-0731-4FAF-9211-D5F62D582429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6A4F8E4-1B1E-42F4-B05B-B820AD69117E}"/>
              </a:ext>
            </a:extLst>
          </p:cNvPr>
          <p:cNvGrpSpPr/>
          <p:nvPr/>
        </p:nvGrpSpPr>
        <p:grpSpPr>
          <a:xfrm>
            <a:off x="8907308" y="725594"/>
            <a:ext cx="3180572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05B4B6F-F661-470B-81D8-C48A73D1CDA4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</a:p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GREAT</a:t>
              </a: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STYLE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46AB6B8-FDFD-4473-9131-26BE6CE9097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10A0676C-2B47-466F-80C4-360724B5F6CB}"/>
              </a:ext>
            </a:extLst>
          </p:cNvPr>
          <p:cNvSpPr/>
          <p:nvPr/>
        </p:nvSpPr>
        <p:spPr>
          <a:xfrm>
            <a:off x="5935877" y="4364941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3E7B7E-9D9E-4E25-B4FE-8E6061799ECA}"/>
              </a:ext>
            </a:extLst>
          </p:cNvPr>
          <p:cNvSpPr txBox="1"/>
          <p:nvPr/>
        </p:nvSpPr>
        <p:spPr>
          <a:xfrm>
            <a:off x="5935877" y="5287485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20190103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2126404-4AD9-48F4-AF31-3BD9E825DB08}"/>
              </a:ext>
            </a:extLst>
          </p:cNvPr>
          <p:cNvSpPr/>
          <p:nvPr/>
        </p:nvSpPr>
        <p:spPr>
          <a:xfrm>
            <a:off x="646267" y="2000846"/>
            <a:ext cx="2599950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FB5AD02-48A1-4702-BE28-9CB6865B1966}"/>
              </a:ext>
            </a:extLst>
          </p:cNvPr>
          <p:cNvSpPr txBox="1"/>
          <p:nvPr/>
        </p:nvSpPr>
        <p:spPr>
          <a:xfrm>
            <a:off x="365318" y="1115722"/>
            <a:ext cx="3100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2</a:t>
            </a:r>
            <a:r>
              <a:rPr lang="id-ID" sz="36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019</a:t>
            </a:r>
            <a:endParaRPr lang="en-US" sz="3600" b="1" u="sng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48F130-86F9-4265-8562-0FDC7D573D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AFD870B-DB88-49EE-A25D-1F7596DEDA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7158284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EC5C6635-1851-4A50-9FAF-B40ACFE7FE9B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33F6E4-53BC-48A2-AA8E-4331F49612C2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CE7BC0-73AC-4552-86D5-82512FC849E4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FC761615-A167-409D-9AE2-72D6D01233B7}"/>
              </a:ext>
            </a:extLst>
          </p:cNvPr>
          <p:cNvSpPr/>
          <p:nvPr/>
        </p:nvSpPr>
        <p:spPr>
          <a:xfrm>
            <a:off x="11806989" y="4800601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E81B16-D14D-4A64-9BF5-18500B3D24E0}"/>
              </a:ext>
            </a:extLst>
          </p:cNvPr>
          <p:cNvSpPr txBox="1"/>
          <p:nvPr/>
        </p:nvSpPr>
        <p:spPr>
          <a:xfrm rot="16200000">
            <a:off x="11021179" y="3598818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8FA440-66EC-4ADC-93BD-30E118C873C7}"/>
              </a:ext>
            </a:extLst>
          </p:cNvPr>
          <p:cNvSpPr txBox="1"/>
          <p:nvPr/>
        </p:nvSpPr>
        <p:spPr>
          <a:xfrm rot="16200000">
            <a:off x="-1080955" y="464462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E73C78-D5E1-42AB-AD27-EC951C54A59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53AE8F3-D3FA-4BDF-AED7-A37FC8168912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082B03-1452-43FF-9E4D-00522382970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E8F6513-FCE5-4BE7-8942-319D5C383A81}"/>
              </a:ext>
            </a:extLst>
          </p:cNvPr>
          <p:cNvGrpSpPr/>
          <p:nvPr/>
        </p:nvGrpSpPr>
        <p:grpSpPr>
          <a:xfrm>
            <a:off x="8290570" y="3591278"/>
            <a:ext cx="3180572" cy="2049935"/>
            <a:chOff x="4683268" y="1784461"/>
            <a:chExt cx="3180572" cy="204993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C24FDB3-B513-4932-A434-9BE83D35868B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OUR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 DESIGN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26630C8-F106-4A8C-8BF1-E716D45FBEB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C6DA4FFD-DB87-410E-8D7F-75582C3BBDB7}"/>
              </a:ext>
            </a:extLst>
          </p:cNvPr>
          <p:cNvSpPr/>
          <p:nvPr/>
        </p:nvSpPr>
        <p:spPr>
          <a:xfrm>
            <a:off x="1960225" y="1224828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D0C3A3-9567-4FC8-91B7-340841A2B25F}"/>
              </a:ext>
            </a:extLst>
          </p:cNvPr>
          <p:cNvSpPr txBox="1"/>
          <p:nvPr/>
        </p:nvSpPr>
        <p:spPr>
          <a:xfrm>
            <a:off x="1960225" y="214737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20190104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2A15E-8281-4E56-BA7E-380BDBA791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37E01B-3B1D-44BC-A608-4C5B433C0F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8A30A7C-DB24-4645-984E-CF24E6BF6F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EDD886A-5AC1-4540-B2F4-A45C3CC4B6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6979790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1BE188-F599-4F3A-94A6-D9932E97AF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/>
          <p:cNvSpPr/>
          <p:nvPr/>
        </p:nvSpPr>
        <p:spPr>
          <a:xfrm>
            <a:off x="8426182" y="924646"/>
            <a:ext cx="3478306" cy="52936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168CCE-67AD-4462-95D4-5B9698C27911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D9FCCCD-F570-4570-98A7-F7D4DE1A32F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C1B07B1-6BB6-4084-AB89-25018B23792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99F5C9E-03E7-4F68-ABE9-927DC25982C3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C846BF-B023-4212-BF0E-0281051EDC43}"/>
              </a:ext>
            </a:extLst>
          </p:cNvPr>
          <p:cNvSpPr txBox="1"/>
          <p:nvPr/>
        </p:nvSpPr>
        <p:spPr>
          <a:xfrm>
            <a:off x="10200060" y="259936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B79223-AD3C-4F5D-BE0D-1E5DC038A1D1}"/>
              </a:ext>
            </a:extLst>
          </p:cNvPr>
          <p:cNvSpPr txBox="1"/>
          <p:nvPr/>
        </p:nvSpPr>
        <p:spPr>
          <a:xfrm rot="16200000">
            <a:off x="-1122767" y="481288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6C8C21-3EF4-436C-8320-4ECD026DDAF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F100A60-0A79-47FE-AFAC-BD5889B7C98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E84FE79-7159-4F14-917B-F934A9779A0F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05F5E7-5C6E-4C11-8177-9288759F9AE3}"/>
              </a:ext>
            </a:extLst>
          </p:cNvPr>
          <p:cNvGrpSpPr/>
          <p:nvPr/>
        </p:nvGrpSpPr>
        <p:grpSpPr>
          <a:xfrm>
            <a:off x="2784725" y="1052845"/>
            <a:ext cx="3180572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12C615B-4989-4954-91B9-8D88C3B9CB8F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CONTENT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316FAFE-C658-4CDF-9C09-88A1C96316CF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FF59AF9-4032-41BC-ABE6-B2099E1DF421}"/>
              </a:ext>
            </a:extLst>
          </p:cNvPr>
          <p:cNvSpPr/>
          <p:nvPr/>
        </p:nvSpPr>
        <p:spPr>
          <a:xfrm>
            <a:off x="2802111" y="3341099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59E120-B801-4FB7-87D8-BA3B77426767}"/>
              </a:ext>
            </a:extLst>
          </p:cNvPr>
          <p:cNvSpPr txBox="1"/>
          <p:nvPr/>
        </p:nvSpPr>
        <p:spPr>
          <a:xfrm>
            <a:off x="2802111" y="4119568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20190105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52E68C0-09BB-466A-B228-EC01FF98F8AC}"/>
              </a:ext>
            </a:extLst>
          </p:cNvPr>
          <p:cNvSpPr/>
          <p:nvPr/>
        </p:nvSpPr>
        <p:spPr>
          <a:xfrm>
            <a:off x="2802209" y="4605613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2E9987-C37B-4BF9-A5C1-D2E6DCAEBDD4}"/>
              </a:ext>
            </a:extLst>
          </p:cNvPr>
          <p:cNvSpPr txBox="1"/>
          <p:nvPr/>
        </p:nvSpPr>
        <p:spPr>
          <a:xfrm>
            <a:off x="2802209" y="552815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20190106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288391-A457-49B3-83CC-991EA0ACCA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5982154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83221" y="2126156"/>
            <a:ext cx="2609369" cy="24895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70ED1ED-5A87-44EA-820B-6713F4469E8E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9D9382B-6413-42BB-AE7B-86BF5007AD2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9EF9AAA-3DC5-4EDF-A9F3-8701CFF161B6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71ADB1F-691B-4A05-9419-9B071F009703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7E96CE0-D071-4472-B671-FA5D1380CEFC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4E2CACC-461D-4AF7-A8D4-DCD052A1E2A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0E7C23BB-A1F6-4F2C-A485-6B82ADBC4FE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FBB1E9-32F0-48C1-BA07-76F29C86B9B6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805890-3AD7-4DB0-85D0-0E056772FB63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FA47FC-4421-4694-B061-98BEB08CD46B}"/>
              </a:ext>
            </a:extLst>
          </p:cNvPr>
          <p:cNvSpPr txBox="1"/>
          <p:nvPr/>
        </p:nvSpPr>
        <p:spPr>
          <a:xfrm>
            <a:off x="2579979" y="653343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A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FUTURISTIC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60FB15-511A-47DC-B6C3-BBE9992E5228}"/>
              </a:ext>
            </a:extLst>
          </p:cNvPr>
          <p:cNvSpPr txBox="1"/>
          <p:nvPr/>
        </p:nvSpPr>
        <p:spPr>
          <a:xfrm>
            <a:off x="4505714" y="1225807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6D569D8-6EB7-4A11-8287-16DFAD044A99}"/>
              </a:ext>
            </a:extLst>
          </p:cNvPr>
          <p:cNvSpPr/>
          <p:nvPr/>
        </p:nvSpPr>
        <p:spPr>
          <a:xfrm>
            <a:off x="2902966" y="3479233"/>
            <a:ext cx="216987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grpSp>
        <p:nvGrpSpPr>
          <p:cNvPr id="21" name="Group 230">
            <a:extLst>
              <a:ext uri="{FF2B5EF4-FFF2-40B4-BE49-F238E27FC236}">
                <a16:creationId xmlns:a16="http://schemas.microsoft.com/office/drawing/2014/main" id="{24C1C6C4-BCE7-4799-9632-734805ADE37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27591" y="2541433"/>
            <a:ext cx="320628" cy="371722"/>
            <a:chOff x="1848" y="1059"/>
            <a:chExt cx="3263" cy="3783"/>
          </a:xfrm>
          <a:solidFill>
            <a:schemeClr val="bg1"/>
          </a:solidFill>
        </p:grpSpPr>
        <p:sp>
          <p:nvSpPr>
            <p:cNvPr id="22" name="Freeform 232">
              <a:extLst>
                <a:ext uri="{FF2B5EF4-FFF2-40B4-BE49-F238E27FC236}">
                  <a16:creationId xmlns:a16="http://schemas.microsoft.com/office/drawing/2014/main" id="{8F81D57C-7A6C-47C4-951A-6A1117062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3">
              <a:extLst>
                <a:ext uri="{FF2B5EF4-FFF2-40B4-BE49-F238E27FC236}">
                  <a16:creationId xmlns:a16="http://schemas.microsoft.com/office/drawing/2014/main" id="{02B597CC-CF32-4040-9098-9347B2225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DED33A8-EC5B-493C-BE19-0E1BB83D75C2}"/>
              </a:ext>
            </a:extLst>
          </p:cNvPr>
          <p:cNvSpPr txBox="1"/>
          <p:nvPr/>
        </p:nvSpPr>
        <p:spPr>
          <a:xfrm>
            <a:off x="2622638" y="3119048"/>
            <a:ext cx="2724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OUR CONTENT</a:t>
            </a:r>
            <a:endParaRPr lang="en-US" sz="1400" b="1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47EA488-270D-4780-8603-681B6C292D52}"/>
              </a:ext>
            </a:extLst>
          </p:cNvPr>
          <p:cNvSpPr/>
          <p:nvPr/>
        </p:nvSpPr>
        <p:spPr>
          <a:xfrm>
            <a:off x="1255056" y="5043863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1369F4-2E53-4647-A30A-C25E8E94AE59}"/>
              </a:ext>
            </a:extLst>
          </p:cNvPr>
          <p:cNvSpPr txBox="1"/>
          <p:nvPr/>
        </p:nvSpPr>
        <p:spPr>
          <a:xfrm>
            <a:off x="1294546" y="570994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20190107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778BEF-5D23-4B35-B165-581774D7E660}"/>
              </a:ext>
            </a:extLst>
          </p:cNvPr>
          <p:cNvSpPr/>
          <p:nvPr/>
        </p:nvSpPr>
        <p:spPr>
          <a:xfrm>
            <a:off x="6542187" y="5043863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438304-9372-4F91-B53B-5274C89990D5}"/>
              </a:ext>
            </a:extLst>
          </p:cNvPr>
          <p:cNvSpPr txBox="1"/>
          <p:nvPr/>
        </p:nvSpPr>
        <p:spPr>
          <a:xfrm>
            <a:off x="6581677" y="570994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7EB9A7-7640-4D3F-AF7C-D0C83C2279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61628E8-B9ED-40B6-954A-68AD314A57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5961404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251333A-E2A0-4B00-97CC-216D8162BFB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2E353E7-1E9B-479D-A1D2-8F8A1C6C8BFE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7170863-D185-4601-9936-1BE11A7A640F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A23A891-8C25-44F8-BFBF-442A2DCA14CA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15F265-664D-44B4-B884-A0E1C8FDBB2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FCA977-6291-4CAF-83A4-9C134CD95588}"/>
              </a:ext>
            </a:extLst>
          </p:cNvPr>
          <p:cNvSpPr txBox="1"/>
          <p:nvPr/>
        </p:nvSpPr>
        <p:spPr>
          <a:xfrm rot="16200000">
            <a:off x="-941782" y="4413147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A1376F-8E94-4DBA-A7D0-EB248AE8B0D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8DB2E12-8705-42C4-A2F1-B4F3C299613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D66306-B841-4C5A-BB95-B11AA8B1BF90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9C82299-AE81-41F0-BD17-553244D5CE15}"/>
              </a:ext>
            </a:extLst>
          </p:cNvPr>
          <p:cNvGrpSpPr/>
          <p:nvPr/>
        </p:nvGrpSpPr>
        <p:grpSpPr>
          <a:xfrm>
            <a:off x="7067204" y="1356998"/>
            <a:ext cx="3180572" cy="2049935"/>
            <a:chOff x="4683268" y="1784461"/>
            <a:chExt cx="3180572" cy="204993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EBFACB-309A-4B46-9A13-3579DC5DA06F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CONTENT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C7FF13-9ABE-46D0-A455-4F048D6DF3F8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650E9B6C-0C55-4F40-B133-54EA0BFEB72D}"/>
              </a:ext>
            </a:extLst>
          </p:cNvPr>
          <p:cNvSpPr/>
          <p:nvPr/>
        </p:nvSpPr>
        <p:spPr>
          <a:xfrm>
            <a:off x="7067204" y="3672684"/>
            <a:ext cx="3791296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6CC4E8-F9AD-4E3F-987A-7717CCA0DDFD}"/>
              </a:ext>
            </a:extLst>
          </p:cNvPr>
          <p:cNvSpPr txBox="1"/>
          <p:nvPr/>
        </p:nvSpPr>
        <p:spPr>
          <a:xfrm>
            <a:off x="7067204" y="485845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56B6AD-3664-4471-8018-726CCB41DB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0077535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>
            <a:off x="771315" y="4995299"/>
            <a:ext cx="964560" cy="102809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E62988-1013-41FF-8DE8-CF8BF1D91E18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5B78FEB-5178-49D7-9F57-DD1F4495CE45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3A4F0C0-E314-4079-8371-3AE5FCD8F24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681CD539-8899-4A3E-88F5-8F75107AB3AC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1B0F62-B3F6-4AE2-B0D3-89FE0FA9168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543597-AFFB-4157-AA29-A7D27259093B}"/>
              </a:ext>
            </a:extLst>
          </p:cNvPr>
          <p:cNvSpPr txBox="1"/>
          <p:nvPr/>
        </p:nvSpPr>
        <p:spPr>
          <a:xfrm rot="16200000">
            <a:off x="-956469" y="4300765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2A5A7B2-B086-44EB-A5FC-2A6DB719371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7C28652-9912-432E-AEA4-3D4440C1A12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1B2FCA-8AA0-4FA9-8839-5CB60051EC70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32CE0D0-3B8A-407E-A82B-D8F584A3D0E2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A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IDEA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38A9F5-89A2-4922-B6A4-8D9EBDE57BB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1D1CE1D-B19F-4367-BA9C-EDA5F6628EFD}"/>
              </a:ext>
            </a:extLst>
          </p:cNvPr>
          <p:cNvSpPr/>
          <p:nvPr/>
        </p:nvSpPr>
        <p:spPr>
          <a:xfrm>
            <a:off x="1682271" y="1906103"/>
            <a:ext cx="379129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23D002-C6DF-46E0-9C83-21E137A8A4CB}"/>
              </a:ext>
            </a:extLst>
          </p:cNvPr>
          <p:cNvSpPr txBox="1"/>
          <p:nvPr/>
        </p:nvSpPr>
        <p:spPr>
          <a:xfrm>
            <a:off x="1682271" y="27328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06F654-21AF-4BAE-A5BB-4083DC759BD3}"/>
              </a:ext>
            </a:extLst>
          </p:cNvPr>
          <p:cNvSpPr/>
          <p:nvPr/>
        </p:nvSpPr>
        <p:spPr>
          <a:xfrm>
            <a:off x="6718434" y="1906103"/>
            <a:ext cx="379129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C1DE291-4C7E-44B4-A57A-4907873F2455}"/>
              </a:ext>
            </a:extLst>
          </p:cNvPr>
          <p:cNvSpPr txBox="1"/>
          <p:nvPr/>
        </p:nvSpPr>
        <p:spPr>
          <a:xfrm>
            <a:off x="6718434" y="27328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F99D394-0BEC-4192-AB63-9843CE85A6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B91D4EE-455D-4383-A565-D2404F495F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3101326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Kakun Green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A5A5A5"/>
      </a:accent2>
      <a:accent3>
        <a:srgbClr val="7F7F7F"/>
      </a:accent3>
      <a:accent4>
        <a:srgbClr val="BFC848"/>
      </a:accent4>
      <a:accent5>
        <a:srgbClr val="262626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778</TotalTime>
  <Words>1889</Words>
  <Application>Microsoft Office PowerPoint</Application>
  <PresentationFormat>Widescreen</PresentationFormat>
  <Paragraphs>364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Montserrat</vt:lpstr>
      <vt:lpstr>Segoe UI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264</cp:revision>
  <dcterms:created xsi:type="dcterms:W3CDTF">2019-09-17T10:17:20Z</dcterms:created>
  <dcterms:modified xsi:type="dcterms:W3CDTF">2019-09-24T08:15:37Z</dcterms:modified>
</cp:coreProperties>
</file>