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32"/>
  </p:notesMasterIdLst>
  <p:sldIdLst>
    <p:sldId id="257" r:id="rId2"/>
    <p:sldId id="260" r:id="rId3"/>
    <p:sldId id="261" r:id="rId4"/>
    <p:sldId id="262" r:id="rId5"/>
    <p:sldId id="263" r:id="rId6"/>
    <p:sldId id="266" r:id="rId7"/>
    <p:sldId id="258" r:id="rId8"/>
    <p:sldId id="272" r:id="rId9"/>
    <p:sldId id="273" r:id="rId10"/>
    <p:sldId id="274" r:id="rId11"/>
    <p:sldId id="275" r:id="rId12"/>
    <p:sldId id="276" r:id="rId13"/>
    <p:sldId id="277" r:id="rId14"/>
    <p:sldId id="287" r:id="rId15"/>
    <p:sldId id="278" r:id="rId16"/>
    <p:sldId id="279" r:id="rId17"/>
    <p:sldId id="280" r:id="rId18"/>
    <p:sldId id="281" r:id="rId19"/>
    <p:sldId id="288" r:id="rId20"/>
    <p:sldId id="282" r:id="rId21"/>
    <p:sldId id="283" r:id="rId22"/>
    <p:sldId id="284" r:id="rId23"/>
    <p:sldId id="285" r:id="rId24"/>
    <p:sldId id="286" r:id="rId25"/>
    <p:sldId id="289" r:id="rId26"/>
    <p:sldId id="267" r:id="rId27"/>
    <p:sldId id="268" r:id="rId28"/>
    <p:sldId id="269" r:id="rId29"/>
    <p:sldId id="270" r:id="rId30"/>
    <p:sldId id="290" r:id="rId31"/>
  </p:sldIdLst>
  <p:sldSz cx="12193588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rid nurjamil" initials="fn" lastIdx="1" clrIdx="0">
    <p:extLst>
      <p:ext uri="{19B8F6BF-5375-455C-9EA6-DF929625EA0E}">
        <p15:presenceInfo xmlns:p15="http://schemas.microsoft.com/office/powerpoint/2012/main" userId="8f222afd016eafa4" providerId="Windows Live"/>
      </p:ext>
    </p:extLst>
  </p:cmAuthor>
  <p:cmAuthor id="2" name="wowo hermawan" initials="wh" lastIdx="1" clrIdx="1">
    <p:extLst>
      <p:ext uri="{19B8F6BF-5375-455C-9EA6-DF929625EA0E}">
        <p15:presenceInfo xmlns:p15="http://schemas.microsoft.com/office/powerpoint/2012/main" userId="598feb332afde99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4449"/>
    <a:srgbClr val="7620F4"/>
    <a:srgbClr val="0CE1EE"/>
    <a:srgbClr val="1BC183"/>
    <a:srgbClr val="FE6464"/>
    <a:srgbClr val="F3F3F3"/>
    <a:srgbClr val="EEEEF0"/>
    <a:srgbClr val="DDDE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8869" autoAdjust="0"/>
    <p:restoredTop sz="94660" autoAdjust="0"/>
  </p:normalViewPr>
  <p:slideViewPr>
    <p:cSldViewPr snapToGrid="0">
      <p:cViewPr varScale="1">
        <p:scale>
          <a:sx n="117" d="100"/>
          <a:sy n="117" d="100"/>
        </p:scale>
        <p:origin x="126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59" d="100"/>
          <a:sy n="59" d="100"/>
        </p:scale>
        <p:origin x="2790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/>
          </c:spPr>
          <c:cat>
            <c:numRef>
              <c:f>Sheet1!$A$2:$A$8</c:f>
              <c:numCache>
                <c:formatCode>dd\-mm\-yy</c:formatCode>
                <c:ptCount val="7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  <c:pt idx="5">
                  <c:v>37530</c:v>
                </c:pt>
                <c:pt idx="6">
                  <c:v>37561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50</c:v>
                </c:pt>
                <c:pt idx="1">
                  <c:v>25</c:v>
                </c:pt>
                <c:pt idx="2">
                  <c:v>50</c:v>
                </c:pt>
                <c:pt idx="3">
                  <c:v>75</c:v>
                </c:pt>
                <c:pt idx="4">
                  <c:v>35</c:v>
                </c:pt>
                <c:pt idx="5">
                  <c:v>65</c:v>
                </c:pt>
                <c:pt idx="6">
                  <c:v>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06A-4EF2-BE01-C8E9810C735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Sheet1!$A$2:$A$8</c:f>
              <c:numCache>
                <c:formatCode>dd\-mm\-yy</c:formatCode>
                <c:ptCount val="7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  <c:pt idx="5">
                  <c:v>37530</c:v>
                </c:pt>
                <c:pt idx="6">
                  <c:v>37561</c:v>
                </c:pt>
              </c:numCache>
            </c:numRef>
          </c:cat>
          <c:val>
            <c:numRef>
              <c:f>Sheet1!$C$2:$C$8</c:f>
              <c:numCache>
                <c:formatCode>General</c:formatCode>
                <c:ptCount val="7"/>
                <c:pt idx="0">
                  <c:v>75</c:v>
                </c:pt>
                <c:pt idx="1">
                  <c:v>50</c:v>
                </c:pt>
                <c:pt idx="2">
                  <c:v>85</c:v>
                </c:pt>
                <c:pt idx="3">
                  <c:v>35</c:v>
                </c:pt>
                <c:pt idx="4">
                  <c:v>45</c:v>
                </c:pt>
                <c:pt idx="5">
                  <c:v>90</c:v>
                </c:pt>
                <c:pt idx="6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06A-4EF2-BE01-C8E9810C73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1266392"/>
        <c:axId val="321261144"/>
      </c:areaChart>
      <c:dateAx>
        <c:axId val="321266392"/>
        <c:scaling>
          <c:orientation val="minMax"/>
        </c:scaling>
        <c:delete val="1"/>
        <c:axPos val="b"/>
        <c:numFmt formatCode="dd\-mm\-yy" sourceLinked="1"/>
        <c:majorTickMark val="out"/>
        <c:minorTickMark val="none"/>
        <c:tickLblPos val="nextTo"/>
        <c:crossAx val="321261144"/>
        <c:crossesAt val="0"/>
        <c:auto val="1"/>
        <c:lblOffset val="100"/>
        <c:baseTimeUnit val="months"/>
      </c:dateAx>
      <c:valAx>
        <c:axId val="321261144"/>
        <c:scaling>
          <c:orientation val="minMax"/>
          <c:max val="100"/>
          <c:min val="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defRPr>
            </a:pPr>
            <a:endParaRPr lang="en-US"/>
          </a:p>
        </c:txPr>
        <c:crossAx val="321266392"/>
        <c:crosses val="autoZero"/>
        <c:crossBetween val="midCat"/>
        <c:majorUnit val="20"/>
        <c:minorUnit val="4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8939A9-F7F4-4ABA-B53D-5991DD400101}" type="datetimeFigureOut">
              <a:rPr lang="en-ID" smtClean="0"/>
              <a:t>18/02/2022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EE7763-7AA7-4511-95D0-0DC176BB7E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74929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1pPr>
    <a:lvl2pPr marL="329199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2pPr>
    <a:lvl3pPr marL="658399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3pPr>
    <a:lvl4pPr marL="987597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4pPr>
    <a:lvl5pPr marL="1316797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5pPr>
    <a:lvl6pPr marL="1645996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6pPr>
    <a:lvl7pPr marL="1975195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7pPr>
    <a:lvl8pPr marL="2304395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8pPr>
    <a:lvl9pPr marL="2633594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44807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3947F117-6615-4922-A482-9AAFD69B954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977852" y="1129433"/>
            <a:ext cx="2794251" cy="4931643"/>
          </a:xfrm>
          <a:custGeom>
            <a:avLst/>
            <a:gdLst>
              <a:gd name="connsiteX0" fmla="*/ 0 w 2794251"/>
              <a:gd name="connsiteY0" fmla="*/ 0 h 4931643"/>
              <a:gd name="connsiteX1" fmla="*/ 2794251 w 2794251"/>
              <a:gd name="connsiteY1" fmla="*/ 0 h 4931643"/>
              <a:gd name="connsiteX2" fmla="*/ 2794251 w 2794251"/>
              <a:gd name="connsiteY2" fmla="*/ 4931643 h 4931643"/>
              <a:gd name="connsiteX3" fmla="*/ 0 w 2794251"/>
              <a:gd name="connsiteY3" fmla="*/ 4931643 h 4931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4251" h="4931643">
                <a:moveTo>
                  <a:pt x="0" y="0"/>
                </a:moveTo>
                <a:lnTo>
                  <a:pt x="2794251" y="0"/>
                </a:lnTo>
                <a:lnTo>
                  <a:pt x="2794251" y="4931643"/>
                </a:lnTo>
                <a:lnTo>
                  <a:pt x="0" y="493164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7">
            <a:extLst>
              <a:ext uri="{FF2B5EF4-FFF2-40B4-BE49-F238E27FC236}">
                <a16:creationId xmlns:a16="http://schemas.microsoft.com/office/drawing/2014/main" id="{CF907437-DA28-49A5-A7C9-7B8F0C87757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8953278" y="736601"/>
            <a:ext cx="1863397" cy="3075463"/>
          </a:xfrm>
          <a:custGeom>
            <a:avLst/>
            <a:gdLst>
              <a:gd name="connsiteX0" fmla="*/ 0 w 1863397"/>
              <a:gd name="connsiteY0" fmla="*/ 0 h 3075463"/>
              <a:gd name="connsiteX1" fmla="*/ 1863397 w 1863397"/>
              <a:gd name="connsiteY1" fmla="*/ 0 h 3075463"/>
              <a:gd name="connsiteX2" fmla="*/ 1863397 w 1863397"/>
              <a:gd name="connsiteY2" fmla="*/ 3075463 h 3075463"/>
              <a:gd name="connsiteX3" fmla="*/ 0 w 1863397"/>
              <a:gd name="connsiteY3" fmla="*/ 3075463 h 3075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63397" h="3075463">
                <a:moveTo>
                  <a:pt x="0" y="0"/>
                </a:moveTo>
                <a:lnTo>
                  <a:pt x="1863397" y="0"/>
                </a:lnTo>
                <a:lnTo>
                  <a:pt x="1863397" y="3075463"/>
                </a:lnTo>
                <a:lnTo>
                  <a:pt x="0" y="30754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33737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4">
            <a:extLst>
              <a:ext uri="{FF2B5EF4-FFF2-40B4-BE49-F238E27FC236}">
                <a16:creationId xmlns:a16="http://schemas.microsoft.com/office/drawing/2014/main" id="{5FA249A5-38D8-4447-B426-9B0E20BB47D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3256" y="1336084"/>
            <a:ext cx="4114800" cy="3921714"/>
          </a:xfrm>
          <a:custGeom>
            <a:avLst/>
            <a:gdLst>
              <a:gd name="connsiteX0" fmla="*/ 0 w 4114800"/>
              <a:gd name="connsiteY0" fmla="*/ 0 h 3921714"/>
              <a:gd name="connsiteX1" fmla="*/ 4114800 w 4114800"/>
              <a:gd name="connsiteY1" fmla="*/ 0 h 3921714"/>
              <a:gd name="connsiteX2" fmla="*/ 4114800 w 4114800"/>
              <a:gd name="connsiteY2" fmla="*/ 3921714 h 3921714"/>
              <a:gd name="connsiteX3" fmla="*/ 0 w 4114800"/>
              <a:gd name="connsiteY3" fmla="*/ 3921714 h 3921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4800" h="3921714">
                <a:moveTo>
                  <a:pt x="0" y="0"/>
                </a:moveTo>
                <a:lnTo>
                  <a:pt x="4114800" y="0"/>
                </a:lnTo>
                <a:lnTo>
                  <a:pt x="4114800" y="3921714"/>
                </a:lnTo>
                <a:lnTo>
                  <a:pt x="0" y="39217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082877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4">
            <a:extLst>
              <a:ext uri="{FF2B5EF4-FFF2-40B4-BE49-F238E27FC236}">
                <a16:creationId xmlns:a16="http://schemas.microsoft.com/office/drawing/2014/main" id="{A5B802AB-36E8-44F2-8F77-845F5E48079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46242" y="1485905"/>
            <a:ext cx="2901108" cy="4348952"/>
          </a:xfrm>
          <a:custGeom>
            <a:avLst/>
            <a:gdLst>
              <a:gd name="connsiteX0" fmla="*/ 0 w 2901108"/>
              <a:gd name="connsiteY0" fmla="*/ 0 h 4348952"/>
              <a:gd name="connsiteX1" fmla="*/ 2901108 w 2901108"/>
              <a:gd name="connsiteY1" fmla="*/ 0 h 4348952"/>
              <a:gd name="connsiteX2" fmla="*/ 2901108 w 2901108"/>
              <a:gd name="connsiteY2" fmla="*/ 4348952 h 4348952"/>
              <a:gd name="connsiteX3" fmla="*/ 0 w 2901108"/>
              <a:gd name="connsiteY3" fmla="*/ 4348952 h 4348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1108" h="4348952">
                <a:moveTo>
                  <a:pt x="0" y="0"/>
                </a:moveTo>
                <a:lnTo>
                  <a:pt x="2901108" y="0"/>
                </a:lnTo>
                <a:lnTo>
                  <a:pt x="2901108" y="4348952"/>
                </a:lnTo>
                <a:lnTo>
                  <a:pt x="0" y="434895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>
            <a:outerShdw blurRad="1016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979376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F63A90D7-6520-4C33-AD34-6933BD32DF5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4500" y="957944"/>
            <a:ext cx="2901110" cy="4689249"/>
          </a:xfrm>
          <a:custGeom>
            <a:avLst/>
            <a:gdLst>
              <a:gd name="connsiteX0" fmla="*/ 0 w 2901110"/>
              <a:gd name="connsiteY0" fmla="*/ 0 h 4689249"/>
              <a:gd name="connsiteX1" fmla="*/ 2901110 w 2901110"/>
              <a:gd name="connsiteY1" fmla="*/ 0 h 4689249"/>
              <a:gd name="connsiteX2" fmla="*/ 2901110 w 2901110"/>
              <a:gd name="connsiteY2" fmla="*/ 4689249 h 4689249"/>
              <a:gd name="connsiteX3" fmla="*/ 0 w 2901110"/>
              <a:gd name="connsiteY3" fmla="*/ 4689249 h 468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1110" h="4689249">
                <a:moveTo>
                  <a:pt x="0" y="0"/>
                </a:moveTo>
                <a:lnTo>
                  <a:pt x="2901110" y="0"/>
                </a:lnTo>
                <a:lnTo>
                  <a:pt x="2901110" y="4689249"/>
                </a:lnTo>
                <a:lnTo>
                  <a:pt x="0" y="46892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0323E91F-14A0-4645-BB20-8EFBFEE6D9E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8645658" y="3687313"/>
            <a:ext cx="2901110" cy="3170691"/>
          </a:xfrm>
          <a:custGeom>
            <a:avLst/>
            <a:gdLst>
              <a:gd name="connsiteX0" fmla="*/ 0 w 2901110"/>
              <a:gd name="connsiteY0" fmla="*/ 0 h 3170691"/>
              <a:gd name="connsiteX1" fmla="*/ 2901110 w 2901110"/>
              <a:gd name="connsiteY1" fmla="*/ 0 h 3170691"/>
              <a:gd name="connsiteX2" fmla="*/ 2901110 w 2901110"/>
              <a:gd name="connsiteY2" fmla="*/ 3170691 h 3170691"/>
              <a:gd name="connsiteX3" fmla="*/ 0 w 2901110"/>
              <a:gd name="connsiteY3" fmla="*/ 3170691 h 3170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1110" h="3170691">
                <a:moveTo>
                  <a:pt x="0" y="0"/>
                </a:moveTo>
                <a:lnTo>
                  <a:pt x="2901110" y="0"/>
                </a:lnTo>
                <a:lnTo>
                  <a:pt x="2901110" y="3170691"/>
                </a:lnTo>
                <a:lnTo>
                  <a:pt x="0" y="31706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432891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7F0B7274-8268-4CD0-9115-15A4AFFE9A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52800" y="1600204"/>
            <a:ext cx="5167170" cy="2695575"/>
          </a:xfrm>
          <a:custGeom>
            <a:avLst/>
            <a:gdLst>
              <a:gd name="connsiteX0" fmla="*/ 0 w 5167170"/>
              <a:gd name="connsiteY0" fmla="*/ 0 h 2695575"/>
              <a:gd name="connsiteX1" fmla="*/ 5167170 w 5167170"/>
              <a:gd name="connsiteY1" fmla="*/ 0 h 2695575"/>
              <a:gd name="connsiteX2" fmla="*/ 5167170 w 5167170"/>
              <a:gd name="connsiteY2" fmla="*/ 2695575 h 2695575"/>
              <a:gd name="connsiteX3" fmla="*/ 0 w 5167170"/>
              <a:gd name="connsiteY3" fmla="*/ 2695575 h 2695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170" h="2695575">
                <a:moveTo>
                  <a:pt x="0" y="0"/>
                </a:moveTo>
                <a:lnTo>
                  <a:pt x="5167170" y="0"/>
                </a:lnTo>
                <a:lnTo>
                  <a:pt x="5167170" y="2695575"/>
                </a:lnTo>
                <a:lnTo>
                  <a:pt x="0" y="26955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>
            <a:outerShdw blurRad="1016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262310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6BDBCA4B-6FBD-468B-A77B-6166B2A6DDA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888540" y="965200"/>
            <a:ext cx="2305049" cy="4587096"/>
          </a:xfrm>
          <a:custGeom>
            <a:avLst/>
            <a:gdLst>
              <a:gd name="connsiteX0" fmla="*/ 0 w 2305049"/>
              <a:gd name="connsiteY0" fmla="*/ 0 h 4587096"/>
              <a:gd name="connsiteX1" fmla="*/ 2305049 w 2305049"/>
              <a:gd name="connsiteY1" fmla="*/ 0 h 4587096"/>
              <a:gd name="connsiteX2" fmla="*/ 2305049 w 2305049"/>
              <a:gd name="connsiteY2" fmla="*/ 4587096 h 4587096"/>
              <a:gd name="connsiteX3" fmla="*/ 0 w 2305049"/>
              <a:gd name="connsiteY3" fmla="*/ 4587096 h 4587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049" h="4587096">
                <a:moveTo>
                  <a:pt x="0" y="0"/>
                </a:moveTo>
                <a:lnTo>
                  <a:pt x="2305049" y="0"/>
                </a:lnTo>
                <a:lnTo>
                  <a:pt x="2305049" y="4587096"/>
                </a:lnTo>
                <a:lnTo>
                  <a:pt x="0" y="458709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402C96F8-0036-4561-81B2-B61A05CCB6B3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203848" y="1962151"/>
            <a:ext cx="2305050" cy="4454524"/>
          </a:xfrm>
          <a:custGeom>
            <a:avLst/>
            <a:gdLst>
              <a:gd name="connsiteX0" fmla="*/ 0 w 2305050"/>
              <a:gd name="connsiteY0" fmla="*/ 0 h 4454524"/>
              <a:gd name="connsiteX1" fmla="*/ 2305050 w 2305050"/>
              <a:gd name="connsiteY1" fmla="*/ 0 h 4454524"/>
              <a:gd name="connsiteX2" fmla="*/ 2305050 w 2305050"/>
              <a:gd name="connsiteY2" fmla="*/ 4454524 h 4454524"/>
              <a:gd name="connsiteX3" fmla="*/ 0 w 2305050"/>
              <a:gd name="connsiteY3" fmla="*/ 4454524 h 4454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050" h="4454524">
                <a:moveTo>
                  <a:pt x="0" y="0"/>
                </a:moveTo>
                <a:lnTo>
                  <a:pt x="2305050" y="0"/>
                </a:lnTo>
                <a:lnTo>
                  <a:pt x="2305050" y="4454524"/>
                </a:lnTo>
                <a:lnTo>
                  <a:pt x="0" y="445452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131528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A5650674-F168-457D-AE0C-97F24118B3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058719" y="1383475"/>
            <a:ext cx="3452841" cy="3160028"/>
          </a:xfrm>
          <a:custGeom>
            <a:avLst/>
            <a:gdLst>
              <a:gd name="connsiteX0" fmla="*/ 0 w 3452841"/>
              <a:gd name="connsiteY0" fmla="*/ 0 h 3160028"/>
              <a:gd name="connsiteX1" fmla="*/ 3452841 w 3452841"/>
              <a:gd name="connsiteY1" fmla="*/ 0 h 3160028"/>
              <a:gd name="connsiteX2" fmla="*/ 3452841 w 3452841"/>
              <a:gd name="connsiteY2" fmla="*/ 3160028 h 3160028"/>
              <a:gd name="connsiteX3" fmla="*/ 0 w 3452841"/>
              <a:gd name="connsiteY3" fmla="*/ 3160028 h 3160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2841" h="3160028">
                <a:moveTo>
                  <a:pt x="0" y="0"/>
                </a:moveTo>
                <a:lnTo>
                  <a:pt x="3452841" y="0"/>
                </a:lnTo>
                <a:lnTo>
                  <a:pt x="3452841" y="3160028"/>
                </a:lnTo>
                <a:lnTo>
                  <a:pt x="0" y="316002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043499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53C615CC-291D-455A-A9DE-A3454EB79DB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50100" y="1292226"/>
            <a:ext cx="4337844" cy="2892424"/>
          </a:xfrm>
          <a:custGeom>
            <a:avLst/>
            <a:gdLst>
              <a:gd name="connsiteX0" fmla="*/ 0 w 4337844"/>
              <a:gd name="connsiteY0" fmla="*/ 0 h 2892424"/>
              <a:gd name="connsiteX1" fmla="*/ 4337844 w 4337844"/>
              <a:gd name="connsiteY1" fmla="*/ 0 h 2892424"/>
              <a:gd name="connsiteX2" fmla="*/ 4337844 w 4337844"/>
              <a:gd name="connsiteY2" fmla="*/ 2892424 h 2892424"/>
              <a:gd name="connsiteX3" fmla="*/ 0 w 4337844"/>
              <a:gd name="connsiteY3" fmla="*/ 2892424 h 2892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37844" h="2892424">
                <a:moveTo>
                  <a:pt x="0" y="0"/>
                </a:moveTo>
                <a:lnTo>
                  <a:pt x="4337844" y="0"/>
                </a:lnTo>
                <a:lnTo>
                  <a:pt x="4337844" y="2892424"/>
                </a:lnTo>
                <a:lnTo>
                  <a:pt x="0" y="289242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>
            <a:outerShdw blurRad="1016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3">
            <a:extLst>
              <a:ext uri="{FF2B5EF4-FFF2-40B4-BE49-F238E27FC236}">
                <a16:creationId xmlns:a16="http://schemas.microsoft.com/office/drawing/2014/main" id="{8B2DBDF9-7228-4F71-A733-07DA4B9980E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808440" y="1292226"/>
            <a:ext cx="3167812" cy="2892424"/>
          </a:xfrm>
          <a:custGeom>
            <a:avLst/>
            <a:gdLst>
              <a:gd name="connsiteX0" fmla="*/ 0 w 3167812"/>
              <a:gd name="connsiteY0" fmla="*/ 0 h 2892424"/>
              <a:gd name="connsiteX1" fmla="*/ 3167812 w 3167812"/>
              <a:gd name="connsiteY1" fmla="*/ 0 h 2892424"/>
              <a:gd name="connsiteX2" fmla="*/ 3167812 w 3167812"/>
              <a:gd name="connsiteY2" fmla="*/ 2892424 h 2892424"/>
              <a:gd name="connsiteX3" fmla="*/ 0 w 3167812"/>
              <a:gd name="connsiteY3" fmla="*/ 2892424 h 2892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7812" h="2892424">
                <a:moveTo>
                  <a:pt x="0" y="0"/>
                </a:moveTo>
                <a:lnTo>
                  <a:pt x="3167812" y="0"/>
                </a:lnTo>
                <a:lnTo>
                  <a:pt x="3167812" y="2892424"/>
                </a:lnTo>
                <a:lnTo>
                  <a:pt x="0" y="289242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060662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C43DFB78-996E-44A5-A67B-1B2082FDEB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52501" y="1204870"/>
            <a:ext cx="4394203" cy="4814927"/>
          </a:xfrm>
          <a:custGeom>
            <a:avLst/>
            <a:gdLst>
              <a:gd name="connsiteX0" fmla="*/ 0 w 4394203"/>
              <a:gd name="connsiteY0" fmla="*/ 0 h 4814927"/>
              <a:gd name="connsiteX1" fmla="*/ 4394203 w 4394203"/>
              <a:gd name="connsiteY1" fmla="*/ 0 h 4814927"/>
              <a:gd name="connsiteX2" fmla="*/ 4394203 w 4394203"/>
              <a:gd name="connsiteY2" fmla="*/ 4814927 h 4814927"/>
              <a:gd name="connsiteX3" fmla="*/ 0 w 4394203"/>
              <a:gd name="connsiteY3" fmla="*/ 4814927 h 4814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94203" h="4814927">
                <a:moveTo>
                  <a:pt x="0" y="0"/>
                </a:moveTo>
                <a:lnTo>
                  <a:pt x="4394203" y="0"/>
                </a:lnTo>
                <a:lnTo>
                  <a:pt x="4394203" y="4814927"/>
                </a:lnTo>
                <a:lnTo>
                  <a:pt x="0" y="481492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590081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D8203DD5-8EB2-470F-9F68-6B9D7EBFAA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131928" y="999067"/>
            <a:ext cx="3091540" cy="3850446"/>
          </a:xfrm>
          <a:custGeom>
            <a:avLst/>
            <a:gdLst>
              <a:gd name="connsiteX0" fmla="*/ 0 w 3091540"/>
              <a:gd name="connsiteY0" fmla="*/ 0 h 3850446"/>
              <a:gd name="connsiteX1" fmla="*/ 3091540 w 3091540"/>
              <a:gd name="connsiteY1" fmla="*/ 0 h 3850446"/>
              <a:gd name="connsiteX2" fmla="*/ 3091540 w 3091540"/>
              <a:gd name="connsiteY2" fmla="*/ 3850446 h 3850446"/>
              <a:gd name="connsiteX3" fmla="*/ 0 w 3091540"/>
              <a:gd name="connsiteY3" fmla="*/ 3850446 h 3850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1540" h="3850446">
                <a:moveTo>
                  <a:pt x="0" y="0"/>
                </a:moveTo>
                <a:lnTo>
                  <a:pt x="3091540" y="0"/>
                </a:lnTo>
                <a:lnTo>
                  <a:pt x="3091540" y="3850446"/>
                </a:lnTo>
                <a:lnTo>
                  <a:pt x="0" y="38504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>
            <a:outerShdw blurRad="1016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3">
            <a:extLst>
              <a:ext uri="{FF2B5EF4-FFF2-40B4-BE49-F238E27FC236}">
                <a16:creationId xmlns:a16="http://schemas.microsoft.com/office/drawing/2014/main" id="{D18859A4-F768-492A-B764-74E0F6BE7DB2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730955" y="999067"/>
            <a:ext cx="3091542" cy="3850446"/>
          </a:xfrm>
          <a:custGeom>
            <a:avLst/>
            <a:gdLst>
              <a:gd name="connsiteX0" fmla="*/ 0 w 3091542"/>
              <a:gd name="connsiteY0" fmla="*/ 0 h 3850446"/>
              <a:gd name="connsiteX1" fmla="*/ 3091542 w 3091542"/>
              <a:gd name="connsiteY1" fmla="*/ 0 h 3850446"/>
              <a:gd name="connsiteX2" fmla="*/ 3091542 w 3091542"/>
              <a:gd name="connsiteY2" fmla="*/ 3850446 h 3850446"/>
              <a:gd name="connsiteX3" fmla="*/ 0 w 3091542"/>
              <a:gd name="connsiteY3" fmla="*/ 3850446 h 3850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1542" h="3850446">
                <a:moveTo>
                  <a:pt x="0" y="0"/>
                </a:moveTo>
                <a:lnTo>
                  <a:pt x="3091542" y="0"/>
                </a:lnTo>
                <a:lnTo>
                  <a:pt x="3091542" y="3850446"/>
                </a:lnTo>
                <a:lnTo>
                  <a:pt x="0" y="38504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>
            <a:outerShdw blurRad="1016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59047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A72C7C72-4381-4C35-9F69-F76D9E2FA6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349643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82C4224E-D497-45F2-88FA-3D90FF1B137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" y="965200"/>
            <a:ext cx="2305050" cy="4587096"/>
          </a:xfrm>
          <a:custGeom>
            <a:avLst/>
            <a:gdLst>
              <a:gd name="connsiteX0" fmla="*/ 0 w 2305050"/>
              <a:gd name="connsiteY0" fmla="*/ 0 h 4587096"/>
              <a:gd name="connsiteX1" fmla="*/ 2305050 w 2305050"/>
              <a:gd name="connsiteY1" fmla="*/ 0 h 4587096"/>
              <a:gd name="connsiteX2" fmla="*/ 2305050 w 2305050"/>
              <a:gd name="connsiteY2" fmla="*/ 4587096 h 4587096"/>
              <a:gd name="connsiteX3" fmla="*/ 0 w 2305050"/>
              <a:gd name="connsiteY3" fmla="*/ 4587096 h 4587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050" h="4587096">
                <a:moveTo>
                  <a:pt x="0" y="0"/>
                </a:moveTo>
                <a:lnTo>
                  <a:pt x="2305050" y="0"/>
                </a:lnTo>
                <a:lnTo>
                  <a:pt x="2305050" y="4587096"/>
                </a:lnTo>
                <a:lnTo>
                  <a:pt x="0" y="458709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DC41A5EA-325C-40DF-802F-2D2EB7F06B06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684693" y="1962151"/>
            <a:ext cx="2305050" cy="4454524"/>
          </a:xfrm>
          <a:custGeom>
            <a:avLst/>
            <a:gdLst>
              <a:gd name="connsiteX0" fmla="*/ 0 w 2305050"/>
              <a:gd name="connsiteY0" fmla="*/ 0 h 4454524"/>
              <a:gd name="connsiteX1" fmla="*/ 2305050 w 2305050"/>
              <a:gd name="connsiteY1" fmla="*/ 0 h 4454524"/>
              <a:gd name="connsiteX2" fmla="*/ 2305050 w 2305050"/>
              <a:gd name="connsiteY2" fmla="*/ 4454524 h 4454524"/>
              <a:gd name="connsiteX3" fmla="*/ 0 w 2305050"/>
              <a:gd name="connsiteY3" fmla="*/ 4454524 h 4454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050" h="4454524">
                <a:moveTo>
                  <a:pt x="0" y="0"/>
                </a:moveTo>
                <a:lnTo>
                  <a:pt x="2305050" y="0"/>
                </a:lnTo>
                <a:lnTo>
                  <a:pt x="2305050" y="4454524"/>
                </a:lnTo>
                <a:lnTo>
                  <a:pt x="0" y="445452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119283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5">
            <a:extLst>
              <a:ext uri="{FF2B5EF4-FFF2-40B4-BE49-F238E27FC236}">
                <a16:creationId xmlns:a16="http://schemas.microsoft.com/office/drawing/2014/main" id="{93352A25-F178-4EC1-8AF6-5CFC71E1A24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970109" y="1416907"/>
            <a:ext cx="1914064" cy="4581319"/>
          </a:xfrm>
          <a:custGeom>
            <a:avLst/>
            <a:gdLst>
              <a:gd name="connsiteX0" fmla="*/ 0 w 1914064"/>
              <a:gd name="connsiteY0" fmla="*/ 0 h 4581319"/>
              <a:gd name="connsiteX1" fmla="*/ 1914064 w 1914064"/>
              <a:gd name="connsiteY1" fmla="*/ 0 h 4581319"/>
              <a:gd name="connsiteX2" fmla="*/ 1914064 w 1914064"/>
              <a:gd name="connsiteY2" fmla="*/ 4581319 h 4581319"/>
              <a:gd name="connsiteX3" fmla="*/ 0 w 1914064"/>
              <a:gd name="connsiteY3" fmla="*/ 4581319 h 4581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14064" h="4581319">
                <a:moveTo>
                  <a:pt x="0" y="0"/>
                </a:moveTo>
                <a:lnTo>
                  <a:pt x="1914064" y="0"/>
                </a:lnTo>
                <a:lnTo>
                  <a:pt x="1914064" y="4581319"/>
                </a:lnTo>
                <a:lnTo>
                  <a:pt x="0" y="458131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9A564115-E7EB-4740-8085-8D64623BCAE4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8447529" y="3133432"/>
            <a:ext cx="2316493" cy="3724568"/>
          </a:xfrm>
          <a:custGeom>
            <a:avLst/>
            <a:gdLst>
              <a:gd name="connsiteX0" fmla="*/ 0 w 2316493"/>
              <a:gd name="connsiteY0" fmla="*/ 0 h 3724568"/>
              <a:gd name="connsiteX1" fmla="*/ 2316493 w 2316493"/>
              <a:gd name="connsiteY1" fmla="*/ 0 h 3724568"/>
              <a:gd name="connsiteX2" fmla="*/ 2316493 w 2316493"/>
              <a:gd name="connsiteY2" fmla="*/ 3724568 h 3724568"/>
              <a:gd name="connsiteX3" fmla="*/ 0 w 2316493"/>
              <a:gd name="connsiteY3" fmla="*/ 3724568 h 3724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6493" h="3724568">
                <a:moveTo>
                  <a:pt x="0" y="0"/>
                </a:moveTo>
                <a:lnTo>
                  <a:pt x="2316493" y="0"/>
                </a:lnTo>
                <a:lnTo>
                  <a:pt x="2316493" y="3724568"/>
                </a:lnTo>
                <a:lnTo>
                  <a:pt x="0" y="37245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731280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D5F9193D-BC6A-4023-A381-C9CB3684A2B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682131" y="1113476"/>
            <a:ext cx="3029178" cy="1893557"/>
          </a:xfrm>
          <a:custGeom>
            <a:avLst/>
            <a:gdLst>
              <a:gd name="connsiteX0" fmla="*/ 0 w 3029178"/>
              <a:gd name="connsiteY0" fmla="*/ 0 h 1893557"/>
              <a:gd name="connsiteX1" fmla="*/ 3029178 w 3029178"/>
              <a:gd name="connsiteY1" fmla="*/ 0 h 1893557"/>
              <a:gd name="connsiteX2" fmla="*/ 3029178 w 3029178"/>
              <a:gd name="connsiteY2" fmla="*/ 1893557 h 1893557"/>
              <a:gd name="connsiteX3" fmla="*/ 0 w 3029178"/>
              <a:gd name="connsiteY3" fmla="*/ 1893557 h 1893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29178" h="1893557">
                <a:moveTo>
                  <a:pt x="0" y="0"/>
                </a:moveTo>
                <a:lnTo>
                  <a:pt x="3029178" y="0"/>
                </a:lnTo>
                <a:lnTo>
                  <a:pt x="3029178" y="1893557"/>
                </a:lnTo>
                <a:lnTo>
                  <a:pt x="0" y="189355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4">
            <a:extLst>
              <a:ext uri="{FF2B5EF4-FFF2-40B4-BE49-F238E27FC236}">
                <a16:creationId xmlns:a16="http://schemas.microsoft.com/office/drawing/2014/main" id="{F151E615-A01B-493E-85CE-642095402FC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945478" y="2848245"/>
            <a:ext cx="4271128" cy="2669906"/>
          </a:xfrm>
          <a:custGeom>
            <a:avLst/>
            <a:gdLst>
              <a:gd name="connsiteX0" fmla="*/ 0 w 4271128"/>
              <a:gd name="connsiteY0" fmla="*/ 0 h 2669906"/>
              <a:gd name="connsiteX1" fmla="*/ 4271128 w 4271128"/>
              <a:gd name="connsiteY1" fmla="*/ 0 h 2669906"/>
              <a:gd name="connsiteX2" fmla="*/ 4271128 w 4271128"/>
              <a:gd name="connsiteY2" fmla="*/ 2669906 h 2669906"/>
              <a:gd name="connsiteX3" fmla="*/ 0 w 4271128"/>
              <a:gd name="connsiteY3" fmla="*/ 2669906 h 2669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71128" h="2669906">
                <a:moveTo>
                  <a:pt x="0" y="0"/>
                </a:moveTo>
                <a:lnTo>
                  <a:pt x="4271128" y="0"/>
                </a:lnTo>
                <a:lnTo>
                  <a:pt x="4271128" y="2669906"/>
                </a:lnTo>
                <a:lnTo>
                  <a:pt x="0" y="26699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10364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08D7C6A8-366F-40DC-A10D-08A462F00D0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73176" y="2656453"/>
            <a:ext cx="2573759" cy="5381484"/>
          </a:xfrm>
          <a:custGeom>
            <a:avLst/>
            <a:gdLst>
              <a:gd name="connsiteX0" fmla="*/ 428969 w 2573759"/>
              <a:gd name="connsiteY0" fmla="*/ 0 h 5381484"/>
              <a:gd name="connsiteX1" fmla="*/ 2144789 w 2573759"/>
              <a:gd name="connsiteY1" fmla="*/ 0 h 5381484"/>
              <a:gd name="connsiteX2" fmla="*/ 2573759 w 2573759"/>
              <a:gd name="connsiteY2" fmla="*/ 428968 h 5381484"/>
              <a:gd name="connsiteX3" fmla="*/ 2573759 w 2573759"/>
              <a:gd name="connsiteY3" fmla="*/ 4952516 h 5381484"/>
              <a:gd name="connsiteX4" fmla="*/ 2144789 w 2573759"/>
              <a:gd name="connsiteY4" fmla="*/ 5381484 h 5381484"/>
              <a:gd name="connsiteX5" fmla="*/ 428969 w 2573759"/>
              <a:gd name="connsiteY5" fmla="*/ 5381484 h 5381484"/>
              <a:gd name="connsiteX6" fmla="*/ 0 w 2573759"/>
              <a:gd name="connsiteY6" fmla="*/ 4952516 h 5381484"/>
              <a:gd name="connsiteX7" fmla="*/ 0 w 2573759"/>
              <a:gd name="connsiteY7" fmla="*/ 428968 h 5381484"/>
              <a:gd name="connsiteX8" fmla="*/ 428969 w 2573759"/>
              <a:gd name="connsiteY8" fmla="*/ 0 h 5381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73759" h="5381484">
                <a:moveTo>
                  <a:pt x="428969" y="0"/>
                </a:moveTo>
                <a:lnTo>
                  <a:pt x="2144789" y="0"/>
                </a:lnTo>
                <a:cubicBezTo>
                  <a:pt x="2381701" y="0"/>
                  <a:pt x="2573759" y="192055"/>
                  <a:pt x="2573759" y="428968"/>
                </a:cubicBezTo>
                <a:lnTo>
                  <a:pt x="2573759" y="4952516"/>
                </a:lnTo>
                <a:cubicBezTo>
                  <a:pt x="2573759" y="5189428"/>
                  <a:pt x="2381701" y="5381484"/>
                  <a:pt x="2144789" y="5381484"/>
                </a:cubicBezTo>
                <a:lnTo>
                  <a:pt x="428969" y="5381484"/>
                </a:lnTo>
                <a:cubicBezTo>
                  <a:pt x="192057" y="5381484"/>
                  <a:pt x="0" y="5189428"/>
                  <a:pt x="0" y="4952516"/>
                </a:cubicBezTo>
                <a:lnTo>
                  <a:pt x="0" y="428968"/>
                </a:lnTo>
                <a:cubicBezTo>
                  <a:pt x="0" y="192055"/>
                  <a:pt x="192057" y="0"/>
                  <a:pt x="42896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826234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5B9125D3-ECBF-423E-8FE1-C3308372CE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18627" y="1989155"/>
            <a:ext cx="2118080" cy="2488462"/>
          </a:xfrm>
          <a:custGeom>
            <a:avLst/>
            <a:gdLst>
              <a:gd name="connsiteX0" fmla="*/ 314006 w 2118080"/>
              <a:gd name="connsiteY0" fmla="*/ 0 h 2488462"/>
              <a:gd name="connsiteX1" fmla="*/ 1804075 w 2118080"/>
              <a:gd name="connsiteY1" fmla="*/ 0 h 2488462"/>
              <a:gd name="connsiteX2" fmla="*/ 2118080 w 2118080"/>
              <a:gd name="connsiteY2" fmla="*/ 314006 h 2488462"/>
              <a:gd name="connsiteX3" fmla="*/ 2118080 w 2118080"/>
              <a:gd name="connsiteY3" fmla="*/ 2174457 h 2488462"/>
              <a:gd name="connsiteX4" fmla="*/ 1804075 w 2118080"/>
              <a:gd name="connsiteY4" fmla="*/ 2488462 h 2488462"/>
              <a:gd name="connsiteX5" fmla="*/ 314006 w 2118080"/>
              <a:gd name="connsiteY5" fmla="*/ 2488462 h 2488462"/>
              <a:gd name="connsiteX6" fmla="*/ 0 w 2118080"/>
              <a:gd name="connsiteY6" fmla="*/ 2174457 h 2488462"/>
              <a:gd name="connsiteX7" fmla="*/ 0 w 2118080"/>
              <a:gd name="connsiteY7" fmla="*/ 314006 h 2488462"/>
              <a:gd name="connsiteX8" fmla="*/ 314006 w 2118080"/>
              <a:gd name="connsiteY8" fmla="*/ 0 h 2488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18080" h="2488462">
                <a:moveTo>
                  <a:pt x="314006" y="0"/>
                </a:moveTo>
                <a:lnTo>
                  <a:pt x="1804075" y="0"/>
                </a:lnTo>
                <a:cubicBezTo>
                  <a:pt x="1977495" y="0"/>
                  <a:pt x="2118080" y="140587"/>
                  <a:pt x="2118080" y="314006"/>
                </a:cubicBezTo>
                <a:lnTo>
                  <a:pt x="2118080" y="2174457"/>
                </a:lnTo>
                <a:cubicBezTo>
                  <a:pt x="2118080" y="2347877"/>
                  <a:pt x="1977495" y="2488462"/>
                  <a:pt x="1804075" y="2488462"/>
                </a:cubicBezTo>
                <a:lnTo>
                  <a:pt x="314006" y="2488462"/>
                </a:lnTo>
                <a:cubicBezTo>
                  <a:pt x="140586" y="2488462"/>
                  <a:pt x="0" y="2347877"/>
                  <a:pt x="0" y="2174457"/>
                </a:cubicBezTo>
                <a:lnTo>
                  <a:pt x="0" y="314006"/>
                </a:lnTo>
                <a:cubicBezTo>
                  <a:pt x="0" y="140587"/>
                  <a:pt x="140586" y="0"/>
                  <a:pt x="3140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334677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0F30437F-5D3B-4C78-B669-775DAF4B7B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91262" y="2136867"/>
            <a:ext cx="3799686" cy="5094052"/>
          </a:xfrm>
          <a:custGeom>
            <a:avLst/>
            <a:gdLst>
              <a:gd name="connsiteX0" fmla="*/ 0 w 3799686"/>
              <a:gd name="connsiteY0" fmla="*/ 0 h 5094052"/>
              <a:gd name="connsiteX1" fmla="*/ 3799686 w 3799686"/>
              <a:gd name="connsiteY1" fmla="*/ 0 h 5094052"/>
              <a:gd name="connsiteX2" fmla="*/ 3799686 w 3799686"/>
              <a:gd name="connsiteY2" fmla="*/ 5094052 h 5094052"/>
              <a:gd name="connsiteX3" fmla="*/ 0 w 3799686"/>
              <a:gd name="connsiteY3" fmla="*/ 5094052 h 5094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99686" h="5094052">
                <a:moveTo>
                  <a:pt x="0" y="0"/>
                </a:moveTo>
                <a:lnTo>
                  <a:pt x="3799686" y="0"/>
                </a:lnTo>
                <a:lnTo>
                  <a:pt x="3799686" y="5094052"/>
                </a:lnTo>
                <a:lnTo>
                  <a:pt x="0" y="509405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896623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F2ECC232-DEC6-4C08-9A24-4E97C874F21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888540" y="965200"/>
            <a:ext cx="2305049" cy="4587096"/>
          </a:xfrm>
          <a:custGeom>
            <a:avLst/>
            <a:gdLst>
              <a:gd name="connsiteX0" fmla="*/ 0 w 2305049"/>
              <a:gd name="connsiteY0" fmla="*/ 0 h 4587096"/>
              <a:gd name="connsiteX1" fmla="*/ 2305049 w 2305049"/>
              <a:gd name="connsiteY1" fmla="*/ 0 h 4587096"/>
              <a:gd name="connsiteX2" fmla="*/ 2305049 w 2305049"/>
              <a:gd name="connsiteY2" fmla="*/ 4587096 h 4587096"/>
              <a:gd name="connsiteX3" fmla="*/ 0 w 2305049"/>
              <a:gd name="connsiteY3" fmla="*/ 4587096 h 4587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049" h="4587096">
                <a:moveTo>
                  <a:pt x="0" y="0"/>
                </a:moveTo>
                <a:lnTo>
                  <a:pt x="2305049" y="0"/>
                </a:lnTo>
                <a:lnTo>
                  <a:pt x="2305049" y="4587096"/>
                </a:lnTo>
                <a:lnTo>
                  <a:pt x="0" y="458709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4E164FC6-D86D-4003-AC19-9F2AF70D854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203848" y="1962151"/>
            <a:ext cx="2305050" cy="4454524"/>
          </a:xfrm>
          <a:custGeom>
            <a:avLst/>
            <a:gdLst>
              <a:gd name="connsiteX0" fmla="*/ 0 w 2305050"/>
              <a:gd name="connsiteY0" fmla="*/ 0 h 4454524"/>
              <a:gd name="connsiteX1" fmla="*/ 2305050 w 2305050"/>
              <a:gd name="connsiteY1" fmla="*/ 0 h 4454524"/>
              <a:gd name="connsiteX2" fmla="*/ 2305050 w 2305050"/>
              <a:gd name="connsiteY2" fmla="*/ 4454524 h 4454524"/>
              <a:gd name="connsiteX3" fmla="*/ 0 w 2305050"/>
              <a:gd name="connsiteY3" fmla="*/ 4454524 h 4454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050" h="4454524">
                <a:moveTo>
                  <a:pt x="0" y="0"/>
                </a:moveTo>
                <a:lnTo>
                  <a:pt x="2305050" y="0"/>
                </a:lnTo>
                <a:lnTo>
                  <a:pt x="2305050" y="4454524"/>
                </a:lnTo>
                <a:lnTo>
                  <a:pt x="0" y="445452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481608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3ADD5AB8-6927-4DB9-B1C9-28619F51897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15927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4302B71B-DBD7-411C-8C7A-B270A2A8336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02341" y="1494326"/>
            <a:ext cx="5304057" cy="3815255"/>
          </a:xfrm>
          <a:custGeom>
            <a:avLst/>
            <a:gdLst>
              <a:gd name="connsiteX0" fmla="*/ 0 w 5304057"/>
              <a:gd name="connsiteY0" fmla="*/ 0 h 3815255"/>
              <a:gd name="connsiteX1" fmla="*/ 5304057 w 5304057"/>
              <a:gd name="connsiteY1" fmla="*/ 0 h 3815255"/>
              <a:gd name="connsiteX2" fmla="*/ 5304057 w 5304057"/>
              <a:gd name="connsiteY2" fmla="*/ 3815255 h 3815255"/>
              <a:gd name="connsiteX3" fmla="*/ 0 w 5304057"/>
              <a:gd name="connsiteY3" fmla="*/ 3815255 h 3815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4057" h="3815255">
                <a:moveTo>
                  <a:pt x="0" y="0"/>
                </a:moveTo>
                <a:lnTo>
                  <a:pt x="5304057" y="0"/>
                </a:lnTo>
                <a:lnTo>
                  <a:pt x="5304057" y="3815255"/>
                </a:lnTo>
                <a:lnTo>
                  <a:pt x="0" y="381525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90806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3533B441-E1E0-4C06-828E-6B2DC28564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3652" y="886959"/>
            <a:ext cx="4021812" cy="4021810"/>
          </a:xfrm>
          <a:custGeom>
            <a:avLst/>
            <a:gdLst>
              <a:gd name="connsiteX0" fmla="*/ 0 w 4021812"/>
              <a:gd name="connsiteY0" fmla="*/ 0 h 4021810"/>
              <a:gd name="connsiteX1" fmla="*/ 4021812 w 4021812"/>
              <a:gd name="connsiteY1" fmla="*/ 0 h 4021810"/>
              <a:gd name="connsiteX2" fmla="*/ 4021812 w 4021812"/>
              <a:gd name="connsiteY2" fmla="*/ 4021810 h 4021810"/>
              <a:gd name="connsiteX3" fmla="*/ 0 w 4021812"/>
              <a:gd name="connsiteY3" fmla="*/ 4021810 h 4021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1812" h="4021810">
                <a:moveTo>
                  <a:pt x="0" y="0"/>
                </a:moveTo>
                <a:lnTo>
                  <a:pt x="4021812" y="0"/>
                </a:lnTo>
                <a:lnTo>
                  <a:pt x="4021812" y="4021810"/>
                </a:lnTo>
                <a:lnTo>
                  <a:pt x="0" y="402181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8136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69134982-C54E-45BF-B1CF-3CCF13B14D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91165" y="825500"/>
            <a:ext cx="3577876" cy="4692706"/>
          </a:xfrm>
          <a:custGeom>
            <a:avLst/>
            <a:gdLst>
              <a:gd name="connsiteX0" fmla="*/ 0 w 3577876"/>
              <a:gd name="connsiteY0" fmla="*/ 0 h 4692706"/>
              <a:gd name="connsiteX1" fmla="*/ 3577876 w 3577876"/>
              <a:gd name="connsiteY1" fmla="*/ 0 h 4692706"/>
              <a:gd name="connsiteX2" fmla="*/ 3577876 w 3577876"/>
              <a:gd name="connsiteY2" fmla="*/ 4692706 h 4692706"/>
              <a:gd name="connsiteX3" fmla="*/ 0 w 3577876"/>
              <a:gd name="connsiteY3" fmla="*/ 4692706 h 4692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7876" h="4692706">
                <a:moveTo>
                  <a:pt x="0" y="0"/>
                </a:moveTo>
                <a:lnTo>
                  <a:pt x="3577876" y="0"/>
                </a:lnTo>
                <a:lnTo>
                  <a:pt x="3577876" y="4692706"/>
                </a:lnTo>
                <a:lnTo>
                  <a:pt x="0" y="46927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19087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9">
            <a:extLst>
              <a:ext uri="{FF2B5EF4-FFF2-40B4-BE49-F238E27FC236}">
                <a16:creationId xmlns:a16="http://schemas.microsoft.com/office/drawing/2014/main" id="{0658DE20-7CEE-402A-A1CA-0D49CAA5A2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477964" y="1209371"/>
            <a:ext cx="3541778" cy="5648630"/>
          </a:xfrm>
          <a:custGeom>
            <a:avLst/>
            <a:gdLst>
              <a:gd name="connsiteX0" fmla="*/ 0 w 3541778"/>
              <a:gd name="connsiteY0" fmla="*/ 0 h 5648630"/>
              <a:gd name="connsiteX1" fmla="*/ 3541778 w 3541778"/>
              <a:gd name="connsiteY1" fmla="*/ 0 h 5648630"/>
              <a:gd name="connsiteX2" fmla="*/ 3541778 w 3541778"/>
              <a:gd name="connsiteY2" fmla="*/ 5648630 h 5648630"/>
              <a:gd name="connsiteX3" fmla="*/ 0 w 3541778"/>
              <a:gd name="connsiteY3" fmla="*/ 5648630 h 5648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1778" h="5648630">
                <a:moveTo>
                  <a:pt x="0" y="0"/>
                </a:moveTo>
                <a:lnTo>
                  <a:pt x="3541778" y="0"/>
                </a:lnTo>
                <a:lnTo>
                  <a:pt x="3541778" y="5648630"/>
                </a:lnTo>
                <a:lnTo>
                  <a:pt x="0" y="56486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66412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75B72E34-A181-4392-8BFF-C206965DBF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09642" y="0"/>
            <a:ext cx="4783946" cy="6858000"/>
          </a:xfrm>
          <a:custGeom>
            <a:avLst/>
            <a:gdLst>
              <a:gd name="connsiteX0" fmla="*/ 0 w 4783946"/>
              <a:gd name="connsiteY0" fmla="*/ 0 h 6858000"/>
              <a:gd name="connsiteX1" fmla="*/ 4783946 w 4783946"/>
              <a:gd name="connsiteY1" fmla="*/ 0 h 6858000"/>
              <a:gd name="connsiteX2" fmla="*/ 4783946 w 4783946"/>
              <a:gd name="connsiteY2" fmla="*/ 6858000 h 6858000"/>
              <a:gd name="connsiteX3" fmla="*/ 0 w 478394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83946" h="6858000">
                <a:moveTo>
                  <a:pt x="0" y="0"/>
                </a:moveTo>
                <a:lnTo>
                  <a:pt x="4783946" y="0"/>
                </a:lnTo>
                <a:lnTo>
                  <a:pt x="4783946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00987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FCE7C88C-B923-4E01-A3CB-5679AEFEFA7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" y="965200"/>
            <a:ext cx="2305050" cy="4587096"/>
          </a:xfrm>
          <a:custGeom>
            <a:avLst/>
            <a:gdLst>
              <a:gd name="connsiteX0" fmla="*/ 0 w 2305050"/>
              <a:gd name="connsiteY0" fmla="*/ 0 h 4587096"/>
              <a:gd name="connsiteX1" fmla="*/ 2305050 w 2305050"/>
              <a:gd name="connsiteY1" fmla="*/ 0 h 4587096"/>
              <a:gd name="connsiteX2" fmla="*/ 2305050 w 2305050"/>
              <a:gd name="connsiteY2" fmla="*/ 4587096 h 4587096"/>
              <a:gd name="connsiteX3" fmla="*/ 0 w 2305050"/>
              <a:gd name="connsiteY3" fmla="*/ 4587096 h 4587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050" h="4587096">
                <a:moveTo>
                  <a:pt x="0" y="0"/>
                </a:moveTo>
                <a:lnTo>
                  <a:pt x="2305050" y="0"/>
                </a:lnTo>
                <a:lnTo>
                  <a:pt x="2305050" y="4587096"/>
                </a:lnTo>
                <a:lnTo>
                  <a:pt x="0" y="458709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CBB3F622-CF56-49F6-AB45-B3782562EDE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684693" y="1962151"/>
            <a:ext cx="2305050" cy="4454524"/>
          </a:xfrm>
          <a:custGeom>
            <a:avLst/>
            <a:gdLst>
              <a:gd name="connsiteX0" fmla="*/ 0 w 2305050"/>
              <a:gd name="connsiteY0" fmla="*/ 0 h 4454524"/>
              <a:gd name="connsiteX1" fmla="*/ 2305050 w 2305050"/>
              <a:gd name="connsiteY1" fmla="*/ 0 h 4454524"/>
              <a:gd name="connsiteX2" fmla="*/ 2305050 w 2305050"/>
              <a:gd name="connsiteY2" fmla="*/ 4454524 h 4454524"/>
              <a:gd name="connsiteX3" fmla="*/ 0 w 2305050"/>
              <a:gd name="connsiteY3" fmla="*/ 4454524 h 4454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050" h="4454524">
                <a:moveTo>
                  <a:pt x="0" y="0"/>
                </a:moveTo>
                <a:lnTo>
                  <a:pt x="2305050" y="0"/>
                </a:lnTo>
                <a:lnTo>
                  <a:pt x="2305050" y="4454524"/>
                </a:lnTo>
                <a:lnTo>
                  <a:pt x="0" y="445452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61516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D628A07D-87FC-4227-9F37-8FAECEA81DC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797" y="939800"/>
            <a:ext cx="3824341" cy="4451673"/>
          </a:xfrm>
          <a:custGeom>
            <a:avLst/>
            <a:gdLst>
              <a:gd name="connsiteX0" fmla="*/ 0 w 3824341"/>
              <a:gd name="connsiteY0" fmla="*/ 0 h 4451673"/>
              <a:gd name="connsiteX1" fmla="*/ 3824341 w 3824341"/>
              <a:gd name="connsiteY1" fmla="*/ 0 h 4451673"/>
              <a:gd name="connsiteX2" fmla="*/ 3824341 w 3824341"/>
              <a:gd name="connsiteY2" fmla="*/ 4451673 h 4451673"/>
              <a:gd name="connsiteX3" fmla="*/ 0 w 3824341"/>
              <a:gd name="connsiteY3" fmla="*/ 4451673 h 4451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4341" h="4451673">
                <a:moveTo>
                  <a:pt x="0" y="0"/>
                </a:moveTo>
                <a:lnTo>
                  <a:pt x="3824341" y="0"/>
                </a:lnTo>
                <a:lnTo>
                  <a:pt x="3824341" y="4451673"/>
                </a:lnTo>
                <a:lnTo>
                  <a:pt x="0" y="445167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68353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5383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  <p:sldLayoutId id="2147483706" r:id="rId17"/>
    <p:sldLayoutId id="2147483707" r:id="rId18"/>
    <p:sldLayoutId id="2147483708" r:id="rId19"/>
    <p:sldLayoutId id="2147483709" r:id="rId20"/>
    <p:sldLayoutId id="2147483710" r:id="rId21"/>
    <p:sldLayoutId id="2147483711" r:id="rId22"/>
    <p:sldLayoutId id="2147483712" r:id="rId23"/>
    <p:sldLayoutId id="2147483713" r:id="rId24"/>
    <p:sldLayoutId id="2147483714" r:id="rId25"/>
    <p:sldLayoutId id="2147483715" r:id="rId26"/>
    <p:sldLayoutId id="2147483716" r:id="rId27"/>
  </p:sldLayoutIdLst>
  <p:txStyles>
    <p:titleStyle>
      <a:lvl1pPr algn="l" defTabSz="914065" rtl="0" eaLnBrk="1" latinLnBrk="0" hangingPunct="1">
        <a:lnSpc>
          <a:spcPct val="90000"/>
        </a:lnSpc>
        <a:spcBef>
          <a:spcPct val="0"/>
        </a:spcBef>
        <a:buNone/>
        <a:defRPr sz="44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17" indent="-228517" algn="l" defTabSz="9140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548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595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640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672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760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789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822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855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32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65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98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31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60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221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280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312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042">
          <p15:clr>
            <a:srgbClr val="F26B43"/>
          </p15:clr>
        </p15:guide>
        <p15:guide id="2" pos="280">
          <p15:clr>
            <a:srgbClr val="F26B43"/>
          </p15:clr>
        </p15:guide>
        <p15:guide id="3" pos="7401">
          <p15:clr>
            <a:srgbClr val="F26B43"/>
          </p15:clr>
        </p15:guide>
        <p15:guide id="4" orient="horz" pos="27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9574E8A0-9BDA-4035-AAFF-948A27EFA8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A5CD03-9FFA-430E-83BD-B20D441AF921}"/>
              </a:ext>
            </a:extLst>
          </p:cNvPr>
          <p:cNvSpPr/>
          <p:nvPr/>
        </p:nvSpPr>
        <p:spPr>
          <a:xfrm>
            <a:off x="0" y="1739900"/>
            <a:ext cx="12193588" cy="33782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55FC9D9-C137-4AFC-BA30-7A8CEF1BF676}"/>
              </a:ext>
            </a:extLst>
          </p:cNvPr>
          <p:cNvGrpSpPr/>
          <p:nvPr/>
        </p:nvGrpSpPr>
        <p:grpSpPr>
          <a:xfrm>
            <a:off x="2456364" y="2464643"/>
            <a:ext cx="7280861" cy="1928715"/>
            <a:chOff x="2456364" y="2967335"/>
            <a:chExt cx="7280861" cy="1928715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A4A543C-3193-45EE-9A5C-CD31FF256D6F}"/>
                </a:ext>
              </a:extLst>
            </p:cNvPr>
            <p:cNvSpPr txBox="1"/>
            <p:nvPr/>
          </p:nvSpPr>
          <p:spPr>
            <a:xfrm>
              <a:off x="4113881" y="2967335"/>
              <a:ext cx="3965829" cy="101566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ID" sz="6600" dirty="0">
                  <a:solidFill>
                    <a:schemeClr val="accent1"/>
                  </a:solidFill>
                  <a:latin typeface="+mj-lt"/>
                </a:rPr>
                <a:t>MADIONE</a:t>
              </a:r>
              <a:endParaRPr lang="id-ID" sz="6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7B4ACB9B-F215-47D6-A800-1DD3E6BC8EB4}"/>
                </a:ext>
              </a:extLst>
            </p:cNvPr>
            <p:cNvCxnSpPr>
              <a:cxnSpLocks/>
            </p:cNvCxnSpPr>
            <p:nvPr/>
          </p:nvCxnSpPr>
          <p:spPr>
            <a:xfrm>
              <a:off x="5649119" y="4147223"/>
              <a:ext cx="895350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Left Text Body">
              <a:extLst>
                <a:ext uri="{FF2B5EF4-FFF2-40B4-BE49-F238E27FC236}">
                  <a16:creationId xmlns:a16="http://schemas.microsoft.com/office/drawing/2014/main" id="{8B9F9023-C903-4947-A08D-113158AA6B7A}"/>
                </a:ext>
              </a:extLst>
            </p:cNvPr>
            <p:cNvSpPr txBox="1"/>
            <p:nvPr/>
          </p:nvSpPr>
          <p:spPr>
            <a:xfrm>
              <a:off x="2456364" y="4371739"/>
              <a:ext cx="7280861" cy="5243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at integer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eleifend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nulla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dictum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pellentesque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lacus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vitae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tristique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nullam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malesuada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nulla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seds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massa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feugiat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scelerisque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ligula lorem ipsum dolor sit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amet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E57A1B9-1EAE-4056-8CF1-447B1FAA9B2C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8BAB93E-6133-4969-9B6E-D142C86AFDA1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3" name="Grand Title">
              <a:extLst>
                <a:ext uri="{FF2B5EF4-FFF2-40B4-BE49-F238E27FC236}">
                  <a16:creationId xmlns:a16="http://schemas.microsoft.com/office/drawing/2014/main" id="{59123492-69AD-4692-AC60-B36A746568FB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4" name="PpHeader">
              <a:extLst>
                <a:ext uri="{FF2B5EF4-FFF2-40B4-BE49-F238E27FC236}">
                  <a16:creationId xmlns:a16="http://schemas.microsoft.com/office/drawing/2014/main" id="{75348B19-34E9-488C-BCB7-18FE89403A4A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16E1A658-7605-44A9-9C0C-AB414934FCAE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F56E16A1-9F3C-47FE-8D67-2C7A14850D32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65DEA96-7EAF-4C3F-A0B5-C59388D73646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9B128372-A18B-4B5D-B152-087A47F2C4B2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997E3C3-A0C6-42B0-8131-2D3755C3FA3B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716122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A8841B76-AA35-4772-83A4-F197624A3C3C}"/>
              </a:ext>
            </a:extLst>
          </p:cNvPr>
          <p:cNvSpPr/>
          <p:nvPr/>
        </p:nvSpPr>
        <p:spPr>
          <a:xfrm>
            <a:off x="0" y="0"/>
            <a:ext cx="2991211" cy="3733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6" name="Grand Title">
            <a:extLst>
              <a:ext uri="{FF2B5EF4-FFF2-40B4-BE49-F238E27FC236}">
                <a16:creationId xmlns:a16="http://schemas.microsoft.com/office/drawing/2014/main" id="{49B6A68E-4E5F-4C2C-9ABF-4CD9098E78FE}"/>
              </a:ext>
            </a:extLst>
          </p:cNvPr>
          <p:cNvSpPr txBox="1"/>
          <p:nvPr/>
        </p:nvSpPr>
        <p:spPr>
          <a:xfrm>
            <a:off x="6979043" y="1195365"/>
            <a:ext cx="2724012" cy="147732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8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Daily</a:t>
            </a:r>
          </a:p>
          <a:p>
            <a:r>
              <a:rPr lang="en-US" sz="4800">
                <a:solidFill>
                  <a:schemeClr val="accent1"/>
                </a:solidFill>
                <a:latin typeface="+mj-lt"/>
              </a:rPr>
              <a:t>Activity</a:t>
            </a:r>
            <a:endParaRPr lang="en-ID" sz="4800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C121C49-BB9B-4195-9181-86AA7F2EA309}"/>
              </a:ext>
            </a:extLst>
          </p:cNvPr>
          <p:cNvCxnSpPr>
            <a:cxnSpLocks/>
          </p:cNvCxnSpPr>
          <p:nvPr/>
        </p:nvCxnSpPr>
        <p:spPr>
          <a:xfrm>
            <a:off x="7012380" y="2991083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pHolder4">
            <a:extLst>
              <a:ext uri="{FF2B5EF4-FFF2-40B4-BE49-F238E27FC236}">
                <a16:creationId xmlns:a16="http://schemas.microsoft.com/office/drawing/2014/main" id="{CABEA247-5FE9-4170-B9FA-22AC59A84B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5814E85-90C2-4EA1-953E-E321B4B51EE9}"/>
              </a:ext>
            </a:extLst>
          </p:cNvPr>
          <p:cNvSpPr/>
          <p:nvPr/>
        </p:nvSpPr>
        <p:spPr>
          <a:xfrm>
            <a:off x="1594995" y="4168750"/>
            <a:ext cx="4207225" cy="1631388"/>
          </a:xfrm>
          <a:prstGeom prst="rect">
            <a:avLst/>
          </a:prstGeom>
          <a:ln>
            <a:noFill/>
          </a:ln>
          <a:effectLst>
            <a:outerShdw blurRad="1016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schemeClr val="bg1"/>
              </a:solidFill>
            </a:endParaRPr>
          </a:p>
        </p:txBody>
      </p:sp>
      <p:sp>
        <p:nvSpPr>
          <p:cNvPr id="13" name="Left Text Body">
            <a:extLst>
              <a:ext uri="{FF2B5EF4-FFF2-40B4-BE49-F238E27FC236}">
                <a16:creationId xmlns:a16="http://schemas.microsoft.com/office/drawing/2014/main" id="{BB9D4464-FDA6-4DC9-B5DA-9102655EAA8B}"/>
              </a:ext>
            </a:extLst>
          </p:cNvPr>
          <p:cNvSpPr txBox="1"/>
          <p:nvPr/>
        </p:nvSpPr>
        <p:spPr>
          <a:xfrm>
            <a:off x="2484662" y="4997605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Ipsum </a:t>
            </a:r>
            <a:r>
              <a:rPr lang="en-US" sz="1200" dirty="0" err="1">
                <a:solidFill>
                  <a:schemeClr val="bg1"/>
                </a:solidFill>
              </a:rPr>
              <a:t>volutpat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tincidunt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integer </a:t>
            </a:r>
            <a:r>
              <a:rPr lang="en-US" sz="1200" dirty="0" err="1">
                <a:solidFill>
                  <a:schemeClr val="bg1"/>
                </a:solidFill>
              </a:rPr>
              <a:t>eleifenad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nulla</a:t>
            </a:r>
            <a:r>
              <a:rPr lang="en-US" sz="1200" dirty="0">
                <a:solidFill>
                  <a:schemeClr val="bg1"/>
                </a:solidFill>
              </a:rPr>
              <a:t> dictum</a:t>
            </a:r>
            <a:endParaRPr lang="en-ID" sz="1200" dirty="0">
              <a:solidFill>
                <a:schemeClr val="bg1"/>
              </a:solidFill>
            </a:endParaRPr>
          </a:p>
        </p:txBody>
      </p:sp>
      <p:sp>
        <p:nvSpPr>
          <p:cNvPr id="14" name="LeftSub">
            <a:extLst>
              <a:ext uri="{FF2B5EF4-FFF2-40B4-BE49-F238E27FC236}">
                <a16:creationId xmlns:a16="http://schemas.microsoft.com/office/drawing/2014/main" id="{9495F47B-A93F-4ABA-A7B1-AE0419F74EB2}"/>
              </a:ext>
            </a:extLst>
          </p:cNvPr>
          <p:cNvSpPr txBox="1"/>
          <p:nvPr/>
        </p:nvSpPr>
        <p:spPr>
          <a:xfrm>
            <a:off x="2484662" y="4446972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chemeClr val="bg1"/>
                </a:solidFill>
              </a:rPr>
              <a:t>Description</a:t>
            </a:r>
            <a:endParaRPr lang="en-ID" dirty="0">
              <a:solidFill>
                <a:schemeClr val="bg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2BE3A95-259E-441D-B8F7-4EC9832C7E13}"/>
              </a:ext>
            </a:extLst>
          </p:cNvPr>
          <p:cNvCxnSpPr>
            <a:cxnSpLocks/>
          </p:cNvCxnSpPr>
          <p:nvPr/>
        </p:nvCxnSpPr>
        <p:spPr>
          <a:xfrm>
            <a:off x="2526551" y="4877063"/>
            <a:ext cx="547382" cy="0"/>
          </a:xfrm>
          <a:prstGeom prst="line">
            <a:avLst/>
          </a:prstGeom>
          <a:ln w="2857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Justify Text Body">
            <a:extLst>
              <a:ext uri="{FF2B5EF4-FFF2-40B4-BE49-F238E27FC236}">
                <a16:creationId xmlns:a16="http://schemas.microsoft.com/office/drawing/2014/main" id="{5BCC39F9-C76E-4976-8F2E-786BBD8C3CA7}"/>
              </a:ext>
            </a:extLst>
          </p:cNvPr>
          <p:cNvSpPr txBox="1"/>
          <p:nvPr/>
        </p:nvSpPr>
        <p:spPr>
          <a:xfrm>
            <a:off x="6967580" y="3401953"/>
            <a:ext cx="4114800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orare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ipraesent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3889B88-38E2-44D9-A142-9C844182748D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4AFBB8E-FF2A-4596-93B9-FE16C8513727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1" name="Grand Title">
              <a:extLst>
                <a:ext uri="{FF2B5EF4-FFF2-40B4-BE49-F238E27FC236}">
                  <a16:creationId xmlns:a16="http://schemas.microsoft.com/office/drawing/2014/main" id="{B4A1664C-E11B-4EB8-A1FD-03D5854F397C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2" name="PpHeader">
              <a:extLst>
                <a:ext uri="{FF2B5EF4-FFF2-40B4-BE49-F238E27FC236}">
                  <a16:creationId xmlns:a16="http://schemas.microsoft.com/office/drawing/2014/main" id="{54BE98EC-5B4A-4698-8E1E-1E9DBEED8952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498372E7-CAC7-4680-9B01-9BA2D397E630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90CACB78-F2D2-4CE4-9FDA-41F5A6596FC9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A50E256B-E11D-4ED8-8A50-9C0867B7E394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E3467B09-2829-45E1-A729-32D9AE231104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1B3C237E-EDE1-4315-A605-9AF811C33153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813393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C2402A12-0333-4F2C-8070-A5CF3ABB76F0}"/>
              </a:ext>
            </a:extLst>
          </p:cNvPr>
          <p:cNvSpPr/>
          <p:nvPr/>
        </p:nvSpPr>
        <p:spPr>
          <a:xfrm>
            <a:off x="6571029" y="-10437"/>
            <a:ext cx="1939563" cy="411331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EA70B1-574F-41BA-BD9F-C499DA71E1E3}"/>
              </a:ext>
            </a:extLst>
          </p:cNvPr>
          <p:cNvSpPr/>
          <p:nvPr/>
        </p:nvSpPr>
        <p:spPr>
          <a:xfrm>
            <a:off x="3683000" y="2159000"/>
            <a:ext cx="2632484" cy="4699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08C68B-4D52-4184-8BED-66E4A158AD54}"/>
              </a:ext>
            </a:extLst>
          </p:cNvPr>
          <p:cNvSpPr txBox="1"/>
          <p:nvPr/>
        </p:nvSpPr>
        <p:spPr>
          <a:xfrm>
            <a:off x="1139525" y="1726881"/>
            <a:ext cx="2300310" cy="16619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Simple &amp;</a:t>
            </a:r>
          </a:p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Minimalist</a:t>
            </a:r>
          </a:p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Template</a:t>
            </a:r>
            <a:endParaRPr lang="en-ID" sz="3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" name="PpHolder4">
            <a:extLst>
              <a:ext uri="{FF2B5EF4-FFF2-40B4-BE49-F238E27FC236}">
                <a16:creationId xmlns:a16="http://schemas.microsoft.com/office/drawing/2014/main" id="{ED692486-51DE-4F81-AEA3-2BC2C70F47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4625A59-17A3-4556-B5E4-4D8AF4E0A717}"/>
              </a:ext>
            </a:extLst>
          </p:cNvPr>
          <p:cNvCxnSpPr>
            <a:cxnSpLocks/>
          </p:cNvCxnSpPr>
          <p:nvPr/>
        </p:nvCxnSpPr>
        <p:spPr>
          <a:xfrm>
            <a:off x="1205608" y="3588654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Left Text Body">
            <a:extLst>
              <a:ext uri="{FF2B5EF4-FFF2-40B4-BE49-F238E27FC236}">
                <a16:creationId xmlns:a16="http://schemas.microsoft.com/office/drawing/2014/main" id="{36D21442-52DE-4F35-A9F9-FD7D2D14EF6F}"/>
              </a:ext>
            </a:extLst>
          </p:cNvPr>
          <p:cNvSpPr txBox="1"/>
          <p:nvPr/>
        </p:nvSpPr>
        <p:spPr>
          <a:xfrm>
            <a:off x="8387803" y="5069570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integer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eleifenad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LeftSub">
            <a:extLst>
              <a:ext uri="{FF2B5EF4-FFF2-40B4-BE49-F238E27FC236}">
                <a16:creationId xmlns:a16="http://schemas.microsoft.com/office/drawing/2014/main" id="{04060E45-7FB3-475A-9AB6-1831E318E410}"/>
              </a:ext>
            </a:extLst>
          </p:cNvPr>
          <p:cNvSpPr txBox="1"/>
          <p:nvPr/>
        </p:nvSpPr>
        <p:spPr>
          <a:xfrm>
            <a:off x="8387803" y="4518937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Description</a:t>
            </a:r>
            <a:endParaRPr lang="en-ID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E2A0B8F-E0EE-42E2-ADC9-9825A70093EB}"/>
              </a:ext>
            </a:extLst>
          </p:cNvPr>
          <p:cNvCxnSpPr>
            <a:cxnSpLocks/>
          </p:cNvCxnSpPr>
          <p:nvPr/>
        </p:nvCxnSpPr>
        <p:spPr>
          <a:xfrm>
            <a:off x="8429692" y="4949028"/>
            <a:ext cx="547382" cy="0"/>
          </a:xfrm>
          <a:prstGeom prst="line">
            <a:avLst/>
          </a:prstGeom>
          <a:ln w="28575" cap="rnd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462CDCC-0E51-44CC-8B15-E06F52F39EF1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9EFAD2F-2133-43BA-8A91-0BAC8CB1CECA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" name="Grand Title">
              <a:extLst>
                <a:ext uri="{FF2B5EF4-FFF2-40B4-BE49-F238E27FC236}">
                  <a16:creationId xmlns:a16="http://schemas.microsoft.com/office/drawing/2014/main" id="{07769BF6-334C-42EF-AC56-4001AF0AFF39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4" name="PpHeader">
              <a:extLst>
                <a:ext uri="{FF2B5EF4-FFF2-40B4-BE49-F238E27FC236}">
                  <a16:creationId xmlns:a16="http://schemas.microsoft.com/office/drawing/2014/main" id="{CF6EF964-DA05-484D-BA57-35776D3E4188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D21227A-7B9C-4A7A-B8B9-F1199F85F920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2C7BD73-9BD8-4E77-8CFF-A2CAB33DEC8F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A4B11A0-5B10-4C20-AAE8-5349A27D547B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6A1321C9-ECF1-4759-A570-27295B15C396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3FD3402-3C40-4638-8F83-C28707CEC8D7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178741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FEB8D801-C932-4800-BEB3-6EC638B2BEFE}"/>
              </a:ext>
            </a:extLst>
          </p:cNvPr>
          <p:cNvSpPr/>
          <p:nvPr/>
        </p:nvSpPr>
        <p:spPr>
          <a:xfrm>
            <a:off x="0" y="2988350"/>
            <a:ext cx="2901110" cy="38696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F9317B2A-EA5A-4224-ADA1-476E678CFDE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Grand Title">
            <a:extLst>
              <a:ext uri="{FF2B5EF4-FFF2-40B4-BE49-F238E27FC236}">
                <a16:creationId xmlns:a16="http://schemas.microsoft.com/office/drawing/2014/main" id="{50EA55BC-F4F7-4A8F-957D-CB8C154E5DC2}"/>
              </a:ext>
            </a:extLst>
          </p:cNvPr>
          <p:cNvSpPr txBox="1"/>
          <p:nvPr/>
        </p:nvSpPr>
        <p:spPr>
          <a:xfrm>
            <a:off x="3897340" y="957943"/>
            <a:ext cx="2605059" cy="147732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8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</a:t>
            </a:r>
          </a:p>
          <a:p>
            <a:r>
              <a:rPr lang="en-US" sz="4800">
                <a:solidFill>
                  <a:schemeClr val="accent1"/>
                </a:solidFill>
                <a:latin typeface="+mj-lt"/>
              </a:rPr>
              <a:t>Missions</a:t>
            </a:r>
            <a:endParaRPr lang="en-ID" sz="48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0" name="Justify Text Body">
            <a:extLst>
              <a:ext uri="{FF2B5EF4-FFF2-40B4-BE49-F238E27FC236}">
                <a16:creationId xmlns:a16="http://schemas.microsoft.com/office/drawing/2014/main" id="{4A1C8D57-8F03-40C3-98FD-B57527A299B4}"/>
              </a:ext>
            </a:extLst>
          </p:cNvPr>
          <p:cNvSpPr txBox="1"/>
          <p:nvPr/>
        </p:nvSpPr>
        <p:spPr>
          <a:xfrm>
            <a:off x="3897340" y="2988350"/>
            <a:ext cx="3576019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orare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ipraesent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BFE20D0-DE6C-4E16-B31A-DD1D466F0EA6}"/>
              </a:ext>
            </a:extLst>
          </p:cNvPr>
          <p:cNvCxnSpPr>
            <a:cxnSpLocks/>
          </p:cNvCxnSpPr>
          <p:nvPr/>
        </p:nvCxnSpPr>
        <p:spPr>
          <a:xfrm>
            <a:off x="3930678" y="2753661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pHolder6">
            <a:extLst>
              <a:ext uri="{FF2B5EF4-FFF2-40B4-BE49-F238E27FC236}">
                <a16:creationId xmlns:a16="http://schemas.microsoft.com/office/drawing/2014/main" id="{E85F3403-D564-489C-8A25-B70BF2C611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41316B4-BF3E-4CD9-8328-80E53E42BD54}"/>
              </a:ext>
            </a:extLst>
          </p:cNvPr>
          <p:cNvGrpSpPr/>
          <p:nvPr/>
        </p:nvGrpSpPr>
        <p:grpSpPr>
          <a:xfrm>
            <a:off x="8672983" y="2095746"/>
            <a:ext cx="2427890" cy="1074944"/>
            <a:chOff x="1164908" y="5182487"/>
            <a:chExt cx="2505969" cy="1074944"/>
          </a:xfrm>
        </p:grpSpPr>
        <p:sp>
          <p:nvSpPr>
            <p:cNvPr id="19" name="Left Text Body">
              <a:extLst>
                <a:ext uri="{FF2B5EF4-FFF2-40B4-BE49-F238E27FC236}">
                  <a16:creationId xmlns:a16="http://schemas.microsoft.com/office/drawing/2014/main" id="{D1733966-17A5-4C2B-AB21-1918CE1ED6F4}"/>
                </a:ext>
              </a:extLst>
            </p:cNvPr>
            <p:cNvSpPr txBox="1"/>
            <p:nvPr/>
          </p:nvSpPr>
          <p:spPr>
            <a:xfrm>
              <a:off x="1164908" y="5733120"/>
              <a:ext cx="2505969" cy="5243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integer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eleifenad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nulla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dictum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LeftSub">
              <a:extLst>
                <a:ext uri="{FF2B5EF4-FFF2-40B4-BE49-F238E27FC236}">
                  <a16:creationId xmlns:a16="http://schemas.microsoft.com/office/drawing/2014/main" id="{B8CA7582-FD49-4AFD-8D9B-1CE4CE9901AB}"/>
                </a:ext>
              </a:extLst>
            </p:cNvPr>
            <p:cNvSpPr txBox="1"/>
            <p:nvPr/>
          </p:nvSpPr>
          <p:spPr>
            <a:xfrm>
              <a:off x="1164908" y="5182487"/>
              <a:ext cx="1045678" cy="2884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150000"/>
                </a:lnSpc>
                <a:defRPr sz="1400" b="1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algn="l"/>
              <a:r>
                <a:rPr lang="en-US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Description</a:t>
              </a:r>
              <a:endParaRPr lang="en-ID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E9B34D8-999F-47DB-AA9D-44B3CE7A2A6B}"/>
              </a:ext>
            </a:extLst>
          </p:cNvPr>
          <p:cNvCxnSpPr>
            <a:cxnSpLocks/>
          </p:cNvCxnSpPr>
          <p:nvPr/>
        </p:nvCxnSpPr>
        <p:spPr>
          <a:xfrm>
            <a:off x="8714872" y="2525837"/>
            <a:ext cx="547382" cy="0"/>
          </a:xfrm>
          <a:prstGeom prst="line">
            <a:avLst/>
          </a:prstGeom>
          <a:ln w="28575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17A28B2-FC0C-465C-8FD5-F3FCEF2C26E9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0479E5E3-86DB-457D-920A-0AF5DE2CDB48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0" name="Grand Title">
              <a:extLst>
                <a:ext uri="{FF2B5EF4-FFF2-40B4-BE49-F238E27FC236}">
                  <a16:creationId xmlns:a16="http://schemas.microsoft.com/office/drawing/2014/main" id="{B188311F-33CE-476C-8F64-424175487C2F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1" name="PpHeader">
              <a:extLst>
                <a:ext uri="{FF2B5EF4-FFF2-40B4-BE49-F238E27FC236}">
                  <a16:creationId xmlns:a16="http://schemas.microsoft.com/office/drawing/2014/main" id="{286233D9-8273-4026-88E3-538736BF4F65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5726F72-6D57-47BB-8979-E3C6742E27E7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60185E9D-0BC7-4B60-87E9-3615ADEF9325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13531096-9920-4127-9500-C0FA0DC819CE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F02BC90D-42E0-46E4-99F9-857357ED6C0A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B1FF7B82-5DF0-46D5-AFD8-B5467635C851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390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FCB9D64-68E4-42EA-B97B-09E6D1E00102}"/>
              </a:ext>
            </a:extLst>
          </p:cNvPr>
          <p:cNvSpPr/>
          <p:nvPr/>
        </p:nvSpPr>
        <p:spPr>
          <a:xfrm>
            <a:off x="5588000" y="0"/>
            <a:ext cx="6605588" cy="32006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4" name="PpHolder2">
            <a:extLst>
              <a:ext uri="{FF2B5EF4-FFF2-40B4-BE49-F238E27FC236}">
                <a16:creationId xmlns:a16="http://schemas.microsoft.com/office/drawing/2014/main" id="{E81AADDE-8298-45F4-8C40-086EC9DA20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Grand Title">
            <a:extLst>
              <a:ext uri="{FF2B5EF4-FFF2-40B4-BE49-F238E27FC236}">
                <a16:creationId xmlns:a16="http://schemas.microsoft.com/office/drawing/2014/main" id="{2AAD6878-474C-4509-8EDF-341F0ACFAA4E}"/>
              </a:ext>
            </a:extLst>
          </p:cNvPr>
          <p:cNvSpPr txBox="1"/>
          <p:nvPr/>
        </p:nvSpPr>
        <p:spPr>
          <a:xfrm>
            <a:off x="892884" y="1723310"/>
            <a:ext cx="1890706" cy="147732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8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</a:t>
            </a:r>
          </a:p>
          <a:p>
            <a:r>
              <a:rPr lang="en-US" sz="4800">
                <a:solidFill>
                  <a:schemeClr val="accent1"/>
                </a:solidFill>
                <a:latin typeface="+mj-lt"/>
              </a:rPr>
              <a:t>Vision</a:t>
            </a:r>
            <a:endParaRPr lang="en-ID" sz="48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2DD5B23-DBDC-49D5-ABB2-7100660D4A0E}"/>
              </a:ext>
            </a:extLst>
          </p:cNvPr>
          <p:cNvCxnSpPr>
            <a:cxnSpLocks/>
          </p:cNvCxnSpPr>
          <p:nvPr/>
        </p:nvCxnSpPr>
        <p:spPr>
          <a:xfrm>
            <a:off x="926221" y="3519028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Justify Text Body">
            <a:extLst>
              <a:ext uri="{FF2B5EF4-FFF2-40B4-BE49-F238E27FC236}">
                <a16:creationId xmlns:a16="http://schemas.microsoft.com/office/drawing/2014/main" id="{1DDC69ED-C960-40AF-9475-81C2E9E7895C}"/>
              </a:ext>
            </a:extLst>
          </p:cNvPr>
          <p:cNvSpPr txBox="1"/>
          <p:nvPr/>
        </p:nvSpPr>
        <p:spPr>
          <a:xfrm>
            <a:off x="3352800" y="4703124"/>
            <a:ext cx="5167170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orare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ipraesent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C128154-BA1B-49F9-8E8F-189192D26837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CACC4C5-4366-4F22-BFE1-EC858D7DB57A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" name="Grand Title">
              <a:extLst>
                <a:ext uri="{FF2B5EF4-FFF2-40B4-BE49-F238E27FC236}">
                  <a16:creationId xmlns:a16="http://schemas.microsoft.com/office/drawing/2014/main" id="{A36ACD14-F227-40C1-8BA8-6DF8D5A8ACBA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3" name="PpHeader">
              <a:extLst>
                <a:ext uri="{FF2B5EF4-FFF2-40B4-BE49-F238E27FC236}">
                  <a16:creationId xmlns:a16="http://schemas.microsoft.com/office/drawing/2014/main" id="{F4F4E116-BB11-4BCD-98BF-9AD9685EBFF5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1BB44DCC-0EBE-47E8-AD97-A7CE00A2E601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BA6D115-0797-46AD-A342-0F5090C26130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192F7D3-3D13-481A-93E9-132E8E2646D0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34B3802A-28B9-4B94-90B3-13ABBA2D7164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A49DF12-6892-4FA8-B27F-07D7F30396CB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015669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">
            <a:extLst>
              <a:ext uri="{FF2B5EF4-FFF2-40B4-BE49-F238E27FC236}">
                <a16:creationId xmlns:a16="http://schemas.microsoft.com/office/drawing/2014/main" id="{25F5D8A7-2123-4363-8848-B01433C401F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pHolder2">
            <a:extLst>
              <a:ext uri="{FF2B5EF4-FFF2-40B4-BE49-F238E27FC236}">
                <a16:creationId xmlns:a16="http://schemas.microsoft.com/office/drawing/2014/main" id="{B7292812-20F1-49BE-AC03-A00539F66D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Shapes">
            <a:extLst>
              <a:ext uri="{FF2B5EF4-FFF2-40B4-BE49-F238E27FC236}">
                <a16:creationId xmlns:a16="http://schemas.microsoft.com/office/drawing/2014/main" id="{17FEB129-BFA7-4DFB-B669-3415CD536226}"/>
              </a:ext>
            </a:extLst>
          </p:cNvPr>
          <p:cNvSpPr/>
          <p:nvPr/>
        </p:nvSpPr>
        <p:spPr>
          <a:xfrm flipH="1">
            <a:off x="7203849" y="4006848"/>
            <a:ext cx="2305049" cy="2409827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D221AB6-6BCC-47AD-9C12-C5019DB263F6}"/>
              </a:ext>
            </a:extLst>
          </p:cNvPr>
          <p:cNvGrpSpPr/>
          <p:nvPr/>
        </p:nvGrpSpPr>
        <p:grpSpPr>
          <a:xfrm>
            <a:off x="717365" y="1840091"/>
            <a:ext cx="5564376" cy="3177818"/>
            <a:chOff x="5734050" y="2090740"/>
            <a:chExt cx="5564376" cy="3177818"/>
          </a:xfrm>
        </p:grpSpPr>
        <p:sp>
          <p:nvSpPr>
            <p:cNvPr id="16" name="Grand Title">
              <a:extLst>
                <a:ext uri="{FF2B5EF4-FFF2-40B4-BE49-F238E27FC236}">
                  <a16:creationId xmlns:a16="http://schemas.microsoft.com/office/drawing/2014/main" id="{EE5EAAA8-6212-488F-BFDB-3A26A209B1D0}"/>
                </a:ext>
              </a:extLst>
            </p:cNvPr>
            <p:cNvSpPr txBox="1"/>
            <p:nvPr/>
          </p:nvSpPr>
          <p:spPr>
            <a:xfrm flipH="1">
              <a:off x="8513379" y="2090740"/>
              <a:ext cx="2785046" cy="147732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/>
              <a:r>
                <a:rPr lang="en-US" sz="4800" dirty="0">
                  <a:solidFill>
                    <a:schemeClr val="accent1"/>
                  </a:solidFill>
                  <a:latin typeface="+mj-lt"/>
                </a:rPr>
                <a:t>Meet Our</a:t>
              </a:r>
              <a:r>
                <a:rPr lang="id-ID" sz="48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Team</a:t>
              </a:r>
              <a:endParaRPr lang="en-ID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7" name="Justify Text Body">
              <a:extLst>
                <a:ext uri="{FF2B5EF4-FFF2-40B4-BE49-F238E27FC236}">
                  <a16:creationId xmlns:a16="http://schemas.microsoft.com/office/drawing/2014/main" id="{1435E575-7DC0-43DA-BC8F-A212BF7FE4C3}"/>
                </a:ext>
              </a:extLst>
            </p:cNvPr>
            <p:cNvSpPr txBox="1"/>
            <p:nvPr/>
          </p:nvSpPr>
          <p:spPr>
            <a:xfrm flipH="1">
              <a:off x="5734050" y="4190249"/>
              <a:ext cx="5564376" cy="10783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orare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ipraesent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molestias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harum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da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occaecati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quidem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in id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repellat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eos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provident culpa nihil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repellat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sed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soluta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0DE26557-27CE-4D48-ADC4-561CFD6E7DF4}"/>
                </a:ext>
              </a:extLst>
            </p:cNvPr>
            <p:cNvCxnSpPr>
              <a:cxnSpLocks/>
            </p:cNvCxnSpPr>
            <p:nvPr/>
          </p:nvCxnSpPr>
          <p:spPr>
            <a:xfrm>
              <a:off x="10708041" y="3941964"/>
              <a:ext cx="564985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DB4B4DF3-25F5-401C-A441-9C14972B9052}"/>
              </a:ext>
            </a:extLst>
          </p:cNvPr>
          <p:cNvSpPr txBox="1"/>
          <p:nvPr/>
        </p:nvSpPr>
        <p:spPr>
          <a:xfrm flipH="1">
            <a:off x="7939593" y="4703930"/>
            <a:ext cx="833563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6600" dirty="0">
                <a:solidFill>
                  <a:schemeClr val="bg1">
                    <a:alpha val="50000"/>
                  </a:schemeClr>
                </a:solidFill>
                <a:latin typeface="+mj-lt"/>
              </a:rPr>
              <a:t>02</a:t>
            </a:r>
            <a:endParaRPr lang="id-ID" sz="6600" dirty="0">
              <a:solidFill>
                <a:schemeClr val="bg1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AA29FBC-F61D-424B-9634-3FE1181BF583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FC1A808-0475-406D-A388-B28EBA4F7A8C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6" name="Grand Title">
              <a:extLst>
                <a:ext uri="{FF2B5EF4-FFF2-40B4-BE49-F238E27FC236}">
                  <a16:creationId xmlns:a16="http://schemas.microsoft.com/office/drawing/2014/main" id="{A7FBF70D-EE0D-46C3-BFB9-A9481257C611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7" name="PpHeader">
              <a:extLst>
                <a:ext uri="{FF2B5EF4-FFF2-40B4-BE49-F238E27FC236}">
                  <a16:creationId xmlns:a16="http://schemas.microsoft.com/office/drawing/2014/main" id="{2E2972CF-C607-416E-927D-6F4BAFB17E27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05292B8A-D001-4ACE-9F06-C066052CADE6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21EC023-C8EE-4F15-9821-9176F3C8195A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C8069C9-DAA2-4B4E-91F1-907080EB8CBA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E710C407-1ABC-46AA-A6E2-8939163541F6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8309971-CD31-45CC-80FD-8B4DABC86EB7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43734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4A10B65B-8843-4731-9939-6EC29DBC58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0D7DCFC-D785-445E-936A-3A42EA2333C6}"/>
              </a:ext>
            </a:extLst>
          </p:cNvPr>
          <p:cNvSpPr/>
          <p:nvPr/>
        </p:nvSpPr>
        <p:spPr>
          <a:xfrm>
            <a:off x="444500" y="3749861"/>
            <a:ext cx="3452840" cy="2654114"/>
          </a:xfrm>
          <a:custGeom>
            <a:avLst/>
            <a:gdLst>
              <a:gd name="connsiteX0" fmla="*/ 0 w 3657600"/>
              <a:gd name="connsiteY0" fmla="*/ 0 h 3657600"/>
              <a:gd name="connsiteX1" fmla="*/ 3657600 w 3657600"/>
              <a:gd name="connsiteY1" fmla="*/ 0 h 3657600"/>
              <a:gd name="connsiteX2" fmla="*/ 3657600 w 3657600"/>
              <a:gd name="connsiteY2" fmla="*/ 3657600 h 3657600"/>
              <a:gd name="connsiteX3" fmla="*/ 0 w 3657600"/>
              <a:gd name="connsiteY3" fmla="*/ 3657600 h 3657600"/>
              <a:gd name="connsiteX4" fmla="*/ 0 w 3657600"/>
              <a:gd name="connsiteY4" fmla="*/ 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7600" h="3657600">
                <a:moveTo>
                  <a:pt x="0" y="0"/>
                </a:moveTo>
                <a:lnTo>
                  <a:pt x="3657600" y="0"/>
                </a:lnTo>
                <a:lnTo>
                  <a:pt x="3657600" y="3657600"/>
                </a:lnTo>
                <a:lnTo>
                  <a:pt x="0" y="365760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2" name="Grand Title">
            <a:extLst>
              <a:ext uri="{FF2B5EF4-FFF2-40B4-BE49-F238E27FC236}">
                <a16:creationId xmlns:a16="http://schemas.microsoft.com/office/drawing/2014/main" id="{131258F0-AB13-41BB-848F-5B737C9CB631}"/>
              </a:ext>
            </a:extLst>
          </p:cNvPr>
          <p:cNvSpPr txBox="1"/>
          <p:nvPr/>
        </p:nvSpPr>
        <p:spPr>
          <a:xfrm>
            <a:off x="6747788" y="1160217"/>
            <a:ext cx="2137486" cy="135421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Great</a:t>
            </a:r>
          </a:p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Leader</a:t>
            </a:r>
            <a:endParaRPr lang="en-ID" sz="4400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F4EB8D6-9A0C-4D51-B558-0BA8B8E47F7E}"/>
              </a:ext>
            </a:extLst>
          </p:cNvPr>
          <p:cNvCxnSpPr>
            <a:cxnSpLocks/>
          </p:cNvCxnSpPr>
          <p:nvPr/>
        </p:nvCxnSpPr>
        <p:spPr>
          <a:xfrm>
            <a:off x="6781125" y="2810792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A8A462EC-A84A-4131-95E5-A0E5A6DF9E7A}"/>
              </a:ext>
            </a:extLst>
          </p:cNvPr>
          <p:cNvSpPr txBox="1"/>
          <p:nvPr/>
        </p:nvSpPr>
        <p:spPr>
          <a:xfrm>
            <a:off x="6783206" y="3231055"/>
            <a:ext cx="3973694" cy="10793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eros is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ornare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praesent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dictum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pellentesque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lacuss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vitanullam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malesuada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Center Text Body">
            <a:extLst>
              <a:ext uri="{FF2B5EF4-FFF2-40B4-BE49-F238E27FC236}">
                <a16:creationId xmlns:a16="http://schemas.microsoft.com/office/drawing/2014/main" id="{006ACAD0-8FAB-4A7F-8387-759B94F05EAF}"/>
              </a:ext>
            </a:extLst>
          </p:cNvPr>
          <p:cNvSpPr txBox="1"/>
          <p:nvPr/>
        </p:nvSpPr>
        <p:spPr>
          <a:xfrm>
            <a:off x="774580" y="4611407"/>
            <a:ext cx="2792680" cy="10793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algn="ctr"/>
            <a:r>
              <a:rPr lang="en-US" dirty="0" err="1">
                <a:solidFill>
                  <a:schemeClr val="bg1"/>
                </a:solidFill>
              </a:rPr>
              <a:t>Dapibus</a:t>
            </a:r>
            <a:r>
              <a:rPr lang="en-US" dirty="0">
                <a:solidFill>
                  <a:schemeClr val="bg1"/>
                </a:solidFill>
              </a:rPr>
              <a:t> integer dolor </a:t>
            </a:r>
            <a:r>
              <a:rPr lang="en-US" dirty="0" err="1">
                <a:solidFill>
                  <a:schemeClr val="bg1"/>
                </a:solidFill>
              </a:rPr>
              <a:t>portititor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eleifend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nulla</a:t>
            </a:r>
            <a:r>
              <a:rPr lang="en-US" dirty="0">
                <a:solidFill>
                  <a:schemeClr val="bg1"/>
                </a:solidFill>
              </a:rPr>
              <a:t> dictum </a:t>
            </a:r>
            <a:r>
              <a:rPr lang="en-US" dirty="0" err="1">
                <a:solidFill>
                  <a:schemeClr val="bg1"/>
                </a:solidFill>
              </a:rPr>
              <a:t>pellentesque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lacus</a:t>
            </a:r>
            <a:r>
              <a:rPr lang="en-US" dirty="0">
                <a:solidFill>
                  <a:schemeClr val="bg1"/>
                </a:solidFill>
              </a:rPr>
              <a:t> vitae </a:t>
            </a:r>
            <a:r>
              <a:rPr lang="en-US" dirty="0" err="1">
                <a:solidFill>
                  <a:schemeClr val="bg1"/>
                </a:solidFill>
              </a:rPr>
              <a:t>iste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ane</a:t>
            </a:r>
            <a:r>
              <a:rPr lang="en-US" dirty="0">
                <a:solidFill>
                  <a:schemeClr val="bg1"/>
                </a:solidFill>
              </a:rPr>
              <a:t> sad </a:t>
            </a:r>
            <a:r>
              <a:rPr lang="en-US" dirty="0" err="1">
                <a:solidFill>
                  <a:schemeClr val="bg1"/>
                </a:solidFill>
              </a:rPr>
              <a:t>tristique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nullam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malesuada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nulla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massa</a:t>
            </a:r>
            <a:r>
              <a:rPr lang="en-US" dirty="0">
                <a:solidFill>
                  <a:schemeClr val="bg1"/>
                </a:solidFill>
              </a:rPr>
              <a:t> at </a:t>
            </a:r>
            <a:r>
              <a:rPr lang="en-US" dirty="0" err="1">
                <a:solidFill>
                  <a:schemeClr val="bg1"/>
                </a:solidFill>
              </a:rPr>
              <a:t>feugiat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scelerisque</a:t>
            </a:r>
            <a:r>
              <a:rPr lang="en-US" dirty="0">
                <a:solidFill>
                  <a:schemeClr val="bg1"/>
                </a:solidFill>
              </a:rPr>
              <a:t> ligula ipsum</a:t>
            </a:r>
            <a:endParaRPr lang="en-ID" dirty="0">
              <a:solidFill>
                <a:schemeClr val="bg1"/>
              </a:solidFill>
            </a:endParaRPr>
          </a:p>
        </p:txBody>
      </p:sp>
      <p:sp>
        <p:nvSpPr>
          <p:cNvPr id="21" name="LeftSub">
            <a:extLst>
              <a:ext uri="{FF2B5EF4-FFF2-40B4-BE49-F238E27FC236}">
                <a16:creationId xmlns:a16="http://schemas.microsoft.com/office/drawing/2014/main" id="{3601786B-D5D6-4C44-AFFB-85764C9EE0D9}"/>
              </a:ext>
            </a:extLst>
          </p:cNvPr>
          <p:cNvSpPr txBox="1"/>
          <p:nvPr/>
        </p:nvSpPr>
        <p:spPr>
          <a:xfrm>
            <a:off x="1637120" y="4187122"/>
            <a:ext cx="1067601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Insert Name</a:t>
            </a:r>
            <a:endParaRPr lang="en-ID" dirty="0">
              <a:solidFill>
                <a:schemeClr val="bg1"/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393DDCB-FC59-49C4-AAB9-F28233A30E57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138A86A-E62E-494C-96A6-8EFB93AEC9EE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5" name="Grand Title">
              <a:extLst>
                <a:ext uri="{FF2B5EF4-FFF2-40B4-BE49-F238E27FC236}">
                  <a16:creationId xmlns:a16="http://schemas.microsoft.com/office/drawing/2014/main" id="{593A8AB0-FCD2-4E3D-BB49-3EE4DD75CB44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6" name="PpHeader">
              <a:extLst>
                <a:ext uri="{FF2B5EF4-FFF2-40B4-BE49-F238E27FC236}">
                  <a16:creationId xmlns:a16="http://schemas.microsoft.com/office/drawing/2014/main" id="{0B29FF75-65FF-4F2A-948C-8748BA12C3E0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7449CB17-3DBC-40E9-926E-31FAA487E142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8A2FFEB-9937-4FBD-B145-41ABDFB66D44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08BA486-9915-4324-A0DE-66E83F4BDB60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114C9BFF-220B-484B-B7F6-917771583E61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EF58F07-074D-44B7-A929-5568C4E5CC34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329286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51C6693-A0A6-44D5-818E-E96AC7D855A7}"/>
              </a:ext>
            </a:extLst>
          </p:cNvPr>
          <p:cNvSpPr/>
          <p:nvPr/>
        </p:nvSpPr>
        <p:spPr>
          <a:xfrm>
            <a:off x="7739371" y="0"/>
            <a:ext cx="4454217" cy="3606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27AD451D-0168-45AC-BDD3-0275E315EE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pHolder3">
            <a:extLst>
              <a:ext uri="{FF2B5EF4-FFF2-40B4-BE49-F238E27FC236}">
                <a16:creationId xmlns:a16="http://schemas.microsoft.com/office/drawing/2014/main" id="{6E7CF8F8-44CC-4E99-9AD3-8B7913202D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Grand Title">
            <a:extLst>
              <a:ext uri="{FF2B5EF4-FFF2-40B4-BE49-F238E27FC236}">
                <a16:creationId xmlns:a16="http://schemas.microsoft.com/office/drawing/2014/main" id="{6F5B233F-8375-4953-A0A6-1B24C22E64F4}"/>
              </a:ext>
            </a:extLst>
          </p:cNvPr>
          <p:cNvSpPr txBox="1"/>
          <p:nvPr/>
        </p:nvSpPr>
        <p:spPr>
          <a:xfrm>
            <a:off x="882015" y="1955530"/>
            <a:ext cx="2137486" cy="135421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Best</a:t>
            </a:r>
          </a:p>
          <a:p>
            <a:r>
              <a:rPr lang="en-US" sz="4400">
                <a:solidFill>
                  <a:schemeClr val="accent1"/>
                </a:solidFill>
                <a:latin typeface="+mj-lt"/>
              </a:rPr>
              <a:t>Teams</a:t>
            </a:r>
            <a:endParaRPr lang="en-ID" sz="4400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5B913D2-27E8-4D54-A8A8-ABB85F5C4E6E}"/>
              </a:ext>
            </a:extLst>
          </p:cNvPr>
          <p:cNvCxnSpPr>
            <a:cxnSpLocks/>
          </p:cNvCxnSpPr>
          <p:nvPr/>
        </p:nvCxnSpPr>
        <p:spPr>
          <a:xfrm>
            <a:off x="915352" y="3606105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Left Text Body">
            <a:extLst>
              <a:ext uri="{FF2B5EF4-FFF2-40B4-BE49-F238E27FC236}">
                <a16:creationId xmlns:a16="http://schemas.microsoft.com/office/drawing/2014/main" id="{B1772215-8BC6-4831-B4A9-E53E69223EB1}"/>
              </a:ext>
            </a:extLst>
          </p:cNvPr>
          <p:cNvSpPr txBox="1"/>
          <p:nvPr/>
        </p:nvSpPr>
        <p:spPr>
          <a:xfrm>
            <a:off x="7150100" y="4919679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integer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eleifenad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LeftSub">
            <a:extLst>
              <a:ext uri="{FF2B5EF4-FFF2-40B4-BE49-F238E27FC236}">
                <a16:creationId xmlns:a16="http://schemas.microsoft.com/office/drawing/2014/main" id="{697AB2D9-1FD0-4573-BC1F-2964ED030D1C}"/>
              </a:ext>
            </a:extLst>
          </p:cNvPr>
          <p:cNvSpPr txBox="1"/>
          <p:nvPr/>
        </p:nvSpPr>
        <p:spPr>
          <a:xfrm>
            <a:off x="7150100" y="4369046"/>
            <a:ext cx="1067600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Insert Name</a:t>
            </a:r>
            <a:endParaRPr lang="en-ID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600E7FF-476A-4F8F-B30C-3F0E20606B2F}"/>
              </a:ext>
            </a:extLst>
          </p:cNvPr>
          <p:cNvCxnSpPr>
            <a:cxnSpLocks/>
          </p:cNvCxnSpPr>
          <p:nvPr/>
        </p:nvCxnSpPr>
        <p:spPr>
          <a:xfrm>
            <a:off x="7191989" y="4799137"/>
            <a:ext cx="547382" cy="0"/>
          </a:xfrm>
          <a:prstGeom prst="line">
            <a:avLst/>
          </a:prstGeom>
          <a:ln w="28575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Left Text Body">
            <a:extLst>
              <a:ext uri="{FF2B5EF4-FFF2-40B4-BE49-F238E27FC236}">
                <a16:creationId xmlns:a16="http://schemas.microsoft.com/office/drawing/2014/main" id="{7ADAE513-5059-4C5B-86EB-75D204478086}"/>
              </a:ext>
            </a:extLst>
          </p:cNvPr>
          <p:cNvSpPr txBox="1"/>
          <p:nvPr/>
        </p:nvSpPr>
        <p:spPr>
          <a:xfrm>
            <a:off x="3808439" y="4919679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integer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eleifenad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LeftSub">
            <a:extLst>
              <a:ext uri="{FF2B5EF4-FFF2-40B4-BE49-F238E27FC236}">
                <a16:creationId xmlns:a16="http://schemas.microsoft.com/office/drawing/2014/main" id="{547017F3-D2B2-4A91-913A-262E51778735}"/>
              </a:ext>
            </a:extLst>
          </p:cNvPr>
          <p:cNvSpPr txBox="1"/>
          <p:nvPr/>
        </p:nvSpPr>
        <p:spPr>
          <a:xfrm>
            <a:off x="3808439" y="4369046"/>
            <a:ext cx="1067600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Insert Name</a:t>
            </a:r>
            <a:endParaRPr lang="en-ID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0C43C356-D307-4365-9DF3-7D64CFFA892D}"/>
              </a:ext>
            </a:extLst>
          </p:cNvPr>
          <p:cNvCxnSpPr>
            <a:cxnSpLocks/>
          </p:cNvCxnSpPr>
          <p:nvPr/>
        </p:nvCxnSpPr>
        <p:spPr>
          <a:xfrm>
            <a:off x="3850328" y="4799137"/>
            <a:ext cx="547382" cy="0"/>
          </a:xfrm>
          <a:prstGeom prst="line">
            <a:avLst/>
          </a:prstGeom>
          <a:ln w="28575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7A3A91C-ED62-466D-B255-92BAB66AEC00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A5928E1F-3FAE-4F3F-B832-6B8312EDA976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4" name="Grand Title">
              <a:extLst>
                <a:ext uri="{FF2B5EF4-FFF2-40B4-BE49-F238E27FC236}">
                  <a16:creationId xmlns:a16="http://schemas.microsoft.com/office/drawing/2014/main" id="{0D38F380-D659-4A41-B334-A1932A957BA6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5" name="PpHeader">
              <a:extLst>
                <a:ext uri="{FF2B5EF4-FFF2-40B4-BE49-F238E27FC236}">
                  <a16:creationId xmlns:a16="http://schemas.microsoft.com/office/drawing/2014/main" id="{2F3C40B3-423D-49EB-8AC7-DCF29BB76B27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DFB7E4C9-7D8D-4199-8B30-B52B0BD5514E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B64099E9-9F1C-44F4-BFD8-13BE0AEC2EDF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D1FD51C-3B20-4277-BE31-E8104F1414F2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EA45276B-192C-4B87-9C8F-5C0CE806F5CE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56811EA8-9F3B-4B31-B265-47AC88E0F59C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59232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s">
            <a:extLst>
              <a:ext uri="{FF2B5EF4-FFF2-40B4-BE49-F238E27FC236}">
                <a16:creationId xmlns:a16="http://schemas.microsoft.com/office/drawing/2014/main" id="{BB2B2794-713B-4D51-8FCB-E876FDD85F2E}"/>
              </a:ext>
            </a:extLst>
          </p:cNvPr>
          <p:cNvSpPr/>
          <p:nvPr/>
        </p:nvSpPr>
        <p:spPr>
          <a:xfrm>
            <a:off x="5781357" y="-2746"/>
            <a:ext cx="4272456" cy="32380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9" name="Shapes">
            <a:extLst>
              <a:ext uri="{FF2B5EF4-FFF2-40B4-BE49-F238E27FC236}">
                <a16:creationId xmlns:a16="http://schemas.microsoft.com/office/drawing/2014/main" id="{AA99C9E3-DDEB-4C29-B258-73FE61471567}"/>
              </a:ext>
            </a:extLst>
          </p:cNvPr>
          <p:cNvSpPr/>
          <p:nvPr/>
        </p:nvSpPr>
        <p:spPr>
          <a:xfrm>
            <a:off x="1" y="3938462"/>
            <a:ext cx="4272456" cy="3003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4" name="PpHolder3">
            <a:extLst>
              <a:ext uri="{FF2B5EF4-FFF2-40B4-BE49-F238E27FC236}">
                <a16:creationId xmlns:a16="http://schemas.microsoft.com/office/drawing/2014/main" id="{1DB9272F-CC7A-41B6-A847-A9671FA772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Grand Title">
            <a:extLst>
              <a:ext uri="{FF2B5EF4-FFF2-40B4-BE49-F238E27FC236}">
                <a16:creationId xmlns:a16="http://schemas.microsoft.com/office/drawing/2014/main" id="{D5FE888F-6213-4D27-906A-9DD9FA1CCF34}"/>
              </a:ext>
            </a:extLst>
          </p:cNvPr>
          <p:cNvSpPr txBox="1"/>
          <p:nvPr/>
        </p:nvSpPr>
        <p:spPr>
          <a:xfrm>
            <a:off x="6477794" y="1204869"/>
            <a:ext cx="2605059" cy="147732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8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</a:t>
            </a:r>
          </a:p>
          <a:p>
            <a:r>
              <a:rPr lang="en-US" sz="4800">
                <a:solidFill>
                  <a:schemeClr val="accent1"/>
                </a:solidFill>
                <a:latin typeface="+mj-lt"/>
              </a:rPr>
              <a:t>Designer</a:t>
            </a:r>
            <a:endParaRPr lang="en-ID" sz="48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Justify Text Body">
            <a:extLst>
              <a:ext uri="{FF2B5EF4-FFF2-40B4-BE49-F238E27FC236}">
                <a16:creationId xmlns:a16="http://schemas.microsoft.com/office/drawing/2014/main" id="{FCC09461-383D-4098-BDF2-E33C92E51907}"/>
              </a:ext>
            </a:extLst>
          </p:cNvPr>
          <p:cNvSpPr txBox="1"/>
          <p:nvPr/>
        </p:nvSpPr>
        <p:spPr>
          <a:xfrm>
            <a:off x="6477794" y="3235276"/>
            <a:ext cx="3576019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orare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ipraesent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0EBE26C-3AEA-491E-BCD4-A6F63B1F7803}"/>
              </a:ext>
            </a:extLst>
          </p:cNvPr>
          <p:cNvCxnSpPr>
            <a:cxnSpLocks/>
          </p:cNvCxnSpPr>
          <p:nvPr/>
        </p:nvCxnSpPr>
        <p:spPr>
          <a:xfrm>
            <a:off x="6511132" y="3000587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Left Text Body">
            <a:extLst>
              <a:ext uri="{FF2B5EF4-FFF2-40B4-BE49-F238E27FC236}">
                <a16:creationId xmlns:a16="http://schemas.microsoft.com/office/drawing/2014/main" id="{29D28E74-7282-445D-9DAC-F4AB9991AD41}"/>
              </a:ext>
            </a:extLst>
          </p:cNvPr>
          <p:cNvSpPr txBox="1"/>
          <p:nvPr/>
        </p:nvSpPr>
        <p:spPr>
          <a:xfrm>
            <a:off x="6477794" y="5128820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integer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eleifenad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LeftSub">
            <a:extLst>
              <a:ext uri="{FF2B5EF4-FFF2-40B4-BE49-F238E27FC236}">
                <a16:creationId xmlns:a16="http://schemas.microsoft.com/office/drawing/2014/main" id="{FE382267-7D23-49A7-B63F-1A660E04E4C4}"/>
              </a:ext>
            </a:extLst>
          </p:cNvPr>
          <p:cNvSpPr txBox="1"/>
          <p:nvPr/>
        </p:nvSpPr>
        <p:spPr>
          <a:xfrm>
            <a:off x="6477794" y="4578187"/>
            <a:ext cx="1067600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Insert Name</a:t>
            </a:r>
            <a:endParaRPr lang="en-ID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30D2F9B-AF26-47D4-9F7D-699AF64B0DD3}"/>
              </a:ext>
            </a:extLst>
          </p:cNvPr>
          <p:cNvCxnSpPr>
            <a:cxnSpLocks/>
          </p:cNvCxnSpPr>
          <p:nvPr/>
        </p:nvCxnSpPr>
        <p:spPr>
          <a:xfrm>
            <a:off x="6519683" y="5008278"/>
            <a:ext cx="547382" cy="0"/>
          </a:xfrm>
          <a:prstGeom prst="line">
            <a:avLst/>
          </a:prstGeom>
          <a:ln w="28575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3C0CAAE-3D26-4E6C-92AA-05ACF093181F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E61FFD5-27C6-4364-A93A-8B7C9CD900D7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7" name="Grand Title">
              <a:extLst>
                <a:ext uri="{FF2B5EF4-FFF2-40B4-BE49-F238E27FC236}">
                  <a16:creationId xmlns:a16="http://schemas.microsoft.com/office/drawing/2014/main" id="{560FA24E-1166-4A9A-BB43-744A3170233F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8" name="PpHeader">
              <a:extLst>
                <a:ext uri="{FF2B5EF4-FFF2-40B4-BE49-F238E27FC236}">
                  <a16:creationId xmlns:a16="http://schemas.microsoft.com/office/drawing/2014/main" id="{0BC6A089-71C1-402F-B1CF-7290520D0189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CF8B92E4-9AE5-4978-BB52-EDD07E257BA2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CF54E02-C9A2-4069-A5ED-747FD8422CD8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79A49C6-625F-47BB-B9A0-A1AB9EE6045E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C1216941-3B1B-4BF4-BB51-00A61106C6B0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7AA95968-7C1E-4954-9522-BDF2FE7D6478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989953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C3B3B94-BE4D-4D70-8B5D-C84CE24181A6}"/>
              </a:ext>
            </a:extLst>
          </p:cNvPr>
          <p:cNvSpPr/>
          <p:nvPr/>
        </p:nvSpPr>
        <p:spPr>
          <a:xfrm>
            <a:off x="5219699" y="1"/>
            <a:ext cx="6973889" cy="38898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8" name="PpHolder2">
            <a:extLst>
              <a:ext uri="{FF2B5EF4-FFF2-40B4-BE49-F238E27FC236}">
                <a16:creationId xmlns:a16="http://schemas.microsoft.com/office/drawing/2014/main" id="{66098419-C3BE-4EB5-AC6D-77CC9E12110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pHolder3">
            <a:extLst>
              <a:ext uri="{FF2B5EF4-FFF2-40B4-BE49-F238E27FC236}">
                <a16:creationId xmlns:a16="http://schemas.microsoft.com/office/drawing/2014/main" id="{AB378787-A9A6-4CD0-90FF-892D735B31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Left Text Body">
            <a:extLst>
              <a:ext uri="{FF2B5EF4-FFF2-40B4-BE49-F238E27FC236}">
                <a16:creationId xmlns:a16="http://schemas.microsoft.com/office/drawing/2014/main" id="{D7CD0E5B-ABE5-414E-BDD0-513C1CB39AAA}"/>
              </a:ext>
            </a:extLst>
          </p:cNvPr>
          <p:cNvSpPr txBox="1"/>
          <p:nvPr/>
        </p:nvSpPr>
        <p:spPr>
          <a:xfrm>
            <a:off x="4131925" y="5596777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integer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eleifenad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LeftSub">
            <a:extLst>
              <a:ext uri="{FF2B5EF4-FFF2-40B4-BE49-F238E27FC236}">
                <a16:creationId xmlns:a16="http://schemas.microsoft.com/office/drawing/2014/main" id="{B12B60CA-58A1-4CA7-A0A6-6159E894C03F}"/>
              </a:ext>
            </a:extLst>
          </p:cNvPr>
          <p:cNvSpPr txBox="1"/>
          <p:nvPr/>
        </p:nvSpPr>
        <p:spPr>
          <a:xfrm>
            <a:off x="4131925" y="5046144"/>
            <a:ext cx="1067600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Insert Name</a:t>
            </a:r>
            <a:endParaRPr lang="en-ID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60CEC9D-9A00-46B8-9D93-2ABC9A85798A}"/>
              </a:ext>
            </a:extLst>
          </p:cNvPr>
          <p:cNvCxnSpPr>
            <a:cxnSpLocks/>
          </p:cNvCxnSpPr>
          <p:nvPr/>
        </p:nvCxnSpPr>
        <p:spPr>
          <a:xfrm>
            <a:off x="4173814" y="5476235"/>
            <a:ext cx="547382" cy="0"/>
          </a:xfrm>
          <a:prstGeom prst="line">
            <a:avLst/>
          </a:prstGeom>
          <a:ln w="28575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Left Text Body">
            <a:extLst>
              <a:ext uri="{FF2B5EF4-FFF2-40B4-BE49-F238E27FC236}">
                <a16:creationId xmlns:a16="http://schemas.microsoft.com/office/drawing/2014/main" id="{539FF3B3-DE00-4B58-A75C-2B43F35B2D2F}"/>
              </a:ext>
            </a:extLst>
          </p:cNvPr>
          <p:cNvSpPr txBox="1"/>
          <p:nvPr/>
        </p:nvSpPr>
        <p:spPr>
          <a:xfrm>
            <a:off x="7730955" y="5596777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integer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eleifenad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LeftSub">
            <a:extLst>
              <a:ext uri="{FF2B5EF4-FFF2-40B4-BE49-F238E27FC236}">
                <a16:creationId xmlns:a16="http://schemas.microsoft.com/office/drawing/2014/main" id="{D072125D-4550-4B9C-BCD4-B225FB58EB5B}"/>
              </a:ext>
            </a:extLst>
          </p:cNvPr>
          <p:cNvSpPr txBox="1"/>
          <p:nvPr/>
        </p:nvSpPr>
        <p:spPr>
          <a:xfrm>
            <a:off x="7730955" y="5046144"/>
            <a:ext cx="1067600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Insert Name</a:t>
            </a:r>
            <a:endParaRPr lang="en-ID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A9F088E-99E6-487B-B23C-CFFB9AD0495B}"/>
              </a:ext>
            </a:extLst>
          </p:cNvPr>
          <p:cNvCxnSpPr>
            <a:cxnSpLocks/>
          </p:cNvCxnSpPr>
          <p:nvPr/>
        </p:nvCxnSpPr>
        <p:spPr>
          <a:xfrm>
            <a:off x="7772844" y="5476235"/>
            <a:ext cx="547382" cy="0"/>
          </a:xfrm>
          <a:prstGeom prst="line">
            <a:avLst/>
          </a:prstGeom>
          <a:ln w="28575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Grand Title">
            <a:extLst>
              <a:ext uri="{FF2B5EF4-FFF2-40B4-BE49-F238E27FC236}">
                <a16:creationId xmlns:a16="http://schemas.microsoft.com/office/drawing/2014/main" id="{2ACC87C1-96B6-4D69-BC3A-A51506D9B150}"/>
              </a:ext>
            </a:extLst>
          </p:cNvPr>
          <p:cNvSpPr txBox="1"/>
          <p:nvPr/>
        </p:nvSpPr>
        <p:spPr>
          <a:xfrm>
            <a:off x="626444" y="2751891"/>
            <a:ext cx="2624755" cy="135421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Best</a:t>
            </a:r>
          </a:p>
          <a:p>
            <a:r>
              <a:rPr lang="en-US" sz="4400">
                <a:solidFill>
                  <a:schemeClr val="accent1"/>
                </a:solidFill>
                <a:latin typeface="+mj-lt"/>
              </a:rPr>
              <a:t>Employee</a:t>
            </a:r>
            <a:endParaRPr lang="en-ID" sz="4400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50B959B-71C9-48E8-A27F-D2CE081D7A67}"/>
              </a:ext>
            </a:extLst>
          </p:cNvPr>
          <p:cNvCxnSpPr>
            <a:cxnSpLocks/>
          </p:cNvCxnSpPr>
          <p:nvPr/>
        </p:nvCxnSpPr>
        <p:spPr>
          <a:xfrm>
            <a:off x="659782" y="4402466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4152A09-A301-4069-9A6E-3FFCFD460FE7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C35F29A-A2ED-4F39-AAD8-9008E6EA8681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8" name="Grand Title">
              <a:extLst>
                <a:ext uri="{FF2B5EF4-FFF2-40B4-BE49-F238E27FC236}">
                  <a16:creationId xmlns:a16="http://schemas.microsoft.com/office/drawing/2014/main" id="{38CE3B72-6024-4352-BE29-4BA27F9D1B65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0" name="PpHeader">
              <a:extLst>
                <a:ext uri="{FF2B5EF4-FFF2-40B4-BE49-F238E27FC236}">
                  <a16:creationId xmlns:a16="http://schemas.microsoft.com/office/drawing/2014/main" id="{355B5E5F-C3FA-41EC-9D7A-00D6BD34863B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A5CE0C6-2181-4A01-BB64-9965B9D75D6A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28D3E2FB-1C56-4159-97A0-624B61AA4541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6414209-72D6-4FFA-9F1E-D4C36E031E29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374E8D32-1471-4A25-893D-124D7AB7E747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5CBDCF2C-F541-4542-AA7F-0E3426C9D85E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561713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">
            <a:extLst>
              <a:ext uri="{FF2B5EF4-FFF2-40B4-BE49-F238E27FC236}">
                <a16:creationId xmlns:a16="http://schemas.microsoft.com/office/drawing/2014/main" id="{7BDC2168-0D98-4AE8-A179-FCA3ABFC619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F91DFE9C-1C5E-4ABE-A7C9-D40B9DFAD3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Shapes">
            <a:extLst>
              <a:ext uri="{FF2B5EF4-FFF2-40B4-BE49-F238E27FC236}">
                <a16:creationId xmlns:a16="http://schemas.microsoft.com/office/drawing/2014/main" id="{17FEB129-BFA7-4DFB-B669-3415CD536226}"/>
              </a:ext>
            </a:extLst>
          </p:cNvPr>
          <p:cNvSpPr/>
          <p:nvPr/>
        </p:nvSpPr>
        <p:spPr>
          <a:xfrm>
            <a:off x="2684693" y="4006848"/>
            <a:ext cx="2305049" cy="2409827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D221AB6-6BCC-47AD-9C12-C5019DB263F6}"/>
              </a:ext>
            </a:extLst>
          </p:cNvPr>
          <p:cNvGrpSpPr/>
          <p:nvPr/>
        </p:nvGrpSpPr>
        <p:grpSpPr>
          <a:xfrm flipH="1">
            <a:off x="5911850" y="1840091"/>
            <a:ext cx="5564376" cy="3177818"/>
            <a:chOff x="5734050" y="2090740"/>
            <a:chExt cx="5564376" cy="3177818"/>
          </a:xfrm>
        </p:grpSpPr>
        <p:sp>
          <p:nvSpPr>
            <p:cNvPr id="16" name="Grand Title">
              <a:extLst>
                <a:ext uri="{FF2B5EF4-FFF2-40B4-BE49-F238E27FC236}">
                  <a16:creationId xmlns:a16="http://schemas.microsoft.com/office/drawing/2014/main" id="{EE5EAAA8-6212-488F-BFDB-3A26A209B1D0}"/>
                </a:ext>
              </a:extLst>
            </p:cNvPr>
            <p:cNvSpPr txBox="1"/>
            <p:nvPr/>
          </p:nvSpPr>
          <p:spPr>
            <a:xfrm flipH="1">
              <a:off x="8513379" y="2090740"/>
              <a:ext cx="2785046" cy="147732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r>
                <a:rPr lang="en-US" sz="4800" dirty="0">
                  <a:solidFill>
                    <a:schemeClr val="accent1"/>
                  </a:solidFill>
                  <a:latin typeface="+mj-lt"/>
                </a:rPr>
                <a:t>Gallery</a:t>
              </a:r>
              <a:r>
                <a:rPr lang="id-ID" sz="48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Image</a:t>
              </a:r>
              <a:endParaRPr lang="en-ID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7" name="Justify Text Body">
              <a:extLst>
                <a:ext uri="{FF2B5EF4-FFF2-40B4-BE49-F238E27FC236}">
                  <a16:creationId xmlns:a16="http://schemas.microsoft.com/office/drawing/2014/main" id="{1435E575-7DC0-43DA-BC8F-A212BF7FE4C3}"/>
                </a:ext>
              </a:extLst>
            </p:cNvPr>
            <p:cNvSpPr txBox="1"/>
            <p:nvPr/>
          </p:nvSpPr>
          <p:spPr>
            <a:xfrm flipH="1">
              <a:off x="5734050" y="4190249"/>
              <a:ext cx="5564376" cy="10783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orare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ipraesent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molestias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harum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da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occaecati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quidem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in id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repellat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eos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provident culpa nihil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repellat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sed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soluta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0DE26557-27CE-4D48-ADC4-561CFD6E7DF4}"/>
                </a:ext>
              </a:extLst>
            </p:cNvPr>
            <p:cNvCxnSpPr>
              <a:cxnSpLocks/>
            </p:cNvCxnSpPr>
            <p:nvPr/>
          </p:nvCxnSpPr>
          <p:spPr>
            <a:xfrm>
              <a:off x="10708041" y="3941964"/>
              <a:ext cx="564985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DB4B4DF3-25F5-401C-A441-9C14972B9052}"/>
              </a:ext>
            </a:extLst>
          </p:cNvPr>
          <p:cNvSpPr txBox="1"/>
          <p:nvPr/>
        </p:nvSpPr>
        <p:spPr>
          <a:xfrm>
            <a:off x="3420436" y="4703930"/>
            <a:ext cx="833563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6600" dirty="0">
                <a:solidFill>
                  <a:schemeClr val="bg1">
                    <a:alpha val="50000"/>
                  </a:schemeClr>
                </a:solidFill>
                <a:latin typeface="+mj-lt"/>
              </a:rPr>
              <a:t>03</a:t>
            </a:r>
            <a:endParaRPr lang="id-ID" sz="6600" dirty="0">
              <a:solidFill>
                <a:schemeClr val="bg1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AA29FBC-F61D-424B-9634-3FE1181BF583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FC1A808-0475-406D-A388-B28EBA4F7A8C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6" name="Grand Title">
              <a:extLst>
                <a:ext uri="{FF2B5EF4-FFF2-40B4-BE49-F238E27FC236}">
                  <a16:creationId xmlns:a16="http://schemas.microsoft.com/office/drawing/2014/main" id="{A7FBF70D-EE0D-46C3-BFB9-A9481257C611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7" name="PpHeader">
              <a:extLst>
                <a:ext uri="{FF2B5EF4-FFF2-40B4-BE49-F238E27FC236}">
                  <a16:creationId xmlns:a16="http://schemas.microsoft.com/office/drawing/2014/main" id="{2E2972CF-C607-416E-927D-6F4BAFB17E27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05292B8A-D001-4ACE-9F06-C066052CADE6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21EC023-C8EE-4F15-9821-9176F3C8195A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C8069C9-DAA2-4B4E-91F1-907080EB8CBA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E710C407-1ABC-46AA-A6E2-8939163541F6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8309971-CD31-45CC-80FD-8B4DABC86EB7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4403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01D93D55-4E00-4534-A047-A50F2C64CF73}"/>
              </a:ext>
            </a:extLst>
          </p:cNvPr>
          <p:cNvSpPr/>
          <p:nvPr/>
        </p:nvSpPr>
        <p:spPr>
          <a:xfrm>
            <a:off x="8572500" y="0"/>
            <a:ext cx="3621088" cy="316726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3AF455C0-AE1F-42B7-A874-6D087A1DC22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B386B06-E0DE-4707-B449-AE501F72091F}"/>
              </a:ext>
            </a:extLst>
          </p:cNvPr>
          <p:cNvSpPr/>
          <p:nvPr/>
        </p:nvSpPr>
        <p:spPr>
          <a:xfrm>
            <a:off x="5103213" y="4661587"/>
            <a:ext cx="4207225" cy="1631388"/>
          </a:xfrm>
          <a:prstGeom prst="rect">
            <a:avLst/>
          </a:prstGeom>
          <a:ln>
            <a:noFill/>
          </a:ln>
          <a:effectLst>
            <a:outerShdw blurRad="1016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schemeClr val="bg1"/>
              </a:solidFill>
            </a:endParaRPr>
          </a:p>
        </p:txBody>
      </p:sp>
      <p:sp>
        <p:nvSpPr>
          <p:cNvPr id="4" name="Grand Title">
            <a:extLst>
              <a:ext uri="{FF2B5EF4-FFF2-40B4-BE49-F238E27FC236}">
                <a16:creationId xmlns:a16="http://schemas.microsoft.com/office/drawing/2014/main" id="{631C637C-8952-4D1F-B591-6311AD6BB48F}"/>
              </a:ext>
            </a:extLst>
          </p:cNvPr>
          <p:cNvSpPr txBox="1"/>
          <p:nvPr/>
        </p:nvSpPr>
        <p:spPr>
          <a:xfrm>
            <a:off x="1173328" y="1371546"/>
            <a:ext cx="3824341" cy="147732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800" dirty="0">
                <a:solidFill>
                  <a:schemeClr val="accent1"/>
                </a:solidFill>
                <a:latin typeface="+mj-lt"/>
              </a:rPr>
              <a:t>MADIONE</a:t>
            </a:r>
            <a:r>
              <a:rPr lang="id-ID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id-ID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Presentation</a:t>
            </a:r>
            <a:endParaRPr lang="en-ID" sz="48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" name="Justify Text Body">
            <a:extLst>
              <a:ext uri="{FF2B5EF4-FFF2-40B4-BE49-F238E27FC236}">
                <a16:creationId xmlns:a16="http://schemas.microsoft.com/office/drawing/2014/main" id="{B2E09028-0FBC-4391-A937-28721E8D3785}"/>
              </a:ext>
            </a:extLst>
          </p:cNvPr>
          <p:cNvSpPr txBox="1"/>
          <p:nvPr/>
        </p:nvSpPr>
        <p:spPr>
          <a:xfrm>
            <a:off x="1173328" y="3401953"/>
            <a:ext cx="4114800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orare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ipraesent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Center Text Body">
            <a:extLst>
              <a:ext uri="{FF2B5EF4-FFF2-40B4-BE49-F238E27FC236}">
                <a16:creationId xmlns:a16="http://schemas.microsoft.com/office/drawing/2014/main" id="{8E616EB2-E63D-4897-A0CD-E0823821C8CD}"/>
              </a:ext>
            </a:extLst>
          </p:cNvPr>
          <p:cNvSpPr txBox="1"/>
          <p:nvPr/>
        </p:nvSpPr>
        <p:spPr>
          <a:xfrm>
            <a:off x="5569036" y="4896276"/>
            <a:ext cx="3250628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err="1">
                <a:solidFill>
                  <a:schemeClr val="bg1"/>
                </a:solidFill>
              </a:rPr>
              <a:t>Dapibus</a:t>
            </a:r>
            <a:r>
              <a:rPr lang="en-US" dirty="0">
                <a:solidFill>
                  <a:schemeClr val="bg1"/>
                </a:solidFill>
              </a:rPr>
              <a:t> integer dolor </a:t>
            </a:r>
            <a:r>
              <a:rPr lang="en-US" dirty="0" err="1">
                <a:solidFill>
                  <a:schemeClr val="bg1"/>
                </a:solidFill>
              </a:rPr>
              <a:t>portititor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eleifend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nulla</a:t>
            </a:r>
            <a:r>
              <a:rPr lang="en-US" dirty="0">
                <a:solidFill>
                  <a:schemeClr val="bg1"/>
                </a:solidFill>
              </a:rPr>
              <a:t> dictum </a:t>
            </a:r>
            <a:r>
              <a:rPr lang="en-US" dirty="0" err="1">
                <a:solidFill>
                  <a:schemeClr val="bg1"/>
                </a:solidFill>
              </a:rPr>
              <a:t>pellentesque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lacus</a:t>
            </a:r>
            <a:r>
              <a:rPr lang="en-US" dirty="0">
                <a:solidFill>
                  <a:schemeClr val="bg1"/>
                </a:solidFill>
              </a:rPr>
              <a:t> vitae </a:t>
            </a:r>
            <a:r>
              <a:rPr lang="en-US" dirty="0" err="1">
                <a:solidFill>
                  <a:schemeClr val="bg1"/>
                </a:solidFill>
              </a:rPr>
              <a:t>iste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ane</a:t>
            </a:r>
            <a:r>
              <a:rPr lang="en-US" dirty="0">
                <a:solidFill>
                  <a:schemeClr val="bg1"/>
                </a:solidFill>
              </a:rPr>
              <a:t> sad </a:t>
            </a:r>
            <a:r>
              <a:rPr lang="en-US" dirty="0" err="1">
                <a:solidFill>
                  <a:schemeClr val="bg1"/>
                </a:solidFill>
              </a:rPr>
              <a:t>tristique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nullam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malesuada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nulla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massa</a:t>
            </a:r>
            <a:r>
              <a:rPr lang="en-US" dirty="0">
                <a:solidFill>
                  <a:schemeClr val="bg1"/>
                </a:solidFill>
              </a:rPr>
              <a:t> at </a:t>
            </a:r>
            <a:r>
              <a:rPr lang="en-US" dirty="0" err="1">
                <a:solidFill>
                  <a:schemeClr val="bg1"/>
                </a:solidFill>
              </a:rPr>
              <a:t>feugiat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scelerisque</a:t>
            </a:r>
            <a:r>
              <a:rPr lang="en-US" dirty="0">
                <a:solidFill>
                  <a:schemeClr val="bg1"/>
                </a:solidFill>
              </a:rPr>
              <a:t> ligula ipsum</a:t>
            </a:r>
            <a:endParaRPr lang="en-ID" dirty="0">
              <a:solidFill>
                <a:schemeClr val="bg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0B25715-E233-4235-96B9-464194D47502}"/>
              </a:ext>
            </a:extLst>
          </p:cNvPr>
          <p:cNvCxnSpPr>
            <a:cxnSpLocks/>
          </p:cNvCxnSpPr>
          <p:nvPr/>
        </p:nvCxnSpPr>
        <p:spPr>
          <a:xfrm>
            <a:off x="1206666" y="3167264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169A91D-F588-4224-8FA1-8AD15D7F1281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74A89DE-0AF3-4DAF-9F42-81D93487D2E5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" name="Grand Title">
              <a:extLst>
                <a:ext uri="{FF2B5EF4-FFF2-40B4-BE49-F238E27FC236}">
                  <a16:creationId xmlns:a16="http://schemas.microsoft.com/office/drawing/2014/main" id="{49919DB8-5343-46C4-BB3D-2C8B133BB76D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3" name="PpHeader">
              <a:extLst>
                <a:ext uri="{FF2B5EF4-FFF2-40B4-BE49-F238E27FC236}">
                  <a16:creationId xmlns:a16="http://schemas.microsoft.com/office/drawing/2014/main" id="{23FC1594-912E-40BF-82E7-FB4D8230B46C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87A57F15-F8FE-4CDA-A8D3-74460E16F697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2BF41A7-28D3-490D-815D-98047DC278C4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5A0CF91-A7FE-4FB5-BEA3-828A6B418E5E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5D06788-D4F6-4FFC-83B1-3FA5ACE3F4AD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FCC9B10B-4704-4B97-AD06-22D5A30138D4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469986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F4F2564F-172B-4E40-8346-D26C8796143D}"/>
              </a:ext>
            </a:extLst>
          </p:cNvPr>
          <p:cNvSpPr/>
          <p:nvPr/>
        </p:nvSpPr>
        <p:spPr>
          <a:xfrm>
            <a:off x="9244947" y="2900591"/>
            <a:ext cx="1734890" cy="395740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6758314-92C1-4C27-8C3E-17C158923144}"/>
              </a:ext>
            </a:extLst>
          </p:cNvPr>
          <p:cNvSpPr/>
          <p:nvPr/>
        </p:nvSpPr>
        <p:spPr>
          <a:xfrm>
            <a:off x="5791200" y="1219227"/>
            <a:ext cx="1734890" cy="44195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6" name="Grand Title">
            <a:extLst>
              <a:ext uri="{FF2B5EF4-FFF2-40B4-BE49-F238E27FC236}">
                <a16:creationId xmlns:a16="http://schemas.microsoft.com/office/drawing/2014/main" id="{2F8F3644-BDC1-4D19-BC24-959F3E75A928}"/>
              </a:ext>
            </a:extLst>
          </p:cNvPr>
          <p:cNvSpPr txBox="1"/>
          <p:nvPr/>
        </p:nvSpPr>
        <p:spPr>
          <a:xfrm>
            <a:off x="1747069" y="3530600"/>
            <a:ext cx="3180531" cy="135421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The</a:t>
            </a:r>
            <a:r>
              <a:rPr lang="en-US" sz="4400">
                <a:solidFill>
                  <a:schemeClr val="accent1"/>
                </a:solidFill>
                <a:latin typeface="+mj-lt"/>
              </a:rPr>
              <a:t> Momments</a:t>
            </a:r>
            <a:endParaRPr lang="en-ID" sz="44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35CD692-BA9E-45D6-BB6B-70C6FF0EE681}"/>
              </a:ext>
            </a:extLst>
          </p:cNvPr>
          <p:cNvCxnSpPr>
            <a:cxnSpLocks/>
          </p:cNvCxnSpPr>
          <p:nvPr/>
        </p:nvCxnSpPr>
        <p:spPr>
          <a:xfrm flipH="1">
            <a:off x="1772468" y="5110364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pHolder5">
            <a:extLst>
              <a:ext uri="{FF2B5EF4-FFF2-40B4-BE49-F238E27FC236}">
                <a16:creationId xmlns:a16="http://schemas.microsoft.com/office/drawing/2014/main" id="{40C3627E-D44E-41FB-A89C-AF2B2E5592B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pHolder6">
            <a:extLst>
              <a:ext uri="{FF2B5EF4-FFF2-40B4-BE49-F238E27FC236}">
                <a16:creationId xmlns:a16="http://schemas.microsoft.com/office/drawing/2014/main" id="{FEA1F748-A725-46F8-98F7-A6601A9231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1D0E8E7-A29D-4CEA-BFAA-57BBEEF27B3D}"/>
              </a:ext>
            </a:extLst>
          </p:cNvPr>
          <p:cNvSpPr/>
          <p:nvPr/>
        </p:nvSpPr>
        <p:spPr>
          <a:xfrm>
            <a:off x="-38099" y="3644900"/>
            <a:ext cx="1016000" cy="15113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25" name="Left Text Body">
            <a:extLst>
              <a:ext uri="{FF2B5EF4-FFF2-40B4-BE49-F238E27FC236}">
                <a16:creationId xmlns:a16="http://schemas.microsoft.com/office/drawing/2014/main" id="{A413F25D-E750-4753-96D2-D799750652CA}"/>
              </a:ext>
            </a:extLst>
          </p:cNvPr>
          <p:cNvSpPr txBox="1"/>
          <p:nvPr/>
        </p:nvSpPr>
        <p:spPr>
          <a:xfrm>
            <a:off x="8447528" y="1989826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integer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eleifenad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LeftSub">
            <a:extLst>
              <a:ext uri="{FF2B5EF4-FFF2-40B4-BE49-F238E27FC236}">
                <a16:creationId xmlns:a16="http://schemas.microsoft.com/office/drawing/2014/main" id="{26676995-71DA-4553-AD73-9CB091D76AF1}"/>
              </a:ext>
            </a:extLst>
          </p:cNvPr>
          <p:cNvSpPr txBox="1"/>
          <p:nvPr/>
        </p:nvSpPr>
        <p:spPr>
          <a:xfrm>
            <a:off x="8447528" y="1439193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Description</a:t>
            </a:r>
            <a:endParaRPr lang="en-ID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F9365F7-2D46-4404-ACC3-195942D793EC}"/>
              </a:ext>
            </a:extLst>
          </p:cNvPr>
          <p:cNvCxnSpPr>
            <a:cxnSpLocks/>
          </p:cNvCxnSpPr>
          <p:nvPr/>
        </p:nvCxnSpPr>
        <p:spPr>
          <a:xfrm>
            <a:off x="8489417" y="1869284"/>
            <a:ext cx="547382" cy="0"/>
          </a:xfrm>
          <a:prstGeom prst="line">
            <a:avLst/>
          </a:prstGeom>
          <a:ln w="28575" cap="rnd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D4E54E8-6313-4F05-89DC-853B015D4BFE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BAF2765B-4183-4A55-83F5-DDCFF56AD0EF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4" name="Grand Title">
              <a:extLst>
                <a:ext uri="{FF2B5EF4-FFF2-40B4-BE49-F238E27FC236}">
                  <a16:creationId xmlns:a16="http://schemas.microsoft.com/office/drawing/2014/main" id="{6FEBF0F6-74CE-4003-B222-B30C93890341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5" name="PpHeader">
              <a:extLst>
                <a:ext uri="{FF2B5EF4-FFF2-40B4-BE49-F238E27FC236}">
                  <a16:creationId xmlns:a16="http://schemas.microsoft.com/office/drawing/2014/main" id="{EBC8DDEC-9B8D-4697-976E-C09BF21DFF17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9FDB9E05-17E8-48C7-AD75-3EDB5E2ABE4B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23919594-562B-4128-9A82-29177EDE6FF4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E52F4E5F-3445-43DF-ABE9-2E156F9D78A7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B5790933-8B5D-49F2-AFFF-BFA2F5052704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5D20C619-E93F-4F03-ACAE-7F79B1979E47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4534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71C7EE7-2091-4900-B3C1-5FE2618D85B1}"/>
              </a:ext>
            </a:extLst>
          </p:cNvPr>
          <p:cNvSpPr/>
          <p:nvPr/>
        </p:nvSpPr>
        <p:spPr>
          <a:xfrm>
            <a:off x="5900948" y="0"/>
            <a:ext cx="5478251" cy="68579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18DFB0BA-3193-48E2-8D70-7563CC553CD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9" name="Mockup">
            <a:extLst>
              <a:ext uri="{FF2B5EF4-FFF2-40B4-BE49-F238E27FC236}">
                <a16:creationId xmlns:a16="http://schemas.microsoft.com/office/drawing/2014/main" id="{5CF0CE14-3109-4FF1-97EA-27C2714A43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5" r="4184" b="7766"/>
          <a:stretch/>
        </p:blipFill>
        <p:spPr>
          <a:xfrm>
            <a:off x="-1331261" y="982498"/>
            <a:ext cx="4357856" cy="2491892"/>
          </a:xfrm>
          <a:prstGeom prst="rect">
            <a:avLst/>
          </a:prstGeom>
        </p:spPr>
      </p:pic>
      <p:sp>
        <p:nvSpPr>
          <p:cNvPr id="4" name="PpHolder4">
            <a:extLst>
              <a:ext uri="{FF2B5EF4-FFF2-40B4-BE49-F238E27FC236}">
                <a16:creationId xmlns:a16="http://schemas.microsoft.com/office/drawing/2014/main" id="{21ED63CA-96E7-4D33-8B89-329E3CA67C0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3" name="Mockup">
            <a:extLst>
              <a:ext uri="{FF2B5EF4-FFF2-40B4-BE49-F238E27FC236}">
                <a16:creationId xmlns:a16="http://schemas.microsoft.com/office/drawing/2014/main" id="{D8A21C31-03A3-47CB-B953-D697D8766AF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5" r="4184" b="7766"/>
          <a:stretch/>
        </p:blipFill>
        <p:spPr>
          <a:xfrm>
            <a:off x="5030204" y="2663570"/>
            <a:ext cx="6144561" cy="3513559"/>
          </a:xfrm>
          <a:prstGeom prst="rect">
            <a:avLst/>
          </a:prstGeom>
        </p:spPr>
      </p:pic>
      <p:sp>
        <p:nvSpPr>
          <p:cNvPr id="14" name="Grand Title">
            <a:extLst>
              <a:ext uri="{FF2B5EF4-FFF2-40B4-BE49-F238E27FC236}">
                <a16:creationId xmlns:a16="http://schemas.microsoft.com/office/drawing/2014/main" id="{C228FCD8-B8A1-40DE-B0C9-D1C81A7DE433}"/>
              </a:ext>
            </a:extLst>
          </p:cNvPr>
          <p:cNvSpPr txBox="1"/>
          <p:nvPr/>
        </p:nvSpPr>
        <p:spPr>
          <a:xfrm>
            <a:off x="1273747" y="4138671"/>
            <a:ext cx="3180531" cy="135421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400">
                <a:solidFill>
                  <a:schemeClr val="accent1"/>
                </a:solidFill>
                <a:latin typeface="+mj-lt"/>
              </a:rPr>
              <a:t>Mockup</a:t>
            </a:r>
          </a:p>
          <a:p>
            <a:r>
              <a:rPr lang="en-US" sz="4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Gallery</a:t>
            </a:r>
            <a:endParaRPr lang="en-ID" sz="44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4F02D44-3C78-42F8-AA64-54D0FD24EB82}"/>
              </a:ext>
            </a:extLst>
          </p:cNvPr>
          <p:cNvCxnSpPr>
            <a:cxnSpLocks/>
          </p:cNvCxnSpPr>
          <p:nvPr/>
        </p:nvCxnSpPr>
        <p:spPr>
          <a:xfrm flipH="1">
            <a:off x="1299146" y="5718435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F09CD68A-C33F-4B0D-A0C8-7B323623D106}"/>
              </a:ext>
            </a:extLst>
          </p:cNvPr>
          <p:cNvSpPr txBox="1"/>
          <p:nvPr/>
        </p:nvSpPr>
        <p:spPr>
          <a:xfrm>
            <a:off x="7524661" y="1519896"/>
            <a:ext cx="2692400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Asuscipit</a:t>
            </a:r>
            <a:r>
              <a:rPr lang="en-US" sz="1200" dirty="0">
                <a:solidFill>
                  <a:schemeClr val="bg1"/>
                </a:solidFill>
              </a:rPr>
              <a:t> eros </a:t>
            </a:r>
            <a:r>
              <a:rPr lang="en-US" sz="1200" dirty="0" err="1">
                <a:solidFill>
                  <a:schemeClr val="bg1"/>
                </a:solidFill>
              </a:rPr>
              <a:t>iste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metus</a:t>
            </a:r>
            <a:r>
              <a:rPr lang="en-US" sz="1200" dirty="0">
                <a:solidFill>
                  <a:schemeClr val="bg1"/>
                </a:solidFill>
              </a:rPr>
              <a:t> auctor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sied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pretium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viverra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orare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ipraesent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turpisa</a:t>
            </a:r>
            <a:r>
              <a:rPr lang="en-US" sz="1200" dirty="0">
                <a:solidFill>
                  <a:schemeClr val="bg1"/>
                </a:solidFill>
              </a:rPr>
              <a:t> antes</a:t>
            </a:r>
            <a:endParaRPr lang="en-ID" sz="1200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DD2A49-B52D-4C8E-998C-EE35391D82F1}"/>
              </a:ext>
            </a:extLst>
          </p:cNvPr>
          <p:cNvSpPr txBox="1"/>
          <p:nvPr/>
        </p:nvSpPr>
        <p:spPr>
          <a:xfrm>
            <a:off x="6139273" y="1674330"/>
            <a:ext cx="745397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en-US" sz="3200" dirty="0">
                <a:solidFill>
                  <a:schemeClr val="bg1"/>
                </a:solidFill>
                <a:latin typeface="+mj-lt"/>
              </a:rPr>
              <a:t>New</a:t>
            </a:r>
            <a:endParaRPr lang="en-ID" sz="32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AD4AAC7-26C4-4AEC-8418-FF596AFD27DA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C187F0F-A763-4DB2-AFD8-32A2F9142C83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3" name="Grand Title">
              <a:extLst>
                <a:ext uri="{FF2B5EF4-FFF2-40B4-BE49-F238E27FC236}">
                  <a16:creationId xmlns:a16="http://schemas.microsoft.com/office/drawing/2014/main" id="{CE7D496E-B5B5-4FE0-A124-3E1D3C6B4740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4" name="PpHeader">
              <a:extLst>
                <a:ext uri="{FF2B5EF4-FFF2-40B4-BE49-F238E27FC236}">
                  <a16:creationId xmlns:a16="http://schemas.microsoft.com/office/drawing/2014/main" id="{A5521FFC-B959-4705-A383-5611F55282F9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60C63410-4EAD-4CA9-AE6D-D35D1F0F1F0D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9AD95D3-037F-47DA-8E70-1BCAF4BF3630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6C6B63A-1FCD-46EE-BF0B-7F0BD54CCE56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C0ABF61-5270-4378-A0A7-5EBC26F9ADE9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DC30CD97-E8E7-4278-9865-523017C7D3BD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311475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6B95C1B-CEF3-49FC-861D-FB48F20C0CFD}"/>
              </a:ext>
            </a:extLst>
          </p:cNvPr>
          <p:cNvSpPr/>
          <p:nvPr/>
        </p:nvSpPr>
        <p:spPr>
          <a:xfrm>
            <a:off x="2628900" y="0"/>
            <a:ext cx="5575300" cy="36414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77E2E1C-E7B7-41A1-91E5-B6755FD71049}"/>
              </a:ext>
            </a:extLst>
          </p:cNvPr>
          <p:cNvSpPr/>
          <p:nvPr/>
        </p:nvSpPr>
        <p:spPr>
          <a:xfrm>
            <a:off x="0" y="5392624"/>
            <a:ext cx="3155795" cy="1465376"/>
          </a:xfrm>
          <a:custGeom>
            <a:avLst/>
            <a:gdLst>
              <a:gd name="connsiteX0" fmla="*/ 0 w 1316038"/>
              <a:gd name="connsiteY0" fmla="*/ 0 h 3835400"/>
              <a:gd name="connsiteX1" fmla="*/ 1316038 w 1316038"/>
              <a:gd name="connsiteY1" fmla="*/ 0 h 3835400"/>
              <a:gd name="connsiteX2" fmla="*/ 1316038 w 1316038"/>
              <a:gd name="connsiteY2" fmla="*/ 3835400 h 3835400"/>
              <a:gd name="connsiteX3" fmla="*/ 0 w 1316038"/>
              <a:gd name="connsiteY3" fmla="*/ 3835400 h 3835400"/>
              <a:gd name="connsiteX4" fmla="*/ 0 w 1316038"/>
              <a:gd name="connsiteY4" fmla="*/ 0 h 383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6038" h="3835400">
                <a:moveTo>
                  <a:pt x="0" y="0"/>
                </a:moveTo>
                <a:lnTo>
                  <a:pt x="1316038" y="0"/>
                </a:lnTo>
                <a:lnTo>
                  <a:pt x="1316038" y="3835400"/>
                </a:lnTo>
                <a:lnTo>
                  <a:pt x="0" y="38354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F12E4801-E43E-4A64-8E53-B4AFD563122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8" name="Mockup">
            <a:extLst>
              <a:ext uri="{FF2B5EF4-FFF2-40B4-BE49-F238E27FC236}">
                <a16:creationId xmlns:a16="http://schemas.microsoft.com/office/drawing/2014/main" id="{EC20EBF6-86EA-41A5-9D7B-25C2AAFD62CF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12107" y="2505503"/>
            <a:ext cx="2887376" cy="5683380"/>
          </a:xfrm>
          <a:custGeom>
            <a:avLst/>
            <a:gdLst>
              <a:gd name="connsiteX0" fmla="*/ 0 w 2887376"/>
              <a:gd name="connsiteY0" fmla="*/ 0 h 5688986"/>
              <a:gd name="connsiteX1" fmla="*/ 2887376 w 2887376"/>
              <a:gd name="connsiteY1" fmla="*/ 0 h 5688986"/>
              <a:gd name="connsiteX2" fmla="*/ 2887376 w 2887376"/>
              <a:gd name="connsiteY2" fmla="*/ 5688986 h 5688986"/>
              <a:gd name="connsiteX3" fmla="*/ 0 w 2887376"/>
              <a:gd name="connsiteY3" fmla="*/ 5688986 h 5688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7376" h="5688986">
                <a:moveTo>
                  <a:pt x="0" y="0"/>
                </a:moveTo>
                <a:lnTo>
                  <a:pt x="2887376" y="0"/>
                </a:lnTo>
                <a:lnTo>
                  <a:pt x="2887376" y="5688986"/>
                </a:lnTo>
                <a:lnTo>
                  <a:pt x="0" y="5688986"/>
                </a:lnTo>
                <a:close/>
              </a:path>
            </a:pathLst>
          </a:custGeom>
        </p:spPr>
      </p:pic>
      <p:sp>
        <p:nvSpPr>
          <p:cNvPr id="15" name="Grand Title">
            <a:extLst>
              <a:ext uri="{FF2B5EF4-FFF2-40B4-BE49-F238E27FC236}">
                <a16:creationId xmlns:a16="http://schemas.microsoft.com/office/drawing/2014/main" id="{3A602B7A-20FD-49CA-B41D-16FA6008941A}"/>
              </a:ext>
            </a:extLst>
          </p:cNvPr>
          <p:cNvSpPr txBox="1"/>
          <p:nvPr/>
        </p:nvSpPr>
        <p:spPr>
          <a:xfrm>
            <a:off x="6096794" y="1675720"/>
            <a:ext cx="2605059" cy="147732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8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Smart</a:t>
            </a:r>
          </a:p>
          <a:p>
            <a:r>
              <a:rPr lang="en-US" sz="4800">
                <a:solidFill>
                  <a:schemeClr val="accent1"/>
                </a:solidFill>
                <a:latin typeface="+mj-lt"/>
              </a:rPr>
              <a:t>Phones</a:t>
            </a:r>
            <a:endParaRPr lang="en-ID" sz="48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Justify Text Body">
            <a:extLst>
              <a:ext uri="{FF2B5EF4-FFF2-40B4-BE49-F238E27FC236}">
                <a16:creationId xmlns:a16="http://schemas.microsoft.com/office/drawing/2014/main" id="{89C46723-7730-499A-9F5A-A2C2E5F7289B}"/>
              </a:ext>
            </a:extLst>
          </p:cNvPr>
          <p:cNvSpPr txBox="1"/>
          <p:nvPr/>
        </p:nvSpPr>
        <p:spPr>
          <a:xfrm>
            <a:off x="6096794" y="3706127"/>
            <a:ext cx="3576019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orare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ipraesent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BC18FDA-102C-4FB6-B25B-90D935ADAFE7}"/>
              </a:ext>
            </a:extLst>
          </p:cNvPr>
          <p:cNvCxnSpPr>
            <a:cxnSpLocks/>
          </p:cNvCxnSpPr>
          <p:nvPr/>
        </p:nvCxnSpPr>
        <p:spPr>
          <a:xfrm>
            <a:off x="6130132" y="3471438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CB38F70-07C6-4FBA-BF5B-881ED9C02276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6503C482-1D76-408E-BF53-D76AF9D1215F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6" name="Grand Title">
              <a:extLst>
                <a:ext uri="{FF2B5EF4-FFF2-40B4-BE49-F238E27FC236}">
                  <a16:creationId xmlns:a16="http://schemas.microsoft.com/office/drawing/2014/main" id="{EE1306D9-6BDF-4205-9EEC-9295BBB670CE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7" name="PpHeader">
              <a:extLst>
                <a:ext uri="{FF2B5EF4-FFF2-40B4-BE49-F238E27FC236}">
                  <a16:creationId xmlns:a16="http://schemas.microsoft.com/office/drawing/2014/main" id="{682F6A6B-2F63-4FC9-A548-E4C0090CD82B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C3AC981-E94A-471F-AFD8-7EABD8D02300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6D81A05-C185-4A59-ACFD-ABD8538BE990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7A4145B-D48E-4094-811B-62C6A4BF37F3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83B04ABD-8E22-405E-8183-C901BA5BFB5A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3D0F9B1B-F674-4059-9B33-E35C65AAB9AE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983975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01B4D75-30CE-4E84-BB66-4595EB4A9FD9}"/>
              </a:ext>
            </a:extLst>
          </p:cNvPr>
          <p:cNvSpPr/>
          <p:nvPr/>
        </p:nvSpPr>
        <p:spPr>
          <a:xfrm>
            <a:off x="9037793" y="0"/>
            <a:ext cx="3155795" cy="6858000"/>
          </a:xfrm>
          <a:custGeom>
            <a:avLst/>
            <a:gdLst>
              <a:gd name="connsiteX0" fmla="*/ 0 w 1316038"/>
              <a:gd name="connsiteY0" fmla="*/ 0 h 3835400"/>
              <a:gd name="connsiteX1" fmla="*/ 1316038 w 1316038"/>
              <a:gd name="connsiteY1" fmla="*/ 0 h 3835400"/>
              <a:gd name="connsiteX2" fmla="*/ 1316038 w 1316038"/>
              <a:gd name="connsiteY2" fmla="*/ 3835400 h 3835400"/>
              <a:gd name="connsiteX3" fmla="*/ 0 w 1316038"/>
              <a:gd name="connsiteY3" fmla="*/ 3835400 h 3835400"/>
              <a:gd name="connsiteX4" fmla="*/ 0 w 1316038"/>
              <a:gd name="connsiteY4" fmla="*/ 0 h 383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6038" h="3835400">
                <a:moveTo>
                  <a:pt x="0" y="0"/>
                </a:moveTo>
                <a:lnTo>
                  <a:pt x="1316038" y="0"/>
                </a:lnTo>
                <a:lnTo>
                  <a:pt x="1316038" y="3835400"/>
                </a:lnTo>
                <a:lnTo>
                  <a:pt x="0" y="38354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91CF1CA4-60CC-4AB1-B33E-3D4A7E0C46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1" name="Mockup">
            <a:extLst>
              <a:ext uri="{FF2B5EF4-FFF2-40B4-BE49-F238E27FC236}">
                <a16:creationId xmlns:a16="http://schemas.microsoft.com/office/drawing/2014/main" id="{53A5B209-6CB5-4197-9490-569EC95D8E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7533" y="1417872"/>
            <a:ext cx="2380519" cy="4022255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45FEB4D7-AEB9-4DA8-A240-BCE54B4CF1BF}"/>
              </a:ext>
            </a:extLst>
          </p:cNvPr>
          <p:cNvGrpSpPr/>
          <p:nvPr/>
        </p:nvGrpSpPr>
        <p:grpSpPr>
          <a:xfrm flipH="1">
            <a:off x="2666999" y="1694395"/>
            <a:ext cx="3595992" cy="3077982"/>
            <a:chOff x="1349702" y="2071188"/>
            <a:chExt cx="3595992" cy="3077982"/>
          </a:xfrm>
        </p:grpSpPr>
        <p:sp>
          <p:nvSpPr>
            <p:cNvPr id="16" name="Grand Title">
              <a:extLst>
                <a:ext uri="{FF2B5EF4-FFF2-40B4-BE49-F238E27FC236}">
                  <a16:creationId xmlns:a16="http://schemas.microsoft.com/office/drawing/2014/main" id="{B46E54D7-6BDB-47A3-8010-76C80C975D60}"/>
                </a:ext>
              </a:extLst>
            </p:cNvPr>
            <p:cNvSpPr txBox="1"/>
            <p:nvPr/>
          </p:nvSpPr>
          <p:spPr>
            <a:xfrm>
              <a:off x="1349702" y="2071188"/>
              <a:ext cx="2177269" cy="147732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/>
              <a:r>
                <a:rPr lang="en-US" sz="48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Smart</a:t>
              </a:r>
            </a:p>
            <a:p>
              <a:pPr algn="r"/>
              <a:r>
                <a:rPr lang="en-US" sz="4800">
                  <a:solidFill>
                    <a:schemeClr val="accent1"/>
                  </a:solidFill>
                  <a:latin typeface="+mj-lt"/>
                </a:rPr>
                <a:t>Watch</a:t>
              </a:r>
              <a:endParaRPr lang="en-ID" sz="4800" dirty="0">
                <a:solidFill>
                  <a:schemeClr val="accent1"/>
                </a:solidFill>
                <a:latin typeface="+mj-lt"/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18409BF-755B-4B67-B2EF-E655F49BBE02}"/>
                </a:ext>
              </a:extLst>
            </p:cNvPr>
            <p:cNvCxnSpPr>
              <a:cxnSpLocks/>
            </p:cNvCxnSpPr>
            <p:nvPr/>
          </p:nvCxnSpPr>
          <p:spPr>
            <a:xfrm>
              <a:off x="1383040" y="3866906"/>
              <a:ext cx="564985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Justify Text Body">
              <a:extLst>
                <a:ext uri="{FF2B5EF4-FFF2-40B4-BE49-F238E27FC236}">
                  <a16:creationId xmlns:a16="http://schemas.microsoft.com/office/drawing/2014/main" id="{5F7FD314-6C31-49D9-8611-6948CC0D703F}"/>
                </a:ext>
              </a:extLst>
            </p:cNvPr>
            <p:cNvSpPr txBox="1"/>
            <p:nvPr/>
          </p:nvSpPr>
          <p:spPr>
            <a:xfrm>
              <a:off x="1349704" y="4070861"/>
              <a:ext cx="3595990" cy="10783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viverra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orare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ipraesent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id-ID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24" name="Freeform 21">
            <a:extLst>
              <a:ext uri="{FF2B5EF4-FFF2-40B4-BE49-F238E27FC236}">
                <a16:creationId xmlns:a16="http://schemas.microsoft.com/office/drawing/2014/main" id="{3F158578-6044-498A-B8BA-8C3607DD5EEF}"/>
              </a:ext>
            </a:extLst>
          </p:cNvPr>
          <p:cNvSpPr/>
          <p:nvPr/>
        </p:nvSpPr>
        <p:spPr>
          <a:xfrm>
            <a:off x="0" y="6069136"/>
            <a:ext cx="2236578" cy="788865"/>
          </a:xfrm>
          <a:custGeom>
            <a:avLst/>
            <a:gdLst>
              <a:gd name="connsiteX0" fmla="*/ 0 w 2236578"/>
              <a:gd name="connsiteY0" fmla="*/ 0 h 788865"/>
              <a:gd name="connsiteX1" fmla="*/ 2236578 w 2236578"/>
              <a:gd name="connsiteY1" fmla="*/ 0 h 788865"/>
              <a:gd name="connsiteX2" fmla="*/ 2236578 w 2236578"/>
              <a:gd name="connsiteY2" fmla="*/ 788865 h 788865"/>
              <a:gd name="connsiteX3" fmla="*/ 0 w 2236578"/>
              <a:gd name="connsiteY3" fmla="*/ 788865 h 788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6578" h="788865">
                <a:moveTo>
                  <a:pt x="0" y="0"/>
                </a:moveTo>
                <a:lnTo>
                  <a:pt x="2236578" y="0"/>
                </a:lnTo>
                <a:lnTo>
                  <a:pt x="2236578" y="788865"/>
                </a:lnTo>
                <a:lnTo>
                  <a:pt x="0" y="78886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FA3107C-923B-4B12-BFB0-632512F8F937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D33372B-F599-4CF9-A2D3-83E6566B6A10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6" name="Grand Title">
              <a:extLst>
                <a:ext uri="{FF2B5EF4-FFF2-40B4-BE49-F238E27FC236}">
                  <a16:creationId xmlns:a16="http://schemas.microsoft.com/office/drawing/2014/main" id="{07A65E55-26F4-4485-8868-663474E74E89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7" name="PpHeader">
              <a:extLst>
                <a:ext uri="{FF2B5EF4-FFF2-40B4-BE49-F238E27FC236}">
                  <a16:creationId xmlns:a16="http://schemas.microsoft.com/office/drawing/2014/main" id="{973BC2CA-023E-4793-BAE3-72626F4A9E2A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348F2BC-1782-4096-BC24-7B86B5DD1C00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10099AD-E87F-4298-950E-B7C9E133ED14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9CE5B1D-9187-44B6-990F-0C2A45F76DCE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7723DEC9-E95E-47B7-B6E3-F896BEF9887C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D7631D22-39B6-4150-AC85-97BCB8BABFFF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889479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E9C2581F-6822-4EB5-879B-BDD7AA15F7E4}"/>
              </a:ext>
            </a:extLst>
          </p:cNvPr>
          <p:cNvSpPr/>
          <p:nvPr/>
        </p:nvSpPr>
        <p:spPr>
          <a:xfrm>
            <a:off x="0" y="3429000"/>
            <a:ext cx="3155795" cy="3429000"/>
          </a:xfrm>
          <a:custGeom>
            <a:avLst/>
            <a:gdLst>
              <a:gd name="connsiteX0" fmla="*/ 0 w 1316038"/>
              <a:gd name="connsiteY0" fmla="*/ 0 h 3835400"/>
              <a:gd name="connsiteX1" fmla="*/ 1316038 w 1316038"/>
              <a:gd name="connsiteY1" fmla="*/ 0 h 3835400"/>
              <a:gd name="connsiteX2" fmla="*/ 1316038 w 1316038"/>
              <a:gd name="connsiteY2" fmla="*/ 3835400 h 3835400"/>
              <a:gd name="connsiteX3" fmla="*/ 0 w 1316038"/>
              <a:gd name="connsiteY3" fmla="*/ 3835400 h 3835400"/>
              <a:gd name="connsiteX4" fmla="*/ 0 w 1316038"/>
              <a:gd name="connsiteY4" fmla="*/ 0 h 383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6038" h="3835400">
                <a:moveTo>
                  <a:pt x="0" y="0"/>
                </a:moveTo>
                <a:lnTo>
                  <a:pt x="1316038" y="0"/>
                </a:lnTo>
                <a:lnTo>
                  <a:pt x="1316038" y="3835400"/>
                </a:lnTo>
                <a:lnTo>
                  <a:pt x="0" y="38354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47BCCBC3-3114-4346-BE87-EF04B93BF3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26" name="Mockup">
            <a:extLst>
              <a:ext uri="{FF2B5EF4-FFF2-40B4-BE49-F238E27FC236}">
                <a16:creationId xmlns:a16="http://schemas.microsoft.com/office/drawing/2014/main" id="{BF02467D-A5B2-4570-B30B-84EF019197D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37693" y="2607544"/>
            <a:ext cx="5598085" cy="4289728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90A1D81A-4894-4C89-9F1B-18AD4FE5E9B9}"/>
              </a:ext>
            </a:extLst>
          </p:cNvPr>
          <p:cNvSpPr txBox="1"/>
          <p:nvPr/>
        </p:nvSpPr>
        <p:spPr>
          <a:xfrm>
            <a:off x="1162719" y="1196498"/>
            <a:ext cx="830356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en-US" sz="3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New</a:t>
            </a:r>
            <a:endParaRPr lang="en-ID" sz="320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9" name="Grand Title">
            <a:extLst>
              <a:ext uri="{FF2B5EF4-FFF2-40B4-BE49-F238E27FC236}">
                <a16:creationId xmlns:a16="http://schemas.microsoft.com/office/drawing/2014/main" id="{1445A064-6358-4B02-92CB-08D13C280A70}"/>
              </a:ext>
            </a:extLst>
          </p:cNvPr>
          <p:cNvSpPr txBox="1"/>
          <p:nvPr/>
        </p:nvSpPr>
        <p:spPr>
          <a:xfrm>
            <a:off x="6678136" y="1675720"/>
            <a:ext cx="2605059" cy="147732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Tablet</a:t>
            </a:r>
          </a:p>
          <a:p>
            <a:r>
              <a:rPr lang="en-US" sz="4800" dirty="0">
                <a:solidFill>
                  <a:schemeClr val="accent1"/>
                </a:solidFill>
                <a:latin typeface="+mj-lt"/>
              </a:rPr>
              <a:t>View</a:t>
            </a:r>
            <a:endParaRPr lang="en-ID" sz="48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Justify Text Body">
            <a:extLst>
              <a:ext uri="{FF2B5EF4-FFF2-40B4-BE49-F238E27FC236}">
                <a16:creationId xmlns:a16="http://schemas.microsoft.com/office/drawing/2014/main" id="{589E57BF-7D7A-4801-8363-239692BCEFC3}"/>
              </a:ext>
            </a:extLst>
          </p:cNvPr>
          <p:cNvSpPr txBox="1"/>
          <p:nvPr/>
        </p:nvSpPr>
        <p:spPr>
          <a:xfrm>
            <a:off x="6678136" y="3706127"/>
            <a:ext cx="3576019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orare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ipraesent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38CBDFD-052D-490F-9161-278E8DC73A5B}"/>
              </a:ext>
            </a:extLst>
          </p:cNvPr>
          <p:cNvCxnSpPr>
            <a:cxnSpLocks/>
          </p:cNvCxnSpPr>
          <p:nvPr/>
        </p:nvCxnSpPr>
        <p:spPr>
          <a:xfrm>
            <a:off x="6711474" y="3471438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BC3E356-7F67-487C-A451-FED7325498BC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A7D8C43-D82D-4537-A8A2-73D7EF7C088F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" name="Grand Title">
              <a:extLst>
                <a:ext uri="{FF2B5EF4-FFF2-40B4-BE49-F238E27FC236}">
                  <a16:creationId xmlns:a16="http://schemas.microsoft.com/office/drawing/2014/main" id="{742B8ED2-D7D0-414A-93AC-BFACB87CAACE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3" name="PpHeader">
              <a:extLst>
                <a:ext uri="{FF2B5EF4-FFF2-40B4-BE49-F238E27FC236}">
                  <a16:creationId xmlns:a16="http://schemas.microsoft.com/office/drawing/2014/main" id="{3860B9BA-AE9F-4EBF-BC4C-C50E22704572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0D8DC16-2FEA-43EF-96F1-006D0BE9385D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82A3445-9E78-4E6F-83CB-2DD4B1C3EED4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A6A5A881-CCFA-4372-B533-85101C5A5D02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02635681-6AEB-41D9-B084-E37D5D74144A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5AA5A192-CC4E-46CB-BA21-F6B90B948933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425822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">
            <a:extLst>
              <a:ext uri="{FF2B5EF4-FFF2-40B4-BE49-F238E27FC236}">
                <a16:creationId xmlns:a16="http://schemas.microsoft.com/office/drawing/2014/main" id="{A1F0E872-5EAD-4080-ADF8-B5920557777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pHolder2">
            <a:extLst>
              <a:ext uri="{FF2B5EF4-FFF2-40B4-BE49-F238E27FC236}">
                <a16:creationId xmlns:a16="http://schemas.microsoft.com/office/drawing/2014/main" id="{F91A95D7-D182-4F84-AF6C-197E9F0498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Shapes">
            <a:extLst>
              <a:ext uri="{FF2B5EF4-FFF2-40B4-BE49-F238E27FC236}">
                <a16:creationId xmlns:a16="http://schemas.microsoft.com/office/drawing/2014/main" id="{17FEB129-BFA7-4DFB-B669-3415CD536226}"/>
              </a:ext>
            </a:extLst>
          </p:cNvPr>
          <p:cNvSpPr/>
          <p:nvPr/>
        </p:nvSpPr>
        <p:spPr>
          <a:xfrm flipH="1">
            <a:off x="7203849" y="4006848"/>
            <a:ext cx="2305049" cy="2409827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D221AB6-6BCC-47AD-9C12-C5019DB263F6}"/>
              </a:ext>
            </a:extLst>
          </p:cNvPr>
          <p:cNvGrpSpPr/>
          <p:nvPr/>
        </p:nvGrpSpPr>
        <p:grpSpPr>
          <a:xfrm>
            <a:off x="717365" y="1840091"/>
            <a:ext cx="5564376" cy="3177818"/>
            <a:chOff x="5734050" y="2090740"/>
            <a:chExt cx="5564376" cy="3177818"/>
          </a:xfrm>
        </p:grpSpPr>
        <p:sp>
          <p:nvSpPr>
            <p:cNvPr id="16" name="Grand Title">
              <a:extLst>
                <a:ext uri="{FF2B5EF4-FFF2-40B4-BE49-F238E27FC236}">
                  <a16:creationId xmlns:a16="http://schemas.microsoft.com/office/drawing/2014/main" id="{EE5EAAA8-6212-488F-BFDB-3A26A209B1D0}"/>
                </a:ext>
              </a:extLst>
            </p:cNvPr>
            <p:cNvSpPr txBox="1"/>
            <p:nvPr/>
          </p:nvSpPr>
          <p:spPr>
            <a:xfrm flipH="1">
              <a:off x="8305985" y="2090740"/>
              <a:ext cx="2992440" cy="147732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/>
              <a:r>
                <a:rPr lang="en-US" sz="4800" dirty="0">
                  <a:solidFill>
                    <a:schemeClr val="accent1"/>
                  </a:solidFill>
                  <a:latin typeface="+mj-lt"/>
                </a:rPr>
                <a:t>Data</a:t>
              </a:r>
              <a:r>
                <a:rPr lang="id-ID" sz="48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Infographic</a:t>
              </a:r>
              <a:endParaRPr lang="en-ID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7" name="Justify Text Body">
              <a:extLst>
                <a:ext uri="{FF2B5EF4-FFF2-40B4-BE49-F238E27FC236}">
                  <a16:creationId xmlns:a16="http://schemas.microsoft.com/office/drawing/2014/main" id="{1435E575-7DC0-43DA-BC8F-A212BF7FE4C3}"/>
                </a:ext>
              </a:extLst>
            </p:cNvPr>
            <p:cNvSpPr txBox="1"/>
            <p:nvPr/>
          </p:nvSpPr>
          <p:spPr>
            <a:xfrm flipH="1">
              <a:off x="5734050" y="4190249"/>
              <a:ext cx="5564376" cy="10783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orare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ipraesent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molestias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harum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da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occaecati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quidem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in id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repellat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eos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provident culpa nihil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repellat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sed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soluta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0DE26557-27CE-4D48-ADC4-561CFD6E7DF4}"/>
                </a:ext>
              </a:extLst>
            </p:cNvPr>
            <p:cNvCxnSpPr>
              <a:cxnSpLocks/>
            </p:cNvCxnSpPr>
            <p:nvPr/>
          </p:nvCxnSpPr>
          <p:spPr>
            <a:xfrm>
              <a:off x="10708041" y="3941964"/>
              <a:ext cx="564985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DB4B4DF3-25F5-401C-A441-9C14972B9052}"/>
              </a:ext>
            </a:extLst>
          </p:cNvPr>
          <p:cNvSpPr txBox="1"/>
          <p:nvPr/>
        </p:nvSpPr>
        <p:spPr>
          <a:xfrm flipH="1">
            <a:off x="7939593" y="4703930"/>
            <a:ext cx="833563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6600" dirty="0">
                <a:solidFill>
                  <a:schemeClr val="bg1">
                    <a:alpha val="50000"/>
                  </a:schemeClr>
                </a:solidFill>
                <a:latin typeface="+mj-lt"/>
              </a:rPr>
              <a:t>04</a:t>
            </a:r>
            <a:endParaRPr lang="id-ID" sz="6600" dirty="0">
              <a:solidFill>
                <a:schemeClr val="bg1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AA29FBC-F61D-424B-9634-3FE1181BF583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FC1A808-0475-406D-A388-B28EBA4F7A8C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6" name="Grand Title">
              <a:extLst>
                <a:ext uri="{FF2B5EF4-FFF2-40B4-BE49-F238E27FC236}">
                  <a16:creationId xmlns:a16="http://schemas.microsoft.com/office/drawing/2014/main" id="{A7FBF70D-EE0D-46C3-BFB9-A9481257C611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7" name="PpHeader">
              <a:extLst>
                <a:ext uri="{FF2B5EF4-FFF2-40B4-BE49-F238E27FC236}">
                  <a16:creationId xmlns:a16="http://schemas.microsoft.com/office/drawing/2014/main" id="{2E2972CF-C607-416E-927D-6F4BAFB17E27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05292B8A-D001-4ACE-9F06-C066052CADE6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21EC023-C8EE-4F15-9821-9176F3C8195A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C8069C9-DAA2-4B4E-91F1-907080EB8CBA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E710C407-1ABC-46AA-A6E2-8939163541F6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8309971-CD31-45CC-80FD-8B4DABC86EB7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087641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116D75C-AD32-4BDF-BAAD-472DB8764029}"/>
              </a:ext>
            </a:extLst>
          </p:cNvPr>
          <p:cNvGrpSpPr/>
          <p:nvPr/>
        </p:nvGrpSpPr>
        <p:grpSpPr>
          <a:xfrm>
            <a:off x="3913726" y="698500"/>
            <a:ext cx="4557174" cy="838261"/>
            <a:chOff x="3913726" y="698500"/>
            <a:chExt cx="4557174" cy="838261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DCEFD9B-6D1C-4C84-BC68-543FF118670B}"/>
                </a:ext>
              </a:extLst>
            </p:cNvPr>
            <p:cNvSpPr/>
            <p:nvPr/>
          </p:nvSpPr>
          <p:spPr>
            <a:xfrm>
              <a:off x="5257800" y="698500"/>
              <a:ext cx="3213100" cy="83826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2" name="Grand Title">
              <a:extLst>
                <a:ext uri="{FF2B5EF4-FFF2-40B4-BE49-F238E27FC236}">
                  <a16:creationId xmlns:a16="http://schemas.microsoft.com/office/drawing/2014/main" id="{73868BBD-045F-4160-AE93-D50E01D7A8C9}"/>
                </a:ext>
              </a:extLst>
            </p:cNvPr>
            <p:cNvSpPr txBox="1"/>
            <p:nvPr/>
          </p:nvSpPr>
          <p:spPr>
            <a:xfrm>
              <a:off x="3913726" y="748298"/>
              <a:ext cx="4353974" cy="73866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/>
              <a:r>
                <a:rPr lang="id-ID" sz="48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800" dirty="0">
                  <a:solidFill>
                    <a:schemeClr val="bg1"/>
                  </a:solidFill>
                  <a:latin typeface="+mj-lt"/>
                </a:rPr>
                <a:t>Info</a:t>
              </a:r>
              <a:r>
                <a:rPr lang="en-US" sz="4800" dirty="0">
                  <a:solidFill>
                    <a:schemeClr val="bg1"/>
                  </a:solidFill>
                  <a:latin typeface="+mj-lt"/>
                </a:rPr>
                <a:t>graphic</a:t>
              </a:r>
              <a:endParaRPr lang="en-ID" sz="4800" dirty="0">
                <a:solidFill>
                  <a:schemeClr val="bg1"/>
                </a:solidFill>
                <a:latin typeface="+mj-lt"/>
              </a:endParaRPr>
            </a:p>
          </p:txBody>
        </p:sp>
      </p:grp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E47904E7-F96F-4462-98CB-D669CAE90D5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58812683"/>
              </p:ext>
            </p:extLst>
          </p:nvPr>
        </p:nvGraphicFramePr>
        <p:xfrm>
          <a:off x="916344" y="2390196"/>
          <a:ext cx="5180450" cy="37788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Justify Text Body">
            <a:extLst>
              <a:ext uri="{FF2B5EF4-FFF2-40B4-BE49-F238E27FC236}">
                <a16:creationId xmlns:a16="http://schemas.microsoft.com/office/drawing/2014/main" id="{23F95B88-8D1F-4D9C-94B6-6E2C28BC2B20}"/>
              </a:ext>
            </a:extLst>
          </p:cNvPr>
          <p:cNvSpPr txBox="1"/>
          <p:nvPr/>
        </p:nvSpPr>
        <p:spPr>
          <a:xfrm>
            <a:off x="6928075" y="3429000"/>
            <a:ext cx="4444775" cy="9335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malesuada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massa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sad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aic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LeftSub">
            <a:extLst>
              <a:ext uri="{FF2B5EF4-FFF2-40B4-BE49-F238E27FC236}">
                <a16:creationId xmlns:a16="http://schemas.microsoft.com/office/drawing/2014/main" id="{47283AB1-D33D-461B-9B6F-D866BA8A9F9C}"/>
              </a:ext>
            </a:extLst>
          </p:cNvPr>
          <p:cNvSpPr txBox="1"/>
          <p:nvPr/>
        </p:nvSpPr>
        <p:spPr>
          <a:xfrm>
            <a:off x="6928075" y="3072852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Description</a:t>
            </a:r>
          </a:p>
        </p:txBody>
      </p:sp>
      <p:sp>
        <p:nvSpPr>
          <p:cNvPr id="8" name="Justify Text Body">
            <a:extLst>
              <a:ext uri="{FF2B5EF4-FFF2-40B4-BE49-F238E27FC236}">
                <a16:creationId xmlns:a16="http://schemas.microsoft.com/office/drawing/2014/main" id="{99ECA21D-40AC-4E7D-8DAB-618B9313B494}"/>
              </a:ext>
            </a:extLst>
          </p:cNvPr>
          <p:cNvSpPr txBox="1"/>
          <p:nvPr/>
        </p:nvSpPr>
        <p:spPr>
          <a:xfrm>
            <a:off x="6928075" y="5144227"/>
            <a:ext cx="4444775" cy="9335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malesuada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massa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sad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aic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LeftSub">
            <a:extLst>
              <a:ext uri="{FF2B5EF4-FFF2-40B4-BE49-F238E27FC236}">
                <a16:creationId xmlns:a16="http://schemas.microsoft.com/office/drawing/2014/main" id="{B927CF7F-23AA-4E7F-A7DA-B9FEF34AA79D}"/>
              </a:ext>
            </a:extLst>
          </p:cNvPr>
          <p:cNvSpPr txBox="1"/>
          <p:nvPr/>
        </p:nvSpPr>
        <p:spPr>
          <a:xfrm>
            <a:off x="6928075" y="4788079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Description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5780177-D494-4021-9B91-A7406C1C539D}"/>
              </a:ext>
            </a:extLst>
          </p:cNvPr>
          <p:cNvSpPr/>
          <p:nvPr/>
        </p:nvSpPr>
        <p:spPr>
          <a:xfrm>
            <a:off x="6647766" y="3192719"/>
            <a:ext cx="135003" cy="1350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80189C6-7DA0-4913-BC85-D2E49AF1889D}"/>
              </a:ext>
            </a:extLst>
          </p:cNvPr>
          <p:cNvSpPr/>
          <p:nvPr/>
        </p:nvSpPr>
        <p:spPr>
          <a:xfrm>
            <a:off x="6647766" y="4905123"/>
            <a:ext cx="135003" cy="13500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bg1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7C90236-B5CA-4FB0-A4D2-11E41C9DF338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4DE97A5-1E69-4A4F-9D6D-C9DDEB4AF02B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1" name="Grand Title">
              <a:extLst>
                <a:ext uri="{FF2B5EF4-FFF2-40B4-BE49-F238E27FC236}">
                  <a16:creationId xmlns:a16="http://schemas.microsoft.com/office/drawing/2014/main" id="{4F06A4C0-447D-4310-B2AC-1ACDB558671D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2" name="PpHeader">
              <a:extLst>
                <a:ext uri="{FF2B5EF4-FFF2-40B4-BE49-F238E27FC236}">
                  <a16:creationId xmlns:a16="http://schemas.microsoft.com/office/drawing/2014/main" id="{E27CD0DE-FA15-4036-BBAA-5C26E67CCE88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E1646A1-1CBD-4653-AB8A-0ECA74219D55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6E00523-CA2A-4646-8785-A10FA008DE8B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B786C6C-8F3D-4CC6-8076-ABA9BC6D638C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691A612D-0C8E-4119-838E-FDC3A4118D0F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EFF5694B-7E1B-4788-B51F-0F6FCC7EF321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33558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D76ECA11-E740-4622-AB73-A16FF5B8FE22}"/>
              </a:ext>
            </a:extLst>
          </p:cNvPr>
          <p:cNvGrpSpPr/>
          <p:nvPr/>
        </p:nvGrpSpPr>
        <p:grpSpPr>
          <a:xfrm>
            <a:off x="1490106" y="3451708"/>
            <a:ext cx="8690760" cy="1055646"/>
            <a:chOff x="1490106" y="3451708"/>
            <a:chExt cx="8690760" cy="1055646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9EDE4D49-4C7C-4F72-BB46-70DCDDE927C5}"/>
                </a:ext>
              </a:extLst>
            </p:cNvPr>
            <p:cNvCxnSpPr/>
            <p:nvPr/>
          </p:nvCxnSpPr>
          <p:spPr>
            <a:xfrm>
              <a:off x="1490106" y="3451708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965C9B6F-2C4C-414E-9329-A5F38FE309C8}"/>
                </a:ext>
              </a:extLst>
            </p:cNvPr>
            <p:cNvCxnSpPr/>
            <p:nvPr/>
          </p:nvCxnSpPr>
          <p:spPr>
            <a:xfrm>
              <a:off x="1490106" y="3803590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7177DF91-72F3-445E-A4D9-0F68B27FEB15}"/>
                </a:ext>
              </a:extLst>
            </p:cNvPr>
            <p:cNvCxnSpPr/>
            <p:nvPr/>
          </p:nvCxnSpPr>
          <p:spPr>
            <a:xfrm>
              <a:off x="1490106" y="4155471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39B867C2-BD9B-47F6-9718-26108BFDA8ED}"/>
                </a:ext>
              </a:extLst>
            </p:cNvPr>
            <p:cNvCxnSpPr/>
            <p:nvPr/>
          </p:nvCxnSpPr>
          <p:spPr>
            <a:xfrm>
              <a:off x="1490106" y="4507354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61">
            <a:extLst>
              <a:ext uri="{FF2B5EF4-FFF2-40B4-BE49-F238E27FC236}">
                <a16:creationId xmlns:a16="http://schemas.microsoft.com/office/drawing/2014/main" id="{1662C7D0-510B-432A-86AA-6F552E7328BC}"/>
              </a:ext>
            </a:extLst>
          </p:cNvPr>
          <p:cNvGrpSpPr/>
          <p:nvPr/>
        </p:nvGrpSpPr>
        <p:grpSpPr>
          <a:xfrm>
            <a:off x="1489838" y="2845376"/>
            <a:ext cx="8684347" cy="2155848"/>
            <a:chOff x="856234" y="1246789"/>
            <a:chExt cx="7425819" cy="2189066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8423D8A-D8F4-45B4-9207-03DBCCF863DB}"/>
                </a:ext>
              </a:extLst>
            </p:cNvPr>
            <p:cNvCxnSpPr/>
            <p:nvPr/>
          </p:nvCxnSpPr>
          <p:spPr>
            <a:xfrm>
              <a:off x="856234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107345C-C38B-48F7-8D04-B7056F820382}"/>
                </a:ext>
              </a:extLst>
            </p:cNvPr>
            <p:cNvCxnSpPr/>
            <p:nvPr/>
          </p:nvCxnSpPr>
          <p:spPr>
            <a:xfrm>
              <a:off x="1531308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B27216C4-5B91-421D-995F-685C22E34F86}"/>
                </a:ext>
              </a:extLst>
            </p:cNvPr>
            <p:cNvCxnSpPr/>
            <p:nvPr/>
          </p:nvCxnSpPr>
          <p:spPr>
            <a:xfrm>
              <a:off x="2206382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BA2011EB-FC62-49F1-ADDF-ABE38B8999CE}"/>
                </a:ext>
              </a:extLst>
            </p:cNvPr>
            <p:cNvCxnSpPr/>
            <p:nvPr/>
          </p:nvCxnSpPr>
          <p:spPr>
            <a:xfrm>
              <a:off x="2881456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7DE9F45-5777-4986-9671-1CD21B6B1930}"/>
                </a:ext>
              </a:extLst>
            </p:cNvPr>
            <p:cNvCxnSpPr/>
            <p:nvPr/>
          </p:nvCxnSpPr>
          <p:spPr>
            <a:xfrm>
              <a:off x="3556530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937216B-49DA-4097-9655-985EAC2846F0}"/>
                </a:ext>
              </a:extLst>
            </p:cNvPr>
            <p:cNvCxnSpPr/>
            <p:nvPr/>
          </p:nvCxnSpPr>
          <p:spPr>
            <a:xfrm>
              <a:off x="4231604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563E87F-4E76-4B89-A6E4-88BDE5CD3481}"/>
                </a:ext>
              </a:extLst>
            </p:cNvPr>
            <p:cNvCxnSpPr/>
            <p:nvPr/>
          </p:nvCxnSpPr>
          <p:spPr>
            <a:xfrm>
              <a:off x="4906678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FE4ECF6D-9978-4C80-83CB-B9B95E4B3721}"/>
                </a:ext>
              </a:extLst>
            </p:cNvPr>
            <p:cNvCxnSpPr/>
            <p:nvPr/>
          </p:nvCxnSpPr>
          <p:spPr>
            <a:xfrm>
              <a:off x="5581752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9021E502-F628-458F-88A8-68A779C5FC70}"/>
                </a:ext>
              </a:extLst>
            </p:cNvPr>
            <p:cNvCxnSpPr/>
            <p:nvPr/>
          </p:nvCxnSpPr>
          <p:spPr>
            <a:xfrm>
              <a:off x="6256826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ACD0BD02-E7B6-4CB2-A9F7-5440B7A715A9}"/>
                </a:ext>
              </a:extLst>
            </p:cNvPr>
            <p:cNvCxnSpPr/>
            <p:nvPr/>
          </p:nvCxnSpPr>
          <p:spPr>
            <a:xfrm>
              <a:off x="6931900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7981D61-8F4F-4C81-A8BE-1EBB8374ABB1}"/>
                </a:ext>
              </a:extLst>
            </p:cNvPr>
            <p:cNvCxnSpPr/>
            <p:nvPr/>
          </p:nvCxnSpPr>
          <p:spPr>
            <a:xfrm>
              <a:off x="7606974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AAE5848-DB4E-410D-99FA-28C2A1596A91}"/>
                </a:ext>
              </a:extLst>
            </p:cNvPr>
            <p:cNvCxnSpPr/>
            <p:nvPr/>
          </p:nvCxnSpPr>
          <p:spPr>
            <a:xfrm>
              <a:off x="8282053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138">
            <a:extLst>
              <a:ext uri="{FF2B5EF4-FFF2-40B4-BE49-F238E27FC236}">
                <a16:creationId xmlns:a16="http://schemas.microsoft.com/office/drawing/2014/main" id="{A4900EDD-822D-45E0-84BD-B3CF04D54177}"/>
              </a:ext>
            </a:extLst>
          </p:cNvPr>
          <p:cNvGrpSpPr/>
          <p:nvPr/>
        </p:nvGrpSpPr>
        <p:grpSpPr>
          <a:xfrm>
            <a:off x="1409995" y="5123687"/>
            <a:ext cx="8910370" cy="169277"/>
            <a:chOff x="787962" y="3435855"/>
            <a:chExt cx="7619087" cy="144746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51765D9-B906-4571-8DB0-0A2750F66854}"/>
                </a:ext>
              </a:extLst>
            </p:cNvPr>
            <p:cNvSpPr txBox="1"/>
            <p:nvPr/>
          </p:nvSpPr>
          <p:spPr>
            <a:xfrm>
              <a:off x="787962" y="3435855"/>
              <a:ext cx="165855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Jan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8111348-2FC5-4653-92C8-F38D96FADBB2}"/>
                </a:ext>
              </a:extLst>
            </p:cNvPr>
            <p:cNvSpPr txBox="1"/>
            <p:nvPr/>
          </p:nvSpPr>
          <p:spPr>
            <a:xfrm>
              <a:off x="1459971" y="3435855"/>
              <a:ext cx="189156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Feb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A06D438-4381-4568-9C13-CEAE8A15974E}"/>
                </a:ext>
              </a:extLst>
            </p:cNvPr>
            <p:cNvSpPr txBox="1"/>
            <p:nvPr/>
          </p:nvSpPr>
          <p:spPr>
            <a:xfrm>
              <a:off x="2119507" y="3435855"/>
              <a:ext cx="213828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Mar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92CB703-C09F-4727-A216-865C2ACEC958}"/>
                </a:ext>
              </a:extLst>
            </p:cNvPr>
            <p:cNvSpPr txBox="1"/>
            <p:nvPr/>
          </p:nvSpPr>
          <p:spPr>
            <a:xfrm>
              <a:off x="2804977" y="3435855"/>
              <a:ext cx="194639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Abr</a:t>
              </a:r>
              <a:endPara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FD4052A-3DF2-4C14-BC39-330E5006D6AA}"/>
                </a:ext>
              </a:extLst>
            </p:cNvPr>
            <p:cNvSpPr txBox="1"/>
            <p:nvPr/>
          </p:nvSpPr>
          <p:spPr>
            <a:xfrm>
              <a:off x="3460966" y="3435855"/>
              <a:ext cx="22479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May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68D0778-87C3-4F19-AFE3-D8625EB4AB2B}"/>
                </a:ext>
              </a:extLst>
            </p:cNvPr>
            <p:cNvSpPr txBox="1"/>
            <p:nvPr/>
          </p:nvSpPr>
          <p:spPr>
            <a:xfrm>
              <a:off x="4156018" y="3435855"/>
              <a:ext cx="176820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Jun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47F5F14-62EA-4DE9-A97D-C6B47DFE2AF5}"/>
                </a:ext>
              </a:extLst>
            </p:cNvPr>
            <p:cNvSpPr txBox="1"/>
            <p:nvPr/>
          </p:nvSpPr>
          <p:spPr>
            <a:xfrm>
              <a:off x="4851315" y="3435855"/>
              <a:ext cx="141182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Jul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4E72E78-C9A7-4C1D-997C-FBCA8D1B1475}"/>
                </a:ext>
              </a:extLst>
            </p:cNvPr>
            <p:cNvSpPr txBox="1"/>
            <p:nvPr/>
          </p:nvSpPr>
          <p:spPr>
            <a:xfrm>
              <a:off x="5502657" y="3435855"/>
              <a:ext cx="211088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Aug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28EDCD0-734D-4186-91B0-6F9A9162C692}"/>
                </a:ext>
              </a:extLst>
            </p:cNvPr>
            <p:cNvSpPr txBox="1"/>
            <p:nvPr/>
          </p:nvSpPr>
          <p:spPr>
            <a:xfrm>
              <a:off x="6182854" y="3435855"/>
              <a:ext cx="18641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Sep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0F9E0EF-2CA4-4B31-8503-B0DF5A0458B0}"/>
                </a:ext>
              </a:extLst>
            </p:cNvPr>
            <p:cNvSpPr txBox="1"/>
            <p:nvPr/>
          </p:nvSpPr>
          <p:spPr>
            <a:xfrm>
              <a:off x="6862669" y="3435855"/>
              <a:ext cx="179562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Act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65396500-5E3A-4BE6-ACBA-71F9F536BF44}"/>
                </a:ext>
              </a:extLst>
            </p:cNvPr>
            <p:cNvSpPr txBox="1"/>
            <p:nvPr/>
          </p:nvSpPr>
          <p:spPr>
            <a:xfrm>
              <a:off x="7520098" y="3435855"/>
              <a:ext cx="213829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Nov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93413E4-7793-439F-9577-FDC28AB1C5C5}"/>
                </a:ext>
              </a:extLst>
            </p:cNvPr>
            <p:cNvSpPr txBox="1"/>
            <p:nvPr/>
          </p:nvSpPr>
          <p:spPr>
            <a:xfrm>
              <a:off x="8204186" y="3435855"/>
              <a:ext cx="202863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Dec</a:t>
              </a:r>
            </a:p>
          </p:txBody>
        </p:sp>
      </p:grpSp>
      <p:sp>
        <p:nvSpPr>
          <p:cNvPr id="36" name="Rounded Rectangle 5">
            <a:extLst>
              <a:ext uri="{FF2B5EF4-FFF2-40B4-BE49-F238E27FC236}">
                <a16:creationId xmlns:a16="http://schemas.microsoft.com/office/drawing/2014/main" id="{D5FE946D-18C1-495A-9F35-335AF07A1FAC}"/>
              </a:ext>
            </a:extLst>
          </p:cNvPr>
          <p:cNvSpPr/>
          <p:nvPr/>
        </p:nvSpPr>
        <p:spPr>
          <a:xfrm flipV="1">
            <a:off x="1484270" y="3384338"/>
            <a:ext cx="2127865" cy="13474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ounded Rectangle 6">
            <a:extLst>
              <a:ext uri="{FF2B5EF4-FFF2-40B4-BE49-F238E27FC236}">
                <a16:creationId xmlns:a16="http://schemas.microsoft.com/office/drawing/2014/main" id="{32DB9496-378F-45C9-A460-49D39616B69D}"/>
              </a:ext>
            </a:extLst>
          </p:cNvPr>
          <p:cNvSpPr/>
          <p:nvPr/>
        </p:nvSpPr>
        <p:spPr>
          <a:xfrm flipV="1">
            <a:off x="3137418" y="3736219"/>
            <a:ext cx="1828800" cy="134740"/>
          </a:xfrm>
          <a:prstGeom prst="roundRect">
            <a:avLst/>
          </a:prstGeom>
          <a:solidFill>
            <a:schemeClr val="accent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ounded Rectangle 7">
            <a:extLst>
              <a:ext uri="{FF2B5EF4-FFF2-40B4-BE49-F238E27FC236}">
                <a16:creationId xmlns:a16="http://schemas.microsoft.com/office/drawing/2014/main" id="{BC3096A7-8F5D-4E40-8B9C-3A96EBADC65C}"/>
              </a:ext>
            </a:extLst>
          </p:cNvPr>
          <p:cNvSpPr/>
          <p:nvPr/>
        </p:nvSpPr>
        <p:spPr>
          <a:xfrm flipV="1">
            <a:off x="5434134" y="4088101"/>
            <a:ext cx="1578971" cy="134740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ounded Rectangle 8">
            <a:extLst>
              <a:ext uri="{FF2B5EF4-FFF2-40B4-BE49-F238E27FC236}">
                <a16:creationId xmlns:a16="http://schemas.microsoft.com/office/drawing/2014/main" id="{02087C90-62B2-4AE1-8A99-23FB04DAB969}"/>
              </a:ext>
            </a:extLst>
          </p:cNvPr>
          <p:cNvSpPr/>
          <p:nvPr/>
        </p:nvSpPr>
        <p:spPr>
          <a:xfrm flipV="1">
            <a:off x="5783247" y="3384338"/>
            <a:ext cx="1736362" cy="134740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Rounded Rectangle 9">
            <a:extLst>
              <a:ext uri="{FF2B5EF4-FFF2-40B4-BE49-F238E27FC236}">
                <a16:creationId xmlns:a16="http://schemas.microsoft.com/office/drawing/2014/main" id="{BF8214A0-E64C-4C50-8778-0A404F666D98}"/>
              </a:ext>
            </a:extLst>
          </p:cNvPr>
          <p:cNvSpPr/>
          <p:nvPr/>
        </p:nvSpPr>
        <p:spPr>
          <a:xfrm flipV="1">
            <a:off x="7842663" y="3736219"/>
            <a:ext cx="1588580" cy="134740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ounded Rectangle 10">
            <a:extLst>
              <a:ext uri="{FF2B5EF4-FFF2-40B4-BE49-F238E27FC236}">
                <a16:creationId xmlns:a16="http://schemas.microsoft.com/office/drawing/2014/main" id="{35E17352-0A2D-4C91-A0FA-5640E8E828F6}"/>
              </a:ext>
            </a:extLst>
          </p:cNvPr>
          <p:cNvSpPr/>
          <p:nvPr/>
        </p:nvSpPr>
        <p:spPr>
          <a:xfrm flipV="1">
            <a:off x="3013859" y="4439983"/>
            <a:ext cx="6966367" cy="13474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Rounded Rectangular Callout 11">
            <a:extLst>
              <a:ext uri="{FF2B5EF4-FFF2-40B4-BE49-F238E27FC236}">
                <a16:creationId xmlns:a16="http://schemas.microsoft.com/office/drawing/2014/main" id="{FFB95EEB-AB01-4764-BD5B-5FE1CE4126D0}"/>
              </a:ext>
            </a:extLst>
          </p:cNvPr>
          <p:cNvSpPr/>
          <p:nvPr/>
        </p:nvSpPr>
        <p:spPr>
          <a:xfrm>
            <a:off x="3216512" y="2912746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43" name="Rounded Rectangular Callout 12">
            <a:extLst>
              <a:ext uri="{FF2B5EF4-FFF2-40B4-BE49-F238E27FC236}">
                <a16:creationId xmlns:a16="http://schemas.microsoft.com/office/drawing/2014/main" id="{697177A8-A49E-425F-B25D-0848BA451C36}"/>
              </a:ext>
            </a:extLst>
          </p:cNvPr>
          <p:cNvSpPr/>
          <p:nvPr/>
        </p:nvSpPr>
        <p:spPr>
          <a:xfrm>
            <a:off x="6883998" y="3640717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44" name="Rounded Rectangular Callout 13">
            <a:extLst>
              <a:ext uri="{FF2B5EF4-FFF2-40B4-BE49-F238E27FC236}">
                <a16:creationId xmlns:a16="http://schemas.microsoft.com/office/drawing/2014/main" id="{5A5B3B79-E2BE-44FE-A4F2-80337E9D2615}"/>
              </a:ext>
            </a:extLst>
          </p:cNvPr>
          <p:cNvSpPr/>
          <p:nvPr/>
        </p:nvSpPr>
        <p:spPr>
          <a:xfrm>
            <a:off x="7185296" y="2912746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45" name="Rounded Rectangular Callout 14">
            <a:extLst>
              <a:ext uri="{FF2B5EF4-FFF2-40B4-BE49-F238E27FC236}">
                <a16:creationId xmlns:a16="http://schemas.microsoft.com/office/drawing/2014/main" id="{5B904471-1F2A-4D41-AB79-108E1EB590E7}"/>
              </a:ext>
            </a:extLst>
          </p:cNvPr>
          <p:cNvSpPr/>
          <p:nvPr/>
        </p:nvSpPr>
        <p:spPr>
          <a:xfrm>
            <a:off x="9494039" y="3992598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46" name="Rounded Rectangular Callout 15">
            <a:extLst>
              <a:ext uri="{FF2B5EF4-FFF2-40B4-BE49-F238E27FC236}">
                <a16:creationId xmlns:a16="http://schemas.microsoft.com/office/drawing/2014/main" id="{DAC40496-FC17-48B2-86D8-D714C17E065B}"/>
              </a:ext>
            </a:extLst>
          </p:cNvPr>
          <p:cNvSpPr/>
          <p:nvPr/>
        </p:nvSpPr>
        <p:spPr>
          <a:xfrm>
            <a:off x="4792169" y="3249597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47" name="Rounded Rectangular Callout 16">
            <a:extLst>
              <a:ext uri="{FF2B5EF4-FFF2-40B4-BE49-F238E27FC236}">
                <a16:creationId xmlns:a16="http://schemas.microsoft.com/office/drawing/2014/main" id="{8BC6D0DE-70DE-4266-8083-97702DA454F8}"/>
              </a:ext>
            </a:extLst>
          </p:cNvPr>
          <p:cNvSpPr/>
          <p:nvPr/>
        </p:nvSpPr>
        <p:spPr>
          <a:xfrm>
            <a:off x="9129415" y="3288836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7662781-5A20-4E3F-9B1F-6D3E39D94F6E}"/>
              </a:ext>
            </a:extLst>
          </p:cNvPr>
          <p:cNvSpPr txBox="1"/>
          <p:nvPr/>
        </p:nvSpPr>
        <p:spPr>
          <a:xfrm>
            <a:off x="2361728" y="5823757"/>
            <a:ext cx="652423" cy="153888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72A49B8-08B8-45C5-BD2A-D8306BB2F511}"/>
              </a:ext>
            </a:extLst>
          </p:cNvPr>
          <p:cNvSpPr>
            <a:spLocks noChangeAspect="1"/>
          </p:cNvSpPr>
          <p:nvPr/>
        </p:nvSpPr>
        <p:spPr>
          <a:xfrm>
            <a:off x="2107338" y="5809261"/>
            <a:ext cx="188270" cy="1828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196DF04-3A7B-42A8-B230-3DF867BD56EB}"/>
              </a:ext>
            </a:extLst>
          </p:cNvPr>
          <p:cNvSpPr txBox="1"/>
          <p:nvPr/>
        </p:nvSpPr>
        <p:spPr>
          <a:xfrm>
            <a:off x="3761268" y="5823757"/>
            <a:ext cx="652423" cy="153888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17F4317E-524D-45AF-B14D-DFB7F87F7B36}"/>
              </a:ext>
            </a:extLst>
          </p:cNvPr>
          <p:cNvSpPr>
            <a:spLocks noChangeAspect="1"/>
          </p:cNvSpPr>
          <p:nvPr/>
        </p:nvSpPr>
        <p:spPr>
          <a:xfrm>
            <a:off x="3520572" y="5809261"/>
            <a:ext cx="188270" cy="182880"/>
          </a:xfrm>
          <a:prstGeom prst="ellipse">
            <a:avLst/>
          </a:prstGeom>
          <a:solidFill>
            <a:schemeClr val="accent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2AB7B6A-0544-42F5-99B4-A1A86B05D188}"/>
              </a:ext>
            </a:extLst>
          </p:cNvPr>
          <p:cNvSpPr txBox="1"/>
          <p:nvPr/>
        </p:nvSpPr>
        <p:spPr>
          <a:xfrm>
            <a:off x="5025558" y="5823757"/>
            <a:ext cx="652423" cy="153888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5DC0AE14-5912-4FCB-8DD0-95923D67A9FB}"/>
              </a:ext>
            </a:extLst>
          </p:cNvPr>
          <p:cNvSpPr>
            <a:spLocks noChangeAspect="1"/>
          </p:cNvSpPr>
          <p:nvPr/>
        </p:nvSpPr>
        <p:spPr>
          <a:xfrm>
            <a:off x="4766719" y="5809261"/>
            <a:ext cx="188270" cy="1828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686E1F3-D687-41B8-9C6C-B83FCE4E9AAB}"/>
              </a:ext>
            </a:extLst>
          </p:cNvPr>
          <p:cNvSpPr txBox="1"/>
          <p:nvPr/>
        </p:nvSpPr>
        <p:spPr>
          <a:xfrm>
            <a:off x="6540959" y="5823757"/>
            <a:ext cx="652423" cy="153888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CEDC9D4A-365A-4EDF-9AE2-407119388E6B}"/>
              </a:ext>
            </a:extLst>
          </p:cNvPr>
          <p:cNvSpPr>
            <a:spLocks noChangeAspect="1"/>
          </p:cNvSpPr>
          <p:nvPr/>
        </p:nvSpPr>
        <p:spPr>
          <a:xfrm>
            <a:off x="6275128" y="5809261"/>
            <a:ext cx="188270" cy="18288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1072551-8A76-4902-99A0-CC963D221C8C}"/>
              </a:ext>
            </a:extLst>
          </p:cNvPr>
          <p:cNvSpPr txBox="1"/>
          <p:nvPr/>
        </p:nvSpPr>
        <p:spPr>
          <a:xfrm>
            <a:off x="8113651" y="5823757"/>
            <a:ext cx="652423" cy="153888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0349931D-42E5-4B65-98F5-618ACB115D55}"/>
              </a:ext>
            </a:extLst>
          </p:cNvPr>
          <p:cNvSpPr>
            <a:spLocks noChangeAspect="1"/>
          </p:cNvSpPr>
          <p:nvPr/>
        </p:nvSpPr>
        <p:spPr>
          <a:xfrm>
            <a:off x="7875539" y="5809261"/>
            <a:ext cx="188270" cy="18288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B2E1B1F-BA62-4DD2-899B-85D2CE3521CA}"/>
              </a:ext>
            </a:extLst>
          </p:cNvPr>
          <p:cNvSpPr txBox="1"/>
          <p:nvPr/>
        </p:nvSpPr>
        <p:spPr>
          <a:xfrm>
            <a:off x="9467506" y="5823757"/>
            <a:ext cx="652423" cy="153888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A154F110-5C38-4600-8546-3EF84E0F47A2}"/>
              </a:ext>
            </a:extLst>
          </p:cNvPr>
          <p:cNvSpPr>
            <a:spLocks noChangeAspect="1"/>
          </p:cNvSpPr>
          <p:nvPr/>
        </p:nvSpPr>
        <p:spPr>
          <a:xfrm>
            <a:off x="9212508" y="5809261"/>
            <a:ext cx="188270" cy="18288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D06EB34-47E1-4869-81C1-74B447E73638}"/>
              </a:ext>
            </a:extLst>
          </p:cNvPr>
          <p:cNvSpPr txBox="1"/>
          <p:nvPr/>
        </p:nvSpPr>
        <p:spPr>
          <a:xfrm>
            <a:off x="3319671" y="2949760"/>
            <a:ext cx="283732" cy="15388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100%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33377BF-7C85-4973-8CBD-8EB886328D6A}"/>
              </a:ext>
            </a:extLst>
          </p:cNvPr>
          <p:cNvSpPr txBox="1"/>
          <p:nvPr/>
        </p:nvSpPr>
        <p:spPr>
          <a:xfrm>
            <a:off x="4911923" y="3284458"/>
            <a:ext cx="243656" cy="15388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80%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673FC63-5F3C-412F-97F6-0BA2AC4804E6}"/>
              </a:ext>
            </a:extLst>
          </p:cNvPr>
          <p:cNvSpPr txBox="1"/>
          <p:nvPr/>
        </p:nvSpPr>
        <p:spPr>
          <a:xfrm>
            <a:off x="7310487" y="2950217"/>
            <a:ext cx="245259" cy="15388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90%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05056DC-A081-4859-89A8-21CBAD1EBFD3}"/>
              </a:ext>
            </a:extLst>
          </p:cNvPr>
          <p:cNvSpPr txBox="1"/>
          <p:nvPr/>
        </p:nvSpPr>
        <p:spPr>
          <a:xfrm>
            <a:off x="7007111" y="3666139"/>
            <a:ext cx="235641" cy="15388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50%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A39BF19-0018-40E1-90A0-C1C1B395A000}"/>
              </a:ext>
            </a:extLst>
          </p:cNvPr>
          <p:cNvSpPr txBox="1"/>
          <p:nvPr/>
        </p:nvSpPr>
        <p:spPr>
          <a:xfrm>
            <a:off x="9634831" y="4023865"/>
            <a:ext cx="229229" cy="15388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25%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8304D354-BF0C-468E-8545-3F7D3CDD1A90}"/>
              </a:ext>
            </a:extLst>
          </p:cNvPr>
          <p:cNvSpPr txBox="1"/>
          <p:nvPr/>
        </p:nvSpPr>
        <p:spPr>
          <a:xfrm>
            <a:off x="9263575" y="3315036"/>
            <a:ext cx="214802" cy="15388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10%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6C31EA9E-A585-4C04-826B-57B6FD29EAED}"/>
              </a:ext>
            </a:extLst>
          </p:cNvPr>
          <p:cNvGrpSpPr/>
          <p:nvPr/>
        </p:nvGrpSpPr>
        <p:grpSpPr>
          <a:xfrm>
            <a:off x="3913726" y="698500"/>
            <a:ext cx="4557174" cy="838261"/>
            <a:chOff x="3913726" y="698500"/>
            <a:chExt cx="4557174" cy="838261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DFB5F105-2551-404C-9D07-0314AE0B40DF}"/>
                </a:ext>
              </a:extLst>
            </p:cNvPr>
            <p:cNvSpPr/>
            <p:nvPr/>
          </p:nvSpPr>
          <p:spPr>
            <a:xfrm>
              <a:off x="5257800" y="698500"/>
              <a:ext cx="3213100" cy="83826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76" name="Grand Title">
              <a:extLst>
                <a:ext uri="{FF2B5EF4-FFF2-40B4-BE49-F238E27FC236}">
                  <a16:creationId xmlns:a16="http://schemas.microsoft.com/office/drawing/2014/main" id="{775C058D-CDC8-48A9-9A0B-7641787B194B}"/>
                </a:ext>
              </a:extLst>
            </p:cNvPr>
            <p:cNvSpPr txBox="1"/>
            <p:nvPr/>
          </p:nvSpPr>
          <p:spPr>
            <a:xfrm>
              <a:off x="3913726" y="748298"/>
              <a:ext cx="4353974" cy="73866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/>
              <a:r>
                <a:rPr lang="id-ID" sz="48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800" dirty="0">
                  <a:solidFill>
                    <a:schemeClr val="bg1"/>
                  </a:solidFill>
                  <a:latin typeface="+mj-lt"/>
                </a:rPr>
                <a:t>Info</a:t>
              </a:r>
              <a:r>
                <a:rPr lang="en-US" sz="4800" dirty="0">
                  <a:solidFill>
                    <a:schemeClr val="bg1"/>
                  </a:solidFill>
                  <a:latin typeface="+mj-lt"/>
                </a:rPr>
                <a:t>graphic</a:t>
              </a:r>
              <a:endParaRPr lang="en-ID" sz="480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525975C7-488E-4069-B514-ACCCF6D6C057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7F0177B2-EEBC-49F0-AFDF-57C34E89123B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9" name="Grand Title">
              <a:extLst>
                <a:ext uri="{FF2B5EF4-FFF2-40B4-BE49-F238E27FC236}">
                  <a16:creationId xmlns:a16="http://schemas.microsoft.com/office/drawing/2014/main" id="{0FF4842A-E7F2-461B-9EB5-7C0E94F95AF0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80" name="PpHeader">
              <a:extLst>
                <a:ext uri="{FF2B5EF4-FFF2-40B4-BE49-F238E27FC236}">
                  <a16:creationId xmlns:a16="http://schemas.microsoft.com/office/drawing/2014/main" id="{A8D5D744-6161-4B94-9336-7D62D1C0CA06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66555294-A6D3-4542-BD58-6F8067005AAB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FD35B42-AF52-4887-AFDE-820264B92E20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DBFDCB23-A247-491F-BD72-C8BB829E6B66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0D60DCA3-240B-4EE7-A220-6F95707AA9FF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2A8FFC6A-C0F7-4CC9-99A8-9F12BF0B7763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16562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212E661-DFB5-4371-B9C0-D69928F81821}"/>
              </a:ext>
            </a:extLst>
          </p:cNvPr>
          <p:cNvGrpSpPr/>
          <p:nvPr/>
        </p:nvGrpSpPr>
        <p:grpSpPr>
          <a:xfrm>
            <a:off x="873182" y="2591941"/>
            <a:ext cx="5223612" cy="2932548"/>
            <a:chOff x="713587" y="3030966"/>
            <a:chExt cx="4075810" cy="2288174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19CF6C18-3312-47CB-BF8B-70E1A95B898B}"/>
                </a:ext>
              </a:extLst>
            </p:cNvPr>
            <p:cNvSpPr/>
            <p:nvPr/>
          </p:nvSpPr>
          <p:spPr>
            <a:xfrm>
              <a:off x="3418876" y="3626845"/>
              <a:ext cx="178763" cy="54820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548208"/>
                  </a:lnTo>
                  <a:lnTo>
                    <a:pt x="178763" y="548208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C1FB04F4-2923-4475-8000-792A79C123C7}"/>
                </a:ext>
              </a:extLst>
            </p:cNvPr>
            <p:cNvSpPr/>
            <p:nvPr/>
          </p:nvSpPr>
          <p:spPr>
            <a:xfrm>
              <a:off x="2274789" y="4472993"/>
              <a:ext cx="178763" cy="54820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548208"/>
                  </a:lnTo>
                  <a:lnTo>
                    <a:pt x="178763" y="548208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7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7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CF61E864-262E-4B20-8B64-B0EFBD1B663E}"/>
                </a:ext>
              </a:extLst>
            </p:cNvPr>
            <p:cNvSpPr/>
            <p:nvPr/>
          </p:nvSpPr>
          <p:spPr>
            <a:xfrm>
              <a:off x="2030479" y="3626845"/>
              <a:ext cx="721013" cy="25026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25134"/>
                  </a:lnTo>
                  <a:lnTo>
                    <a:pt x="721013" y="125134"/>
                  </a:lnTo>
                  <a:lnTo>
                    <a:pt x="721013" y="250269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A87E5E0A-262E-4655-8368-4A631C86435D}"/>
                </a:ext>
              </a:extLst>
            </p:cNvPr>
            <p:cNvSpPr/>
            <p:nvPr/>
          </p:nvSpPr>
          <p:spPr>
            <a:xfrm>
              <a:off x="832762" y="4472993"/>
              <a:ext cx="178763" cy="54820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548208"/>
                  </a:lnTo>
                  <a:lnTo>
                    <a:pt x="178763" y="548208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7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7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4795A7E4-5351-4E2C-BFED-50431BC1FE51}"/>
                </a:ext>
              </a:extLst>
            </p:cNvPr>
            <p:cNvSpPr/>
            <p:nvPr/>
          </p:nvSpPr>
          <p:spPr>
            <a:xfrm>
              <a:off x="1309465" y="3626845"/>
              <a:ext cx="721013" cy="25026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721013" y="0"/>
                  </a:moveTo>
                  <a:lnTo>
                    <a:pt x="721013" y="125134"/>
                  </a:lnTo>
                  <a:lnTo>
                    <a:pt x="0" y="125134"/>
                  </a:lnTo>
                  <a:lnTo>
                    <a:pt x="0" y="250269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210FE29E-FF6F-49C6-8CC0-97B2AA1E3AC3}"/>
                </a:ext>
              </a:extLst>
            </p:cNvPr>
            <p:cNvSpPr/>
            <p:nvPr/>
          </p:nvSpPr>
          <p:spPr>
            <a:xfrm>
              <a:off x="1434600" y="3030966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dirty="0"/>
                <a:t>value 01</a:t>
              </a:r>
              <a:endParaRPr lang="id-ID" sz="1400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FADF073-AE73-4D62-8074-A6B87054AD32}"/>
                </a:ext>
              </a:extLst>
            </p:cNvPr>
            <p:cNvSpPr/>
            <p:nvPr/>
          </p:nvSpPr>
          <p:spPr>
            <a:xfrm>
              <a:off x="713587" y="3877114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90000"/>
                <a:lumOff val="10000"/>
              </a:schemeClr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dirty="0"/>
                <a:t>value 03</a:t>
              </a:r>
              <a:endParaRPr lang="id-ID" sz="14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11F15C0-4750-4D7C-8DF9-95241F5A5C57}"/>
                </a:ext>
              </a:extLst>
            </p:cNvPr>
            <p:cNvSpPr/>
            <p:nvPr/>
          </p:nvSpPr>
          <p:spPr>
            <a:xfrm>
              <a:off x="1011526" y="4723262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dirty="0"/>
                <a:t>value 06</a:t>
              </a:r>
              <a:endParaRPr lang="id-ID" sz="14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C26009E-3127-4534-8044-1ABBD5A443BA}"/>
                </a:ext>
              </a:extLst>
            </p:cNvPr>
            <p:cNvSpPr/>
            <p:nvPr/>
          </p:nvSpPr>
          <p:spPr>
            <a:xfrm>
              <a:off x="2155613" y="3877114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dirty="0"/>
                <a:t>value 04</a:t>
              </a:r>
              <a:endParaRPr lang="id-ID" sz="1400" dirty="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71571C1-5C26-4B05-9F45-6F4106E19630}"/>
                </a:ext>
              </a:extLst>
            </p:cNvPr>
            <p:cNvSpPr/>
            <p:nvPr/>
          </p:nvSpPr>
          <p:spPr>
            <a:xfrm>
              <a:off x="2453553" y="4723262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dirty="0"/>
                <a:t>value 07</a:t>
              </a:r>
              <a:endParaRPr lang="id-ID" sz="1400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D37E74C-8CCC-4CDF-9B18-CC99D996CAC8}"/>
                </a:ext>
              </a:extLst>
            </p:cNvPr>
            <p:cNvSpPr/>
            <p:nvPr/>
          </p:nvSpPr>
          <p:spPr>
            <a:xfrm>
              <a:off x="3299700" y="3030966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dirty="0"/>
                <a:t>value 02</a:t>
              </a:r>
              <a:endParaRPr lang="id-ID" sz="1400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16241119-5C1D-4E10-99D1-8BF008778743}"/>
                </a:ext>
              </a:extLst>
            </p:cNvPr>
            <p:cNvSpPr/>
            <p:nvPr/>
          </p:nvSpPr>
          <p:spPr>
            <a:xfrm>
              <a:off x="3597640" y="3877114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90000"/>
                <a:lumOff val="10000"/>
              </a:schemeClr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dirty="0"/>
                <a:t>value 05</a:t>
              </a:r>
              <a:endParaRPr lang="id-ID" sz="1400" dirty="0"/>
            </a:p>
          </p:txBody>
        </p:sp>
      </p:grp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8555F868-DBEA-4320-A1A3-2EEAB0DD30E5}"/>
              </a:ext>
            </a:extLst>
          </p:cNvPr>
          <p:cNvSpPr txBox="1"/>
          <p:nvPr/>
        </p:nvSpPr>
        <p:spPr>
          <a:xfrm>
            <a:off x="6928075" y="2724830"/>
            <a:ext cx="4444775" cy="9335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malesuada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massa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sad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aic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LeftSub">
            <a:extLst>
              <a:ext uri="{FF2B5EF4-FFF2-40B4-BE49-F238E27FC236}">
                <a16:creationId xmlns:a16="http://schemas.microsoft.com/office/drawing/2014/main" id="{D6C44022-EFF7-47C3-BE53-20731C1A3756}"/>
              </a:ext>
            </a:extLst>
          </p:cNvPr>
          <p:cNvSpPr txBox="1"/>
          <p:nvPr/>
        </p:nvSpPr>
        <p:spPr>
          <a:xfrm>
            <a:off x="6928075" y="2368682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Description</a:t>
            </a:r>
          </a:p>
        </p:txBody>
      </p: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BA37FC8E-75DA-427F-A1BA-810A7E69EF35}"/>
              </a:ext>
            </a:extLst>
          </p:cNvPr>
          <p:cNvSpPr txBox="1"/>
          <p:nvPr/>
        </p:nvSpPr>
        <p:spPr>
          <a:xfrm>
            <a:off x="6928075" y="4440057"/>
            <a:ext cx="4444775" cy="9335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malesuada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massa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sad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aic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LeftSub">
            <a:extLst>
              <a:ext uri="{FF2B5EF4-FFF2-40B4-BE49-F238E27FC236}">
                <a16:creationId xmlns:a16="http://schemas.microsoft.com/office/drawing/2014/main" id="{09E2A405-C54D-4B18-A744-B624B5ACE09C}"/>
              </a:ext>
            </a:extLst>
          </p:cNvPr>
          <p:cNvSpPr txBox="1"/>
          <p:nvPr/>
        </p:nvSpPr>
        <p:spPr>
          <a:xfrm>
            <a:off x="6928075" y="4083909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Description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4265381-297C-4930-BC3A-E210D77D6FB2}"/>
              </a:ext>
            </a:extLst>
          </p:cNvPr>
          <p:cNvSpPr/>
          <p:nvPr/>
        </p:nvSpPr>
        <p:spPr>
          <a:xfrm>
            <a:off x="6647766" y="2488549"/>
            <a:ext cx="135003" cy="1350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BC0FD8B-48C2-4C79-99C6-EC4F0B45C47D}"/>
              </a:ext>
            </a:extLst>
          </p:cNvPr>
          <p:cNvSpPr/>
          <p:nvPr/>
        </p:nvSpPr>
        <p:spPr>
          <a:xfrm>
            <a:off x="6647766" y="4200953"/>
            <a:ext cx="135003" cy="13500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6FCAD9E-5507-4EAA-83E0-BD8B764BE3F2}"/>
              </a:ext>
            </a:extLst>
          </p:cNvPr>
          <p:cNvGrpSpPr/>
          <p:nvPr/>
        </p:nvGrpSpPr>
        <p:grpSpPr>
          <a:xfrm>
            <a:off x="3913726" y="698500"/>
            <a:ext cx="4557174" cy="838261"/>
            <a:chOff x="3913726" y="698500"/>
            <a:chExt cx="4557174" cy="838261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D0538D22-42AF-40E6-A3EC-1B7473B33A40}"/>
                </a:ext>
              </a:extLst>
            </p:cNvPr>
            <p:cNvSpPr/>
            <p:nvPr/>
          </p:nvSpPr>
          <p:spPr>
            <a:xfrm>
              <a:off x="5257800" y="698500"/>
              <a:ext cx="3213100" cy="83826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33" name="Grand Title">
              <a:extLst>
                <a:ext uri="{FF2B5EF4-FFF2-40B4-BE49-F238E27FC236}">
                  <a16:creationId xmlns:a16="http://schemas.microsoft.com/office/drawing/2014/main" id="{61FA42B6-15DC-47A4-B1B3-E512ED8B1638}"/>
                </a:ext>
              </a:extLst>
            </p:cNvPr>
            <p:cNvSpPr txBox="1"/>
            <p:nvPr/>
          </p:nvSpPr>
          <p:spPr>
            <a:xfrm>
              <a:off x="3913726" y="748298"/>
              <a:ext cx="4353974" cy="73866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/>
              <a:r>
                <a:rPr lang="id-ID" sz="48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800" dirty="0">
                  <a:solidFill>
                    <a:schemeClr val="bg1"/>
                  </a:solidFill>
                  <a:latin typeface="+mj-lt"/>
                </a:rPr>
                <a:t>Info</a:t>
              </a:r>
              <a:r>
                <a:rPr lang="en-US" sz="4800" dirty="0">
                  <a:solidFill>
                    <a:schemeClr val="bg1"/>
                  </a:solidFill>
                  <a:latin typeface="+mj-lt"/>
                </a:rPr>
                <a:t>graphic</a:t>
              </a:r>
              <a:endParaRPr lang="en-ID" sz="480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271D069-C168-417B-B589-367E61C01F14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173EB7F2-2C70-4E73-AF50-EF093090A7A0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6" name="Grand Title">
              <a:extLst>
                <a:ext uri="{FF2B5EF4-FFF2-40B4-BE49-F238E27FC236}">
                  <a16:creationId xmlns:a16="http://schemas.microsoft.com/office/drawing/2014/main" id="{06B0F1CB-ACC9-473B-B022-A65461B53300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7" name="PpHeader">
              <a:extLst>
                <a:ext uri="{FF2B5EF4-FFF2-40B4-BE49-F238E27FC236}">
                  <a16:creationId xmlns:a16="http://schemas.microsoft.com/office/drawing/2014/main" id="{B0E378B8-1C17-4701-9826-6D9166E5423B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2969508-A9D7-41B7-B4C1-F80EDE72377F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28196672-1EFC-4EA4-9584-51B2B5B8F50F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A080A36E-5085-42A7-B0CE-1B4038FFDB71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856E378A-3405-4A2C-AFD0-0B5C27B1B286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CF4AA607-8C1E-4F8F-BF6B-8B8470723424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040848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F8C0FD8-A5F0-4B5A-AA79-280181B703CE}"/>
              </a:ext>
            </a:extLst>
          </p:cNvPr>
          <p:cNvGrpSpPr/>
          <p:nvPr/>
        </p:nvGrpSpPr>
        <p:grpSpPr>
          <a:xfrm>
            <a:off x="870858" y="2156111"/>
            <a:ext cx="2120929" cy="1433268"/>
            <a:chOff x="560388" y="1858963"/>
            <a:chExt cx="2208212" cy="1492251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F7F49360-20B2-46AA-B47B-97F22206C4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3613" y="3081338"/>
              <a:ext cx="68262" cy="134938"/>
            </a:xfrm>
            <a:custGeom>
              <a:avLst/>
              <a:gdLst>
                <a:gd name="T0" fmla="*/ 3 w 53"/>
                <a:gd name="T1" fmla="*/ 80 h 106"/>
                <a:gd name="T2" fmla="*/ 8 w 53"/>
                <a:gd name="T3" fmla="*/ 87 h 106"/>
                <a:gd name="T4" fmla="*/ 15 w 53"/>
                <a:gd name="T5" fmla="*/ 91 h 106"/>
                <a:gd name="T6" fmla="*/ 18 w 53"/>
                <a:gd name="T7" fmla="*/ 98 h 106"/>
                <a:gd name="T8" fmla="*/ 21 w 53"/>
                <a:gd name="T9" fmla="*/ 106 h 106"/>
                <a:gd name="T10" fmla="*/ 21 w 53"/>
                <a:gd name="T11" fmla="*/ 106 h 106"/>
                <a:gd name="T12" fmla="*/ 26 w 53"/>
                <a:gd name="T13" fmla="*/ 94 h 106"/>
                <a:gd name="T14" fmla="*/ 29 w 53"/>
                <a:gd name="T15" fmla="*/ 88 h 106"/>
                <a:gd name="T16" fmla="*/ 32 w 53"/>
                <a:gd name="T17" fmla="*/ 82 h 106"/>
                <a:gd name="T18" fmla="*/ 41 w 53"/>
                <a:gd name="T19" fmla="*/ 65 h 106"/>
                <a:gd name="T20" fmla="*/ 45 w 53"/>
                <a:gd name="T21" fmla="*/ 45 h 106"/>
                <a:gd name="T22" fmla="*/ 48 w 53"/>
                <a:gd name="T23" fmla="*/ 37 h 106"/>
                <a:gd name="T24" fmla="*/ 52 w 53"/>
                <a:gd name="T25" fmla="*/ 18 h 106"/>
                <a:gd name="T26" fmla="*/ 53 w 53"/>
                <a:gd name="T27" fmla="*/ 9 h 106"/>
                <a:gd name="T28" fmla="*/ 43 w 53"/>
                <a:gd name="T29" fmla="*/ 2 h 106"/>
                <a:gd name="T30" fmla="*/ 35 w 53"/>
                <a:gd name="T31" fmla="*/ 3 h 106"/>
                <a:gd name="T32" fmla="*/ 30 w 53"/>
                <a:gd name="T33" fmla="*/ 7 h 106"/>
                <a:gd name="T34" fmla="*/ 24 w 53"/>
                <a:gd name="T35" fmla="*/ 13 h 106"/>
                <a:gd name="T36" fmla="*/ 19 w 53"/>
                <a:gd name="T37" fmla="*/ 19 h 106"/>
                <a:gd name="T38" fmla="*/ 15 w 53"/>
                <a:gd name="T39" fmla="*/ 22 h 106"/>
                <a:gd name="T40" fmla="*/ 14 w 53"/>
                <a:gd name="T41" fmla="*/ 33 h 106"/>
                <a:gd name="T42" fmla="*/ 7 w 53"/>
                <a:gd name="T43" fmla="*/ 40 h 106"/>
                <a:gd name="T44" fmla="*/ 3 w 53"/>
                <a:gd name="T45" fmla="*/ 45 h 106"/>
                <a:gd name="T46" fmla="*/ 2 w 53"/>
                <a:gd name="T47" fmla="*/ 52 h 106"/>
                <a:gd name="T48" fmla="*/ 1 w 53"/>
                <a:gd name="T49" fmla="*/ 68 h 106"/>
                <a:gd name="T50" fmla="*/ 3 w 53"/>
                <a:gd name="T51" fmla="*/ 8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3" h="106">
                  <a:moveTo>
                    <a:pt x="3" y="80"/>
                  </a:moveTo>
                  <a:cubicBezTo>
                    <a:pt x="4" y="82"/>
                    <a:pt x="7" y="85"/>
                    <a:pt x="8" y="87"/>
                  </a:cubicBezTo>
                  <a:cubicBezTo>
                    <a:pt x="10" y="89"/>
                    <a:pt x="13" y="89"/>
                    <a:pt x="15" y="91"/>
                  </a:cubicBezTo>
                  <a:cubicBezTo>
                    <a:pt x="17" y="93"/>
                    <a:pt x="17" y="95"/>
                    <a:pt x="18" y="98"/>
                  </a:cubicBezTo>
                  <a:cubicBezTo>
                    <a:pt x="18" y="99"/>
                    <a:pt x="19" y="105"/>
                    <a:pt x="21" y="106"/>
                  </a:cubicBezTo>
                  <a:cubicBezTo>
                    <a:pt x="21" y="106"/>
                    <a:pt x="21" y="106"/>
                    <a:pt x="21" y="106"/>
                  </a:cubicBezTo>
                  <a:cubicBezTo>
                    <a:pt x="23" y="105"/>
                    <a:pt x="26" y="96"/>
                    <a:pt x="26" y="94"/>
                  </a:cubicBezTo>
                  <a:cubicBezTo>
                    <a:pt x="27" y="92"/>
                    <a:pt x="28" y="90"/>
                    <a:pt x="29" y="88"/>
                  </a:cubicBezTo>
                  <a:cubicBezTo>
                    <a:pt x="30" y="86"/>
                    <a:pt x="31" y="83"/>
                    <a:pt x="32" y="82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5" y="45"/>
                    <a:pt x="45" y="45"/>
                    <a:pt x="45" y="45"/>
                  </a:cubicBezTo>
                  <a:cubicBezTo>
                    <a:pt x="48" y="37"/>
                    <a:pt x="48" y="37"/>
                    <a:pt x="48" y="37"/>
                  </a:cubicBezTo>
                  <a:cubicBezTo>
                    <a:pt x="50" y="31"/>
                    <a:pt x="52" y="24"/>
                    <a:pt x="52" y="18"/>
                  </a:cubicBezTo>
                  <a:cubicBezTo>
                    <a:pt x="52" y="15"/>
                    <a:pt x="53" y="12"/>
                    <a:pt x="53" y="9"/>
                  </a:cubicBezTo>
                  <a:cubicBezTo>
                    <a:pt x="53" y="4"/>
                    <a:pt x="47" y="3"/>
                    <a:pt x="43" y="2"/>
                  </a:cubicBezTo>
                  <a:cubicBezTo>
                    <a:pt x="39" y="0"/>
                    <a:pt x="39" y="1"/>
                    <a:pt x="35" y="3"/>
                  </a:cubicBezTo>
                  <a:cubicBezTo>
                    <a:pt x="33" y="4"/>
                    <a:pt x="31" y="5"/>
                    <a:pt x="30" y="7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3" y="15"/>
                    <a:pt x="21" y="17"/>
                    <a:pt x="19" y="19"/>
                  </a:cubicBezTo>
                  <a:cubicBezTo>
                    <a:pt x="18" y="20"/>
                    <a:pt x="16" y="21"/>
                    <a:pt x="15" y="22"/>
                  </a:cubicBezTo>
                  <a:cubicBezTo>
                    <a:pt x="14" y="24"/>
                    <a:pt x="14" y="30"/>
                    <a:pt x="14" y="33"/>
                  </a:cubicBezTo>
                  <a:cubicBezTo>
                    <a:pt x="13" y="38"/>
                    <a:pt x="10" y="37"/>
                    <a:pt x="7" y="40"/>
                  </a:cubicBezTo>
                  <a:cubicBezTo>
                    <a:pt x="5" y="41"/>
                    <a:pt x="4" y="43"/>
                    <a:pt x="3" y="45"/>
                  </a:cubicBezTo>
                  <a:cubicBezTo>
                    <a:pt x="1" y="47"/>
                    <a:pt x="2" y="49"/>
                    <a:pt x="2" y="52"/>
                  </a:cubicBezTo>
                  <a:cubicBezTo>
                    <a:pt x="2" y="57"/>
                    <a:pt x="1" y="63"/>
                    <a:pt x="1" y="68"/>
                  </a:cubicBezTo>
                  <a:cubicBezTo>
                    <a:pt x="0" y="72"/>
                    <a:pt x="1" y="77"/>
                    <a:pt x="3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08C4010C-0B4B-4615-B595-0550B3766D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9275" y="3279776"/>
              <a:ext cx="92075" cy="71438"/>
            </a:xfrm>
            <a:custGeom>
              <a:avLst/>
              <a:gdLst>
                <a:gd name="T0" fmla="*/ 58 w 72"/>
                <a:gd name="T1" fmla="*/ 28 h 56"/>
                <a:gd name="T2" fmla="*/ 62 w 72"/>
                <a:gd name="T3" fmla="*/ 25 h 56"/>
                <a:gd name="T4" fmla="*/ 64 w 72"/>
                <a:gd name="T5" fmla="*/ 21 h 56"/>
                <a:gd name="T6" fmla="*/ 70 w 72"/>
                <a:gd name="T7" fmla="*/ 5 h 56"/>
                <a:gd name="T8" fmla="*/ 69 w 72"/>
                <a:gd name="T9" fmla="*/ 4 h 56"/>
                <a:gd name="T10" fmla="*/ 54 w 72"/>
                <a:gd name="T11" fmla="*/ 2 h 56"/>
                <a:gd name="T12" fmla="*/ 43 w 72"/>
                <a:gd name="T13" fmla="*/ 2 h 56"/>
                <a:gd name="T14" fmla="*/ 32 w 72"/>
                <a:gd name="T15" fmla="*/ 1 h 56"/>
                <a:gd name="T16" fmla="*/ 18 w 72"/>
                <a:gd name="T17" fmla="*/ 9 h 56"/>
                <a:gd name="T18" fmla="*/ 14 w 72"/>
                <a:gd name="T19" fmla="*/ 14 h 56"/>
                <a:gd name="T20" fmla="*/ 9 w 72"/>
                <a:gd name="T21" fmla="*/ 19 h 56"/>
                <a:gd name="T22" fmla="*/ 1 w 72"/>
                <a:gd name="T23" fmla="*/ 30 h 56"/>
                <a:gd name="T24" fmla="*/ 1 w 72"/>
                <a:gd name="T25" fmla="*/ 35 h 56"/>
                <a:gd name="T26" fmla="*/ 3 w 72"/>
                <a:gd name="T27" fmla="*/ 44 h 56"/>
                <a:gd name="T28" fmla="*/ 6 w 72"/>
                <a:gd name="T29" fmla="*/ 50 h 56"/>
                <a:gd name="T30" fmla="*/ 22 w 72"/>
                <a:gd name="T31" fmla="*/ 56 h 56"/>
                <a:gd name="T32" fmla="*/ 30 w 72"/>
                <a:gd name="T33" fmla="*/ 55 h 56"/>
                <a:gd name="T34" fmla="*/ 38 w 72"/>
                <a:gd name="T35" fmla="*/ 54 h 56"/>
                <a:gd name="T36" fmla="*/ 58 w 72"/>
                <a:gd name="T37" fmla="*/ 39 h 56"/>
                <a:gd name="T38" fmla="*/ 55 w 72"/>
                <a:gd name="T39" fmla="*/ 34 h 56"/>
                <a:gd name="T40" fmla="*/ 58 w 72"/>
                <a:gd name="T41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2" h="56">
                  <a:moveTo>
                    <a:pt x="58" y="28"/>
                  </a:moveTo>
                  <a:cubicBezTo>
                    <a:pt x="59" y="27"/>
                    <a:pt x="60" y="26"/>
                    <a:pt x="62" y="25"/>
                  </a:cubicBezTo>
                  <a:cubicBezTo>
                    <a:pt x="64" y="24"/>
                    <a:pt x="63" y="24"/>
                    <a:pt x="64" y="21"/>
                  </a:cubicBezTo>
                  <a:cubicBezTo>
                    <a:pt x="64" y="18"/>
                    <a:pt x="72" y="8"/>
                    <a:pt x="70" y="5"/>
                  </a:cubicBezTo>
                  <a:cubicBezTo>
                    <a:pt x="70" y="5"/>
                    <a:pt x="69" y="5"/>
                    <a:pt x="69" y="4"/>
                  </a:cubicBezTo>
                  <a:cubicBezTo>
                    <a:pt x="66" y="1"/>
                    <a:pt x="58" y="2"/>
                    <a:pt x="54" y="2"/>
                  </a:cubicBezTo>
                  <a:cubicBezTo>
                    <a:pt x="50" y="2"/>
                    <a:pt x="47" y="1"/>
                    <a:pt x="43" y="2"/>
                  </a:cubicBezTo>
                  <a:cubicBezTo>
                    <a:pt x="40" y="3"/>
                    <a:pt x="35" y="0"/>
                    <a:pt x="32" y="1"/>
                  </a:cubicBezTo>
                  <a:cubicBezTo>
                    <a:pt x="27" y="2"/>
                    <a:pt x="23" y="7"/>
                    <a:pt x="18" y="9"/>
                  </a:cubicBezTo>
                  <a:cubicBezTo>
                    <a:pt x="15" y="10"/>
                    <a:pt x="15" y="11"/>
                    <a:pt x="14" y="14"/>
                  </a:cubicBezTo>
                  <a:cubicBezTo>
                    <a:pt x="13" y="16"/>
                    <a:pt x="11" y="17"/>
                    <a:pt x="9" y="19"/>
                  </a:cubicBezTo>
                  <a:cubicBezTo>
                    <a:pt x="6" y="21"/>
                    <a:pt x="2" y="26"/>
                    <a:pt x="1" y="30"/>
                  </a:cubicBezTo>
                  <a:cubicBezTo>
                    <a:pt x="0" y="32"/>
                    <a:pt x="1" y="33"/>
                    <a:pt x="1" y="35"/>
                  </a:cubicBezTo>
                  <a:cubicBezTo>
                    <a:pt x="2" y="38"/>
                    <a:pt x="2" y="41"/>
                    <a:pt x="3" y="44"/>
                  </a:cubicBezTo>
                  <a:cubicBezTo>
                    <a:pt x="4" y="46"/>
                    <a:pt x="6" y="47"/>
                    <a:pt x="6" y="50"/>
                  </a:cubicBezTo>
                  <a:cubicBezTo>
                    <a:pt x="8" y="56"/>
                    <a:pt x="16" y="55"/>
                    <a:pt x="22" y="56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8" y="54"/>
                    <a:pt x="38" y="54"/>
                  </a:cubicBezTo>
                  <a:cubicBezTo>
                    <a:pt x="46" y="54"/>
                    <a:pt x="54" y="45"/>
                    <a:pt x="58" y="39"/>
                  </a:cubicBezTo>
                  <a:cubicBezTo>
                    <a:pt x="59" y="39"/>
                    <a:pt x="56" y="35"/>
                    <a:pt x="55" y="34"/>
                  </a:cubicBezTo>
                  <a:cubicBezTo>
                    <a:pt x="55" y="32"/>
                    <a:pt x="56" y="29"/>
                    <a:pt x="5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CD46BD12-390B-4EA3-AA3E-32FD5AF8E6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1838" y="3190876"/>
              <a:ext cx="36512" cy="19050"/>
            </a:xfrm>
            <a:custGeom>
              <a:avLst/>
              <a:gdLst>
                <a:gd name="T0" fmla="*/ 7 w 29"/>
                <a:gd name="T1" fmla="*/ 1 h 15"/>
                <a:gd name="T2" fmla="*/ 1 w 29"/>
                <a:gd name="T3" fmla="*/ 7 h 15"/>
                <a:gd name="T4" fmla="*/ 0 w 29"/>
                <a:gd name="T5" fmla="*/ 9 h 15"/>
                <a:gd name="T6" fmla="*/ 5 w 29"/>
                <a:gd name="T7" fmla="*/ 11 h 15"/>
                <a:gd name="T8" fmla="*/ 22 w 29"/>
                <a:gd name="T9" fmla="*/ 9 h 15"/>
                <a:gd name="T10" fmla="*/ 14 w 29"/>
                <a:gd name="T11" fmla="*/ 4 h 15"/>
                <a:gd name="T12" fmla="*/ 11 w 29"/>
                <a:gd name="T13" fmla="*/ 1 h 15"/>
                <a:gd name="T14" fmla="*/ 7 w 29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5">
                  <a:moveTo>
                    <a:pt x="7" y="1"/>
                  </a:moveTo>
                  <a:cubicBezTo>
                    <a:pt x="4" y="4"/>
                    <a:pt x="1" y="5"/>
                    <a:pt x="1" y="7"/>
                  </a:cubicBezTo>
                  <a:cubicBezTo>
                    <a:pt x="1" y="7"/>
                    <a:pt x="1" y="8"/>
                    <a:pt x="0" y="9"/>
                  </a:cubicBezTo>
                  <a:cubicBezTo>
                    <a:pt x="2" y="10"/>
                    <a:pt x="4" y="11"/>
                    <a:pt x="5" y="11"/>
                  </a:cubicBezTo>
                  <a:cubicBezTo>
                    <a:pt x="12" y="15"/>
                    <a:pt x="15" y="13"/>
                    <a:pt x="22" y="9"/>
                  </a:cubicBezTo>
                  <a:cubicBezTo>
                    <a:pt x="29" y="6"/>
                    <a:pt x="20" y="6"/>
                    <a:pt x="14" y="4"/>
                  </a:cubicBezTo>
                  <a:cubicBezTo>
                    <a:pt x="11" y="4"/>
                    <a:pt x="9" y="2"/>
                    <a:pt x="11" y="1"/>
                  </a:cubicBezTo>
                  <a:cubicBezTo>
                    <a:pt x="10" y="0"/>
                    <a:pt x="8" y="0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6" name="Freeform 8">
              <a:extLst>
                <a:ext uri="{FF2B5EF4-FFF2-40B4-BE49-F238E27FC236}">
                  <a16:creationId xmlns:a16="http://schemas.microsoft.com/office/drawing/2014/main" id="{A8648B6F-2816-4ACE-9E2F-6F233F1BD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388" y="1858963"/>
              <a:ext cx="2208212" cy="1414463"/>
            </a:xfrm>
            <a:custGeom>
              <a:avLst/>
              <a:gdLst>
                <a:gd name="T0" fmla="*/ 1548 w 1737"/>
                <a:gd name="T1" fmla="*/ 443 h 1112"/>
                <a:gd name="T2" fmla="*/ 1610 w 1737"/>
                <a:gd name="T3" fmla="*/ 402 h 1112"/>
                <a:gd name="T4" fmla="*/ 1631 w 1737"/>
                <a:gd name="T5" fmla="*/ 388 h 1112"/>
                <a:gd name="T6" fmla="*/ 1689 w 1737"/>
                <a:gd name="T7" fmla="*/ 309 h 1112"/>
                <a:gd name="T8" fmla="*/ 1719 w 1737"/>
                <a:gd name="T9" fmla="*/ 196 h 1112"/>
                <a:gd name="T10" fmla="*/ 1617 w 1737"/>
                <a:gd name="T11" fmla="*/ 182 h 1112"/>
                <a:gd name="T12" fmla="*/ 1513 w 1737"/>
                <a:gd name="T13" fmla="*/ 99 h 1112"/>
                <a:gd name="T14" fmla="*/ 1415 w 1737"/>
                <a:gd name="T15" fmla="*/ 1 h 1112"/>
                <a:gd name="T16" fmla="*/ 1334 w 1737"/>
                <a:gd name="T17" fmla="*/ 53 h 1112"/>
                <a:gd name="T18" fmla="*/ 1244 w 1737"/>
                <a:gd name="T19" fmla="*/ 153 h 1112"/>
                <a:gd name="T20" fmla="*/ 1223 w 1737"/>
                <a:gd name="T21" fmla="*/ 147 h 1112"/>
                <a:gd name="T22" fmla="*/ 1220 w 1737"/>
                <a:gd name="T23" fmla="*/ 143 h 1112"/>
                <a:gd name="T24" fmla="*/ 1238 w 1737"/>
                <a:gd name="T25" fmla="*/ 222 h 1112"/>
                <a:gd name="T26" fmla="*/ 1207 w 1737"/>
                <a:gd name="T27" fmla="*/ 288 h 1112"/>
                <a:gd name="T28" fmla="*/ 1081 w 1737"/>
                <a:gd name="T29" fmla="*/ 366 h 1112"/>
                <a:gd name="T30" fmla="*/ 871 w 1737"/>
                <a:gd name="T31" fmla="*/ 432 h 1112"/>
                <a:gd name="T32" fmla="*/ 651 w 1737"/>
                <a:gd name="T33" fmla="*/ 398 h 1112"/>
                <a:gd name="T34" fmla="*/ 528 w 1737"/>
                <a:gd name="T35" fmla="*/ 319 h 1112"/>
                <a:gd name="T36" fmla="*/ 464 w 1737"/>
                <a:gd name="T37" fmla="*/ 222 h 1112"/>
                <a:gd name="T38" fmla="*/ 394 w 1737"/>
                <a:gd name="T39" fmla="*/ 172 h 1112"/>
                <a:gd name="T40" fmla="*/ 374 w 1737"/>
                <a:gd name="T41" fmla="*/ 169 h 1112"/>
                <a:gd name="T42" fmla="*/ 322 w 1737"/>
                <a:gd name="T43" fmla="*/ 250 h 1112"/>
                <a:gd name="T44" fmla="*/ 221 w 1737"/>
                <a:gd name="T45" fmla="*/ 308 h 1112"/>
                <a:gd name="T46" fmla="*/ 181 w 1737"/>
                <a:gd name="T47" fmla="*/ 401 h 1112"/>
                <a:gd name="T48" fmla="*/ 180 w 1737"/>
                <a:gd name="T49" fmla="*/ 410 h 1112"/>
                <a:gd name="T50" fmla="*/ 181 w 1737"/>
                <a:gd name="T51" fmla="*/ 420 h 1112"/>
                <a:gd name="T52" fmla="*/ 42 w 1737"/>
                <a:gd name="T53" fmla="*/ 475 h 1112"/>
                <a:gd name="T54" fmla="*/ 4 w 1737"/>
                <a:gd name="T55" fmla="*/ 494 h 1112"/>
                <a:gd name="T56" fmla="*/ 0 w 1737"/>
                <a:gd name="T57" fmla="*/ 502 h 1112"/>
                <a:gd name="T58" fmla="*/ 0 w 1737"/>
                <a:gd name="T59" fmla="*/ 520 h 1112"/>
                <a:gd name="T60" fmla="*/ 33 w 1737"/>
                <a:gd name="T61" fmla="*/ 572 h 1112"/>
                <a:gd name="T62" fmla="*/ 25 w 1737"/>
                <a:gd name="T63" fmla="*/ 590 h 1112"/>
                <a:gd name="T64" fmla="*/ 100 w 1737"/>
                <a:gd name="T65" fmla="*/ 643 h 1112"/>
                <a:gd name="T66" fmla="*/ 187 w 1737"/>
                <a:gd name="T67" fmla="*/ 646 h 1112"/>
                <a:gd name="T68" fmla="*/ 160 w 1737"/>
                <a:gd name="T69" fmla="*/ 727 h 1112"/>
                <a:gd name="T70" fmla="*/ 174 w 1737"/>
                <a:gd name="T71" fmla="*/ 790 h 1112"/>
                <a:gd name="T72" fmla="*/ 221 w 1737"/>
                <a:gd name="T73" fmla="*/ 804 h 1112"/>
                <a:gd name="T74" fmla="*/ 333 w 1737"/>
                <a:gd name="T75" fmla="*/ 869 h 1112"/>
                <a:gd name="T76" fmla="*/ 410 w 1737"/>
                <a:gd name="T77" fmla="*/ 881 h 1112"/>
                <a:gd name="T78" fmla="*/ 414 w 1737"/>
                <a:gd name="T79" fmla="*/ 880 h 1112"/>
                <a:gd name="T80" fmla="*/ 454 w 1737"/>
                <a:gd name="T81" fmla="*/ 870 h 1112"/>
                <a:gd name="T82" fmla="*/ 534 w 1737"/>
                <a:gd name="T83" fmla="*/ 884 h 1112"/>
                <a:gd name="T84" fmla="*/ 629 w 1737"/>
                <a:gd name="T85" fmla="*/ 832 h 1112"/>
                <a:gd name="T86" fmla="*/ 668 w 1737"/>
                <a:gd name="T87" fmla="*/ 870 h 1112"/>
                <a:gd name="T88" fmla="*/ 699 w 1737"/>
                <a:gd name="T89" fmla="*/ 952 h 1112"/>
                <a:gd name="T90" fmla="*/ 710 w 1737"/>
                <a:gd name="T91" fmla="*/ 1006 h 1112"/>
                <a:gd name="T92" fmla="*/ 752 w 1737"/>
                <a:gd name="T93" fmla="*/ 1078 h 1112"/>
                <a:gd name="T94" fmla="*/ 778 w 1737"/>
                <a:gd name="T95" fmla="*/ 1074 h 1112"/>
                <a:gd name="T96" fmla="*/ 803 w 1737"/>
                <a:gd name="T97" fmla="*/ 1048 h 1112"/>
                <a:gd name="T98" fmla="*/ 830 w 1737"/>
                <a:gd name="T99" fmla="*/ 1048 h 1112"/>
                <a:gd name="T100" fmla="*/ 901 w 1737"/>
                <a:gd name="T101" fmla="*/ 1025 h 1112"/>
                <a:gd name="T102" fmla="*/ 977 w 1737"/>
                <a:gd name="T103" fmla="*/ 1073 h 1112"/>
                <a:gd name="T104" fmla="*/ 1039 w 1737"/>
                <a:gd name="T105" fmla="*/ 1086 h 1112"/>
                <a:gd name="T106" fmla="*/ 1162 w 1737"/>
                <a:gd name="T107" fmla="*/ 1045 h 1112"/>
                <a:gd name="T108" fmla="*/ 1277 w 1737"/>
                <a:gd name="T109" fmla="*/ 977 h 1112"/>
                <a:gd name="T110" fmla="*/ 1356 w 1737"/>
                <a:gd name="T111" fmla="*/ 867 h 1112"/>
                <a:gd name="T112" fmla="*/ 1361 w 1737"/>
                <a:gd name="T113" fmla="*/ 788 h 1112"/>
                <a:gd name="T114" fmla="*/ 1293 w 1737"/>
                <a:gd name="T115" fmla="*/ 659 h 1112"/>
                <a:gd name="T116" fmla="*/ 1349 w 1737"/>
                <a:gd name="T117" fmla="*/ 569 h 1112"/>
                <a:gd name="T118" fmla="*/ 1296 w 1737"/>
                <a:gd name="T119" fmla="*/ 501 h 1112"/>
                <a:gd name="T120" fmla="*/ 1355 w 1737"/>
                <a:gd name="T121" fmla="*/ 530 h 1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37" h="1112">
                  <a:moveTo>
                    <a:pt x="1441" y="484"/>
                  </a:moveTo>
                  <a:cubicBezTo>
                    <a:pt x="1445" y="480"/>
                    <a:pt x="1457" y="475"/>
                    <a:pt x="1461" y="472"/>
                  </a:cubicBezTo>
                  <a:cubicBezTo>
                    <a:pt x="1464" y="469"/>
                    <a:pt x="1470" y="470"/>
                    <a:pt x="1473" y="467"/>
                  </a:cubicBezTo>
                  <a:cubicBezTo>
                    <a:pt x="1476" y="465"/>
                    <a:pt x="1477" y="462"/>
                    <a:pt x="1481" y="461"/>
                  </a:cubicBezTo>
                  <a:cubicBezTo>
                    <a:pt x="1484" y="460"/>
                    <a:pt x="1489" y="457"/>
                    <a:pt x="1493" y="453"/>
                  </a:cubicBezTo>
                  <a:cubicBezTo>
                    <a:pt x="1498" y="449"/>
                    <a:pt x="1501" y="442"/>
                    <a:pt x="1502" y="437"/>
                  </a:cubicBezTo>
                  <a:cubicBezTo>
                    <a:pt x="1503" y="433"/>
                    <a:pt x="1504" y="430"/>
                    <a:pt x="1510" y="430"/>
                  </a:cubicBezTo>
                  <a:cubicBezTo>
                    <a:pt x="1517" y="430"/>
                    <a:pt x="1515" y="437"/>
                    <a:pt x="1516" y="437"/>
                  </a:cubicBezTo>
                  <a:cubicBezTo>
                    <a:pt x="1518" y="437"/>
                    <a:pt x="1524" y="440"/>
                    <a:pt x="1527" y="443"/>
                  </a:cubicBezTo>
                  <a:cubicBezTo>
                    <a:pt x="1529" y="446"/>
                    <a:pt x="1537" y="447"/>
                    <a:pt x="1539" y="444"/>
                  </a:cubicBezTo>
                  <a:cubicBezTo>
                    <a:pt x="1541" y="442"/>
                    <a:pt x="1545" y="443"/>
                    <a:pt x="1548" y="443"/>
                  </a:cubicBezTo>
                  <a:cubicBezTo>
                    <a:pt x="1550" y="442"/>
                    <a:pt x="1549" y="438"/>
                    <a:pt x="1547" y="437"/>
                  </a:cubicBezTo>
                  <a:cubicBezTo>
                    <a:pt x="1545" y="435"/>
                    <a:pt x="1548" y="431"/>
                    <a:pt x="1545" y="428"/>
                  </a:cubicBezTo>
                  <a:cubicBezTo>
                    <a:pt x="1541" y="425"/>
                    <a:pt x="1545" y="422"/>
                    <a:pt x="1553" y="422"/>
                  </a:cubicBezTo>
                  <a:cubicBezTo>
                    <a:pt x="1561" y="423"/>
                    <a:pt x="1573" y="421"/>
                    <a:pt x="1575" y="417"/>
                  </a:cubicBezTo>
                  <a:cubicBezTo>
                    <a:pt x="1576" y="414"/>
                    <a:pt x="1579" y="409"/>
                    <a:pt x="1582" y="409"/>
                  </a:cubicBezTo>
                  <a:cubicBezTo>
                    <a:pt x="1586" y="409"/>
                    <a:pt x="1591" y="406"/>
                    <a:pt x="1591" y="403"/>
                  </a:cubicBezTo>
                  <a:cubicBezTo>
                    <a:pt x="1591" y="399"/>
                    <a:pt x="1591" y="398"/>
                    <a:pt x="1594" y="396"/>
                  </a:cubicBezTo>
                  <a:cubicBezTo>
                    <a:pt x="1598" y="394"/>
                    <a:pt x="1593" y="390"/>
                    <a:pt x="1597" y="388"/>
                  </a:cubicBezTo>
                  <a:cubicBezTo>
                    <a:pt x="1601" y="387"/>
                    <a:pt x="1606" y="391"/>
                    <a:pt x="1607" y="394"/>
                  </a:cubicBezTo>
                  <a:cubicBezTo>
                    <a:pt x="1607" y="396"/>
                    <a:pt x="1607" y="400"/>
                    <a:pt x="1609" y="401"/>
                  </a:cubicBezTo>
                  <a:cubicBezTo>
                    <a:pt x="1610" y="401"/>
                    <a:pt x="1610" y="402"/>
                    <a:pt x="1610" y="402"/>
                  </a:cubicBezTo>
                  <a:cubicBezTo>
                    <a:pt x="1611" y="402"/>
                    <a:pt x="1611" y="402"/>
                    <a:pt x="1611" y="402"/>
                  </a:cubicBezTo>
                  <a:cubicBezTo>
                    <a:pt x="1611" y="402"/>
                    <a:pt x="1611" y="402"/>
                    <a:pt x="1611" y="402"/>
                  </a:cubicBezTo>
                  <a:cubicBezTo>
                    <a:pt x="1612" y="402"/>
                    <a:pt x="1613" y="402"/>
                    <a:pt x="1613" y="401"/>
                  </a:cubicBezTo>
                  <a:cubicBezTo>
                    <a:pt x="1613" y="401"/>
                    <a:pt x="1613" y="401"/>
                    <a:pt x="1613" y="401"/>
                  </a:cubicBezTo>
                  <a:cubicBezTo>
                    <a:pt x="1614" y="401"/>
                    <a:pt x="1615" y="400"/>
                    <a:pt x="1615" y="400"/>
                  </a:cubicBezTo>
                  <a:cubicBezTo>
                    <a:pt x="1615" y="399"/>
                    <a:pt x="1615" y="399"/>
                    <a:pt x="1615" y="399"/>
                  </a:cubicBezTo>
                  <a:cubicBezTo>
                    <a:pt x="1616" y="399"/>
                    <a:pt x="1616" y="399"/>
                    <a:pt x="1616" y="398"/>
                  </a:cubicBezTo>
                  <a:cubicBezTo>
                    <a:pt x="1616" y="398"/>
                    <a:pt x="1616" y="398"/>
                    <a:pt x="1616" y="398"/>
                  </a:cubicBezTo>
                  <a:cubicBezTo>
                    <a:pt x="1616" y="398"/>
                    <a:pt x="1616" y="397"/>
                    <a:pt x="1617" y="397"/>
                  </a:cubicBezTo>
                  <a:cubicBezTo>
                    <a:pt x="1617" y="393"/>
                    <a:pt x="1618" y="395"/>
                    <a:pt x="1623" y="394"/>
                  </a:cubicBezTo>
                  <a:cubicBezTo>
                    <a:pt x="1627" y="394"/>
                    <a:pt x="1629" y="392"/>
                    <a:pt x="1631" y="388"/>
                  </a:cubicBezTo>
                  <a:cubicBezTo>
                    <a:pt x="1634" y="383"/>
                    <a:pt x="1635" y="385"/>
                    <a:pt x="1636" y="381"/>
                  </a:cubicBezTo>
                  <a:cubicBezTo>
                    <a:pt x="1637" y="377"/>
                    <a:pt x="1637" y="372"/>
                    <a:pt x="1636" y="368"/>
                  </a:cubicBezTo>
                  <a:cubicBezTo>
                    <a:pt x="1634" y="365"/>
                    <a:pt x="1636" y="355"/>
                    <a:pt x="1636" y="351"/>
                  </a:cubicBezTo>
                  <a:cubicBezTo>
                    <a:pt x="1636" y="346"/>
                    <a:pt x="1636" y="342"/>
                    <a:pt x="1633" y="340"/>
                  </a:cubicBezTo>
                  <a:cubicBezTo>
                    <a:pt x="1631" y="338"/>
                    <a:pt x="1633" y="335"/>
                    <a:pt x="1631" y="333"/>
                  </a:cubicBezTo>
                  <a:cubicBezTo>
                    <a:pt x="1628" y="331"/>
                    <a:pt x="1626" y="327"/>
                    <a:pt x="1627" y="324"/>
                  </a:cubicBezTo>
                  <a:cubicBezTo>
                    <a:pt x="1628" y="320"/>
                    <a:pt x="1635" y="320"/>
                    <a:pt x="1640" y="319"/>
                  </a:cubicBezTo>
                  <a:cubicBezTo>
                    <a:pt x="1645" y="318"/>
                    <a:pt x="1647" y="315"/>
                    <a:pt x="1649" y="310"/>
                  </a:cubicBezTo>
                  <a:cubicBezTo>
                    <a:pt x="1652" y="306"/>
                    <a:pt x="1657" y="308"/>
                    <a:pt x="1661" y="311"/>
                  </a:cubicBezTo>
                  <a:cubicBezTo>
                    <a:pt x="1666" y="313"/>
                    <a:pt x="1672" y="316"/>
                    <a:pt x="1680" y="317"/>
                  </a:cubicBezTo>
                  <a:cubicBezTo>
                    <a:pt x="1687" y="319"/>
                    <a:pt x="1688" y="316"/>
                    <a:pt x="1689" y="309"/>
                  </a:cubicBezTo>
                  <a:cubicBezTo>
                    <a:pt x="1689" y="303"/>
                    <a:pt x="1690" y="302"/>
                    <a:pt x="1695" y="300"/>
                  </a:cubicBezTo>
                  <a:cubicBezTo>
                    <a:pt x="1699" y="299"/>
                    <a:pt x="1700" y="293"/>
                    <a:pt x="1702" y="287"/>
                  </a:cubicBezTo>
                  <a:cubicBezTo>
                    <a:pt x="1704" y="281"/>
                    <a:pt x="1706" y="280"/>
                    <a:pt x="1709" y="277"/>
                  </a:cubicBezTo>
                  <a:cubicBezTo>
                    <a:pt x="1713" y="273"/>
                    <a:pt x="1712" y="266"/>
                    <a:pt x="1712" y="260"/>
                  </a:cubicBezTo>
                  <a:cubicBezTo>
                    <a:pt x="1712" y="254"/>
                    <a:pt x="1719" y="249"/>
                    <a:pt x="1719" y="243"/>
                  </a:cubicBezTo>
                  <a:cubicBezTo>
                    <a:pt x="1719" y="237"/>
                    <a:pt x="1722" y="232"/>
                    <a:pt x="1725" y="232"/>
                  </a:cubicBezTo>
                  <a:cubicBezTo>
                    <a:pt x="1729" y="232"/>
                    <a:pt x="1732" y="231"/>
                    <a:pt x="1734" y="226"/>
                  </a:cubicBezTo>
                  <a:cubicBezTo>
                    <a:pt x="1736" y="221"/>
                    <a:pt x="1735" y="217"/>
                    <a:pt x="1730" y="214"/>
                  </a:cubicBezTo>
                  <a:cubicBezTo>
                    <a:pt x="1726" y="211"/>
                    <a:pt x="1730" y="208"/>
                    <a:pt x="1733" y="207"/>
                  </a:cubicBezTo>
                  <a:cubicBezTo>
                    <a:pt x="1737" y="205"/>
                    <a:pt x="1735" y="202"/>
                    <a:pt x="1734" y="199"/>
                  </a:cubicBezTo>
                  <a:cubicBezTo>
                    <a:pt x="1733" y="196"/>
                    <a:pt x="1725" y="196"/>
                    <a:pt x="1719" y="196"/>
                  </a:cubicBezTo>
                  <a:cubicBezTo>
                    <a:pt x="1714" y="196"/>
                    <a:pt x="1716" y="201"/>
                    <a:pt x="1709" y="202"/>
                  </a:cubicBezTo>
                  <a:cubicBezTo>
                    <a:pt x="1703" y="203"/>
                    <a:pt x="1703" y="204"/>
                    <a:pt x="1699" y="206"/>
                  </a:cubicBezTo>
                  <a:cubicBezTo>
                    <a:pt x="1695" y="209"/>
                    <a:pt x="1689" y="209"/>
                    <a:pt x="1683" y="209"/>
                  </a:cubicBezTo>
                  <a:cubicBezTo>
                    <a:pt x="1677" y="209"/>
                    <a:pt x="1673" y="216"/>
                    <a:pt x="1669" y="221"/>
                  </a:cubicBezTo>
                  <a:cubicBezTo>
                    <a:pt x="1664" y="225"/>
                    <a:pt x="1660" y="224"/>
                    <a:pt x="1653" y="224"/>
                  </a:cubicBezTo>
                  <a:cubicBezTo>
                    <a:pt x="1646" y="223"/>
                    <a:pt x="1645" y="219"/>
                    <a:pt x="1641" y="222"/>
                  </a:cubicBezTo>
                  <a:cubicBezTo>
                    <a:pt x="1636" y="224"/>
                    <a:pt x="1631" y="223"/>
                    <a:pt x="1630" y="222"/>
                  </a:cubicBezTo>
                  <a:cubicBezTo>
                    <a:pt x="1629" y="221"/>
                    <a:pt x="1629" y="218"/>
                    <a:pt x="1623" y="215"/>
                  </a:cubicBezTo>
                  <a:cubicBezTo>
                    <a:pt x="1617" y="212"/>
                    <a:pt x="1622" y="207"/>
                    <a:pt x="1622" y="204"/>
                  </a:cubicBezTo>
                  <a:cubicBezTo>
                    <a:pt x="1622" y="200"/>
                    <a:pt x="1624" y="194"/>
                    <a:pt x="1620" y="192"/>
                  </a:cubicBezTo>
                  <a:cubicBezTo>
                    <a:pt x="1617" y="189"/>
                    <a:pt x="1617" y="186"/>
                    <a:pt x="1617" y="182"/>
                  </a:cubicBezTo>
                  <a:cubicBezTo>
                    <a:pt x="1617" y="178"/>
                    <a:pt x="1610" y="180"/>
                    <a:pt x="1603" y="178"/>
                  </a:cubicBezTo>
                  <a:cubicBezTo>
                    <a:pt x="1597" y="176"/>
                    <a:pt x="1596" y="168"/>
                    <a:pt x="1591" y="164"/>
                  </a:cubicBezTo>
                  <a:cubicBezTo>
                    <a:pt x="1587" y="160"/>
                    <a:pt x="1584" y="157"/>
                    <a:pt x="1578" y="161"/>
                  </a:cubicBezTo>
                  <a:cubicBezTo>
                    <a:pt x="1571" y="164"/>
                    <a:pt x="1566" y="156"/>
                    <a:pt x="1562" y="154"/>
                  </a:cubicBezTo>
                  <a:cubicBezTo>
                    <a:pt x="1559" y="151"/>
                    <a:pt x="1556" y="151"/>
                    <a:pt x="1553" y="155"/>
                  </a:cubicBezTo>
                  <a:cubicBezTo>
                    <a:pt x="1550" y="160"/>
                    <a:pt x="1548" y="155"/>
                    <a:pt x="1544" y="155"/>
                  </a:cubicBezTo>
                  <a:cubicBezTo>
                    <a:pt x="1540" y="154"/>
                    <a:pt x="1536" y="150"/>
                    <a:pt x="1532" y="147"/>
                  </a:cubicBezTo>
                  <a:cubicBezTo>
                    <a:pt x="1528" y="143"/>
                    <a:pt x="1528" y="138"/>
                    <a:pt x="1530" y="131"/>
                  </a:cubicBezTo>
                  <a:cubicBezTo>
                    <a:pt x="1532" y="125"/>
                    <a:pt x="1526" y="126"/>
                    <a:pt x="1525" y="121"/>
                  </a:cubicBezTo>
                  <a:cubicBezTo>
                    <a:pt x="1523" y="116"/>
                    <a:pt x="1524" y="114"/>
                    <a:pt x="1521" y="109"/>
                  </a:cubicBezTo>
                  <a:cubicBezTo>
                    <a:pt x="1519" y="104"/>
                    <a:pt x="1517" y="103"/>
                    <a:pt x="1513" y="99"/>
                  </a:cubicBezTo>
                  <a:cubicBezTo>
                    <a:pt x="1510" y="96"/>
                    <a:pt x="1510" y="95"/>
                    <a:pt x="1510" y="89"/>
                  </a:cubicBezTo>
                  <a:cubicBezTo>
                    <a:pt x="1510" y="83"/>
                    <a:pt x="1507" y="80"/>
                    <a:pt x="1506" y="77"/>
                  </a:cubicBezTo>
                  <a:cubicBezTo>
                    <a:pt x="1505" y="74"/>
                    <a:pt x="1505" y="73"/>
                    <a:pt x="1500" y="67"/>
                  </a:cubicBezTo>
                  <a:cubicBezTo>
                    <a:pt x="1496" y="62"/>
                    <a:pt x="1496" y="55"/>
                    <a:pt x="1496" y="49"/>
                  </a:cubicBezTo>
                  <a:cubicBezTo>
                    <a:pt x="1495" y="42"/>
                    <a:pt x="1488" y="42"/>
                    <a:pt x="1487" y="38"/>
                  </a:cubicBezTo>
                  <a:cubicBezTo>
                    <a:pt x="1486" y="33"/>
                    <a:pt x="1484" y="30"/>
                    <a:pt x="1479" y="28"/>
                  </a:cubicBezTo>
                  <a:cubicBezTo>
                    <a:pt x="1475" y="27"/>
                    <a:pt x="1472" y="23"/>
                    <a:pt x="1470" y="18"/>
                  </a:cubicBezTo>
                  <a:cubicBezTo>
                    <a:pt x="1467" y="14"/>
                    <a:pt x="1455" y="15"/>
                    <a:pt x="1449" y="16"/>
                  </a:cubicBezTo>
                  <a:cubicBezTo>
                    <a:pt x="1443" y="16"/>
                    <a:pt x="1441" y="15"/>
                    <a:pt x="1439" y="13"/>
                  </a:cubicBezTo>
                  <a:cubicBezTo>
                    <a:pt x="1437" y="11"/>
                    <a:pt x="1434" y="8"/>
                    <a:pt x="1429" y="7"/>
                  </a:cubicBezTo>
                  <a:cubicBezTo>
                    <a:pt x="1424" y="7"/>
                    <a:pt x="1419" y="3"/>
                    <a:pt x="1415" y="1"/>
                  </a:cubicBezTo>
                  <a:cubicBezTo>
                    <a:pt x="1411" y="0"/>
                    <a:pt x="1407" y="3"/>
                    <a:pt x="1401" y="4"/>
                  </a:cubicBezTo>
                  <a:cubicBezTo>
                    <a:pt x="1395" y="6"/>
                    <a:pt x="1392" y="4"/>
                    <a:pt x="1383" y="4"/>
                  </a:cubicBezTo>
                  <a:cubicBezTo>
                    <a:pt x="1374" y="4"/>
                    <a:pt x="1377" y="6"/>
                    <a:pt x="1371" y="7"/>
                  </a:cubicBezTo>
                  <a:cubicBezTo>
                    <a:pt x="1365" y="9"/>
                    <a:pt x="1361" y="8"/>
                    <a:pt x="1355" y="8"/>
                  </a:cubicBezTo>
                  <a:cubicBezTo>
                    <a:pt x="1349" y="9"/>
                    <a:pt x="1348" y="12"/>
                    <a:pt x="1343" y="12"/>
                  </a:cubicBezTo>
                  <a:cubicBezTo>
                    <a:pt x="1339" y="12"/>
                    <a:pt x="1339" y="13"/>
                    <a:pt x="1332" y="17"/>
                  </a:cubicBezTo>
                  <a:cubicBezTo>
                    <a:pt x="1325" y="21"/>
                    <a:pt x="1324" y="28"/>
                    <a:pt x="1319" y="30"/>
                  </a:cubicBezTo>
                  <a:cubicBezTo>
                    <a:pt x="1313" y="31"/>
                    <a:pt x="1314" y="32"/>
                    <a:pt x="1314" y="36"/>
                  </a:cubicBezTo>
                  <a:cubicBezTo>
                    <a:pt x="1314" y="39"/>
                    <a:pt x="1320" y="39"/>
                    <a:pt x="1325" y="38"/>
                  </a:cubicBezTo>
                  <a:cubicBezTo>
                    <a:pt x="1331" y="38"/>
                    <a:pt x="1331" y="44"/>
                    <a:pt x="1331" y="46"/>
                  </a:cubicBezTo>
                  <a:cubicBezTo>
                    <a:pt x="1331" y="49"/>
                    <a:pt x="1332" y="51"/>
                    <a:pt x="1334" y="53"/>
                  </a:cubicBezTo>
                  <a:cubicBezTo>
                    <a:pt x="1336" y="55"/>
                    <a:pt x="1336" y="56"/>
                    <a:pt x="1334" y="60"/>
                  </a:cubicBezTo>
                  <a:cubicBezTo>
                    <a:pt x="1333" y="64"/>
                    <a:pt x="1326" y="67"/>
                    <a:pt x="1320" y="70"/>
                  </a:cubicBezTo>
                  <a:cubicBezTo>
                    <a:pt x="1314" y="73"/>
                    <a:pt x="1312" y="80"/>
                    <a:pt x="1310" y="87"/>
                  </a:cubicBezTo>
                  <a:cubicBezTo>
                    <a:pt x="1308" y="94"/>
                    <a:pt x="1305" y="96"/>
                    <a:pt x="1302" y="102"/>
                  </a:cubicBezTo>
                  <a:cubicBezTo>
                    <a:pt x="1300" y="107"/>
                    <a:pt x="1298" y="111"/>
                    <a:pt x="1293" y="114"/>
                  </a:cubicBezTo>
                  <a:cubicBezTo>
                    <a:pt x="1289" y="117"/>
                    <a:pt x="1288" y="122"/>
                    <a:pt x="1291" y="124"/>
                  </a:cubicBezTo>
                  <a:cubicBezTo>
                    <a:pt x="1293" y="126"/>
                    <a:pt x="1296" y="128"/>
                    <a:pt x="1294" y="132"/>
                  </a:cubicBezTo>
                  <a:cubicBezTo>
                    <a:pt x="1293" y="136"/>
                    <a:pt x="1288" y="138"/>
                    <a:pt x="1282" y="138"/>
                  </a:cubicBezTo>
                  <a:cubicBezTo>
                    <a:pt x="1277" y="138"/>
                    <a:pt x="1276" y="141"/>
                    <a:pt x="1270" y="143"/>
                  </a:cubicBezTo>
                  <a:cubicBezTo>
                    <a:pt x="1264" y="145"/>
                    <a:pt x="1263" y="150"/>
                    <a:pt x="1256" y="154"/>
                  </a:cubicBezTo>
                  <a:cubicBezTo>
                    <a:pt x="1250" y="158"/>
                    <a:pt x="1249" y="155"/>
                    <a:pt x="1244" y="153"/>
                  </a:cubicBezTo>
                  <a:cubicBezTo>
                    <a:pt x="1238" y="151"/>
                    <a:pt x="1238" y="150"/>
                    <a:pt x="1229" y="149"/>
                  </a:cubicBezTo>
                  <a:cubicBezTo>
                    <a:pt x="1228" y="149"/>
                    <a:pt x="1228" y="149"/>
                    <a:pt x="1228" y="149"/>
                  </a:cubicBezTo>
                  <a:cubicBezTo>
                    <a:pt x="1227" y="149"/>
                    <a:pt x="1227" y="149"/>
                    <a:pt x="1227" y="149"/>
                  </a:cubicBezTo>
                  <a:cubicBezTo>
                    <a:pt x="1227" y="149"/>
                    <a:pt x="1227" y="149"/>
                    <a:pt x="1226" y="149"/>
                  </a:cubicBezTo>
                  <a:cubicBezTo>
                    <a:pt x="1226" y="149"/>
                    <a:pt x="1226" y="148"/>
                    <a:pt x="1226" y="148"/>
                  </a:cubicBezTo>
                  <a:cubicBezTo>
                    <a:pt x="1226" y="148"/>
                    <a:pt x="1225" y="148"/>
                    <a:pt x="1225" y="148"/>
                  </a:cubicBezTo>
                  <a:cubicBezTo>
                    <a:pt x="1225" y="148"/>
                    <a:pt x="1225" y="148"/>
                    <a:pt x="1225" y="148"/>
                  </a:cubicBezTo>
                  <a:cubicBezTo>
                    <a:pt x="1225" y="148"/>
                    <a:pt x="1224" y="148"/>
                    <a:pt x="1224" y="148"/>
                  </a:cubicBezTo>
                  <a:cubicBezTo>
                    <a:pt x="1224" y="148"/>
                    <a:pt x="1224" y="148"/>
                    <a:pt x="1224" y="148"/>
                  </a:cubicBezTo>
                  <a:cubicBezTo>
                    <a:pt x="1224" y="147"/>
                    <a:pt x="1223" y="147"/>
                    <a:pt x="1223" y="147"/>
                  </a:cubicBezTo>
                  <a:cubicBezTo>
                    <a:pt x="1223" y="147"/>
                    <a:pt x="1223" y="147"/>
                    <a:pt x="1223" y="147"/>
                  </a:cubicBezTo>
                  <a:cubicBezTo>
                    <a:pt x="1223" y="147"/>
                    <a:pt x="1223" y="147"/>
                    <a:pt x="1222" y="147"/>
                  </a:cubicBezTo>
                  <a:cubicBezTo>
                    <a:pt x="1222" y="147"/>
                    <a:pt x="1222" y="147"/>
                    <a:pt x="1222" y="147"/>
                  </a:cubicBezTo>
                  <a:cubicBezTo>
                    <a:pt x="1222" y="146"/>
                    <a:pt x="1222" y="146"/>
                    <a:pt x="1222" y="146"/>
                  </a:cubicBezTo>
                  <a:cubicBezTo>
                    <a:pt x="1222" y="146"/>
                    <a:pt x="1222" y="146"/>
                    <a:pt x="1222" y="146"/>
                  </a:cubicBezTo>
                  <a:cubicBezTo>
                    <a:pt x="1222" y="146"/>
                    <a:pt x="1221" y="146"/>
                    <a:pt x="1221" y="146"/>
                  </a:cubicBezTo>
                  <a:cubicBezTo>
                    <a:pt x="1221" y="145"/>
                    <a:pt x="1221" y="145"/>
                    <a:pt x="1221" y="145"/>
                  </a:cubicBezTo>
                  <a:cubicBezTo>
                    <a:pt x="1221" y="145"/>
                    <a:pt x="1221" y="145"/>
                    <a:pt x="1221" y="145"/>
                  </a:cubicBezTo>
                  <a:cubicBezTo>
                    <a:pt x="1221" y="145"/>
                    <a:pt x="1221" y="145"/>
                    <a:pt x="1221" y="145"/>
                  </a:cubicBezTo>
                  <a:cubicBezTo>
                    <a:pt x="1221" y="145"/>
                    <a:pt x="1220" y="144"/>
                    <a:pt x="1220" y="144"/>
                  </a:cubicBezTo>
                  <a:cubicBezTo>
                    <a:pt x="1220" y="144"/>
                    <a:pt x="1220" y="144"/>
                    <a:pt x="1220" y="144"/>
                  </a:cubicBezTo>
                  <a:cubicBezTo>
                    <a:pt x="1220" y="144"/>
                    <a:pt x="1220" y="144"/>
                    <a:pt x="1220" y="143"/>
                  </a:cubicBezTo>
                  <a:cubicBezTo>
                    <a:pt x="1220" y="143"/>
                    <a:pt x="1220" y="143"/>
                    <a:pt x="1220" y="143"/>
                  </a:cubicBezTo>
                  <a:cubicBezTo>
                    <a:pt x="1220" y="143"/>
                    <a:pt x="1220" y="143"/>
                    <a:pt x="1219" y="143"/>
                  </a:cubicBezTo>
                  <a:cubicBezTo>
                    <a:pt x="1219" y="143"/>
                    <a:pt x="1219" y="143"/>
                    <a:pt x="1219" y="143"/>
                  </a:cubicBezTo>
                  <a:cubicBezTo>
                    <a:pt x="1214" y="150"/>
                    <a:pt x="1211" y="162"/>
                    <a:pt x="1207" y="165"/>
                  </a:cubicBezTo>
                  <a:cubicBezTo>
                    <a:pt x="1201" y="170"/>
                    <a:pt x="1205" y="177"/>
                    <a:pt x="1199" y="182"/>
                  </a:cubicBezTo>
                  <a:cubicBezTo>
                    <a:pt x="1194" y="187"/>
                    <a:pt x="1196" y="188"/>
                    <a:pt x="1196" y="196"/>
                  </a:cubicBezTo>
                  <a:cubicBezTo>
                    <a:pt x="1196" y="204"/>
                    <a:pt x="1194" y="203"/>
                    <a:pt x="1188" y="205"/>
                  </a:cubicBezTo>
                  <a:cubicBezTo>
                    <a:pt x="1181" y="206"/>
                    <a:pt x="1186" y="214"/>
                    <a:pt x="1193" y="221"/>
                  </a:cubicBezTo>
                  <a:cubicBezTo>
                    <a:pt x="1201" y="227"/>
                    <a:pt x="1202" y="220"/>
                    <a:pt x="1204" y="217"/>
                  </a:cubicBezTo>
                  <a:cubicBezTo>
                    <a:pt x="1205" y="214"/>
                    <a:pt x="1219" y="218"/>
                    <a:pt x="1226" y="216"/>
                  </a:cubicBezTo>
                  <a:cubicBezTo>
                    <a:pt x="1232" y="214"/>
                    <a:pt x="1232" y="222"/>
                    <a:pt x="1238" y="222"/>
                  </a:cubicBezTo>
                  <a:cubicBezTo>
                    <a:pt x="1243" y="223"/>
                    <a:pt x="1246" y="216"/>
                    <a:pt x="1250" y="212"/>
                  </a:cubicBezTo>
                  <a:cubicBezTo>
                    <a:pt x="1253" y="209"/>
                    <a:pt x="1264" y="210"/>
                    <a:pt x="1267" y="212"/>
                  </a:cubicBezTo>
                  <a:cubicBezTo>
                    <a:pt x="1270" y="213"/>
                    <a:pt x="1281" y="216"/>
                    <a:pt x="1284" y="222"/>
                  </a:cubicBezTo>
                  <a:cubicBezTo>
                    <a:pt x="1287" y="227"/>
                    <a:pt x="1300" y="237"/>
                    <a:pt x="1307" y="242"/>
                  </a:cubicBezTo>
                  <a:cubicBezTo>
                    <a:pt x="1313" y="247"/>
                    <a:pt x="1313" y="255"/>
                    <a:pt x="1311" y="258"/>
                  </a:cubicBezTo>
                  <a:cubicBezTo>
                    <a:pt x="1309" y="261"/>
                    <a:pt x="1304" y="259"/>
                    <a:pt x="1296" y="262"/>
                  </a:cubicBezTo>
                  <a:cubicBezTo>
                    <a:pt x="1289" y="264"/>
                    <a:pt x="1289" y="259"/>
                    <a:pt x="1285" y="256"/>
                  </a:cubicBezTo>
                  <a:cubicBezTo>
                    <a:pt x="1281" y="254"/>
                    <a:pt x="1274" y="255"/>
                    <a:pt x="1268" y="255"/>
                  </a:cubicBezTo>
                  <a:cubicBezTo>
                    <a:pt x="1261" y="255"/>
                    <a:pt x="1258" y="263"/>
                    <a:pt x="1249" y="263"/>
                  </a:cubicBezTo>
                  <a:cubicBezTo>
                    <a:pt x="1240" y="262"/>
                    <a:pt x="1237" y="268"/>
                    <a:pt x="1225" y="270"/>
                  </a:cubicBezTo>
                  <a:cubicBezTo>
                    <a:pt x="1213" y="271"/>
                    <a:pt x="1211" y="279"/>
                    <a:pt x="1207" y="288"/>
                  </a:cubicBezTo>
                  <a:cubicBezTo>
                    <a:pt x="1204" y="297"/>
                    <a:pt x="1199" y="299"/>
                    <a:pt x="1191" y="304"/>
                  </a:cubicBezTo>
                  <a:cubicBezTo>
                    <a:pt x="1182" y="310"/>
                    <a:pt x="1169" y="304"/>
                    <a:pt x="1162" y="304"/>
                  </a:cubicBezTo>
                  <a:cubicBezTo>
                    <a:pt x="1154" y="304"/>
                    <a:pt x="1151" y="318"/>
                    <a:pt x="1146" y="320"/>
                  </a:cubicBezTo>
                  <a:cubicBezTo>
                    <a:pt x="1140" y="321"/>
                    <a:pt x="1137" y="325"/>
                    <a:pt x="1130" y="327"/>
                  </a:cubicBezTo>
                  <a:cubicBezTo>
                    <a:pt x="1123" y="329"/>
                    <a:pt x="1117" y="326"/>
                    <a:pt x="1110" y="325"/>
                  </a:cubicBezTo>
                  <a:cubicBezTo>
                    <a:pt x="1103" y="324"/>
                    <a:pt x="1103" y="322"/>
                    <a:pt x="1097" y="316"/>
                  </a:cubicBezTo>
                  <a:cubicBezTo>
                    <a:pt x="1090" y="311"/>
                    <a:pt x="1088" y="316"/>
                    <a:pt x="1081" y="318"/>
                  </a:cubicBezTo>
                  <a:cubicBezTo>
                    <a:pt x="1074" y="319"/>
                    <a:pt x="1075" y="330"/>
                    <a:pt x="1072" y="333"/>
                  </a:cubicBezTo>
                  <a:cubicBezTo>
                    <a:pt x="1068" y="335"/>
                    <a:pt x="1068" y="338"/>
                    <a:pt x="1067" y="340"/>
                  </a:cubicBezTo>
                  <a:cubicBezTo>
                    <a:pt x="1066" y="343"/>
                    <a:pt x="1072" y="350"/>
                    <a:pt x="1079" y="354"/>
                  </a:cubicBezTo>
                  <a:cubicBezTo>
                    <a:pt x="1087" y="358"/>
                    <a:pt x="1085" y="364"/>
                    <a:pt x="1081" y="366"/>
                  </a:cubicBezTo>
                  <a:cubicBezTo>
                    <a:pt x="1078" y="368"/>
                    <a:pt x="1077" y="372"/>
                    <a:pt x="1064" y="376"/>
                  </a:cubicBezTo>
                  <a:cubicBezTo>
                    <a:pt x="1051" y="379"/>
                    <a:pt x="1052" y="387"/>
                    <a:pt x="1045" y="393"/>
                  </a:cubicBezTo>
                  <a:cubicBezTo>
                    <a:pt x="1039" y="398"/>
                    <a:pt x="1034" y="401"/>
                    <a:pt x="1027" y="401"/>
                  </a:cubicBezTo>
                  <a:cubicBezTo>
                    <a:pt x="1020" y="401"/>
                    <a:pt x="1012" y="407"/>
                    <a:pt x="1006" y="408"/>
                  </a:cubicBezTo>
                  <a:cubicBezTo>
                    <a:pt x="1001" y="410"/>
                    <a:pt x="995" y="410"/>
                    <a:pt x="983" y="409"/>
                  </a:cubicBezTo>
                  <a:cubicBezTo>
                    <a:pt x="970" y="407"/>
                    <a:pt x="967" y="409"/>
                    <a:pt x="960" y="409"/>
                  </a:cubicBezTo>
                  <a:cubicBezTo>
                    <a:pt x="954" y="409"/>
                    <a:pt x="941" y="412"/>
                    <a:pt x="935" y="414"/>
                  </a:cubicBezTo>
                  <a:cubicBezTo>
                    <a:pt x="928" y="415"/>
                    <a:pt x="920" y="422"/>
                    <a:pt x="912" y="422"/>
                  </a:cubicBezTo>
                  <a:cubicBezTo>
                    <a:pt x="904" y="423"/>
                    <a:pt x="906" y="429"/>
                    <a:pt x="900" y="429"/>
                  </a:cubicBezTo>
                  <a:cubicBezTo>
                    <a:pt x="894" y="429"/>
                    <a:pt x="894" y="431"/>
                    <a:pt x="889" y="437"/>
                  </a:cubicBezTo>
                  <a:cubicBezTo>
                    <a:pt x="884" y="442"/>
                    <a:pt x="877" y="438"/>
                    <a:pt x="871" y="432"/>
                  </a:cubicBezTo>
                  <a:cubicBezTo>
                    <a:pt x="866" y="426"/>
                    <a:pt x="858" y="430"/>
                    <a:pt x="852" y="431"/>
                  </a:cubicBezTo>
                  <a:cubicBezTo>
                    <a:pt x="846" y="432"/>
                    <a:pt x="844" y="432"/>
                    <a:pt x="839" y="429"/>
                  </a:cubicBezTo>
                  <a:cubicBezTo>
                    <a:pt x="834" y="425"/>
                    <a:pt x="835" y="424"/>
                    <a:pt x="827" y="424"/>
                  </a:cubicBezTo>
                  <a:cubicBezTo>
                    <a:pt x="819" y="424"/>
                    <a:pt x="819" y="420"/>
                    <a:pt x="812" y="420"/>
                  </a:cubicBezTo>
                  <a:cubicBezTo>
                    <a:pt x="806" y="420"/>
                    <a:pt x="806" y="418"/>
                    <a:pt x="795" y="410"/>
                  </a:cubicBezTo>
                  <a:cubicBezTo>
                    <a:pt x="784" y="401"/>
                    <a:pt x="771" y="407"/>
                    <a:pt x="764" y="404"/>
                  </a:cubicBezTo>
                  <a:cubicBezTo>
                    <a:pt x="758" y="401"/>
                    <a:pt x="753" y="401"/>
                    <a:pt x="748" y="401"/>
                  </a:cubicBezTo>
                  <a:cubicBezTo>
                    <a:pt x="742" y="400"/>
                    <a:pt x="738" y="401"/>
                    <a:pt x="730" y="404"/>
                  </a:cubicBezTo>
                  <a:cubicBezTo>
                    <a:pt x="722" y="408"/>
                    <a:pt x="709" y="403"/>
                    <a:pt x="703" y="403"/>
                  </a:cubicBezTo>
                  <a:cubicBezTo>
                    <a:pt x="698" y="403"/>
                    <a:pt x="687" y="405"/>
                    <a:pt x="678" y="400"/>
                  </a:cubicBezTo>
                  <a:cubicBezTo>
                    <a:pt x="669" y="395"/>
                    <a:pt x="657" y="398"/>
                    <a:pt x="651" y="398"/>
                  </a:cubicBezTo>
                  <a:cubicBezTo>
                    <a:pt x="645" y="398"/>
                    <a:pt x="642" y="401"/>
                    <a:pt x="638" y="393"/>
                  </a:cubicBezTo>
                  <a:cubicBezTo>
                    <a:pt x="635" y="385"/>
                    <a:pt x="634" y="388"/>
                    <a:pt x="629" y="384"/>
                  </a:cubicBezTo>
                  <a:cubicBezTo>
                    <a:pt x="624" y="380"/>
                    <a:pt x="623" y="377"/>
                    <a:pt x="623" y="372"/>
                  </a:cubicBezTo>
                  <a:cubicBezTo>
                    <a:pt x="622" y="367"/>
                    <a:pt x="622" y="363"/>
                    <a:pt x="617" y="360"/>
                  </a:cubicBezTo>
                  <a:cubicBezTo>
                    <a:pt x="612" y="357"/>
                    <a:pt x="616" y="355"/>
                    <a:pt x="613" y="351"/>
                  </a:cubicBezTo>
                  <a:cubicBezTo>
                    <a:pt x="611" y="346"/>
                    <a:pt x="606" y="346"/>
                    <a:pt x="599" y="345"/>
                  </a:cubicBezTo>
                  <a:cubicBezTo>
                    <a:pt x="593" y="344"/>
                    <a:pt x="587" y="339"/>
                    <a:pt x="584" y="336"/>
                  </a:cubicBezTo>
                  <a:cubicBezTo>
                    <a:pt x="581" y="333"/>
                    <a:pt x="578" y="333"/>
                    <a:pt x="573" y="331"/>
                  </a:cubicBezTo>
                  <a:cubicBezTo>
                    <a:pt x="569" y="330"/>
                    <a:pt x="567" y="329"/>
                    <a:pt x="563" y="323"/>
                  </a:cubicBezTo>
                  <a:cubicBezTo>
                    <a:pt x="559" y="317"/>
                    <a:pt x="547" y="319"/>
                    <a:pt x="542" y="319"/>
                  </a:cubicBezTo>
                  <a:cubicBezTo>
                    <a:pt x="538" y="318"/>
                    <a:pt x="534" y="319"/>
                    <a:pt x="528" y="319"/>
                  </a:cubicBezTo>
                  <a:cubicBezTo>
                    <a:pt x="522" y="319"/>
                    <a:pt x="520" y="318"/>
                    <a:pt x="515" y="316"/>
                  </a:cubicBezTo>
                  <a:cubicBezTo>
                    <a:pt x="509" y="314"/>
                    <a:pt x="499" y="316"/>
                    <a:pt x="490" y="315"/>
                  </a:cubicBezTo>
                  <a:cubicBezTo>
                    <a:pt x="482" y="314"/>
                    <a:pt x="486" y="310"/>
                    <a:pt x="479" y="307"/>
                  </a:cubicBezTo>
                  <a:cubicBezTo>
                    <a:pt x="472" y="303"/>
                    <a:pt x="476" y="301"/>
                    <a:pt x="476" y="297"/>
                  </a:cubicBezTo>
                  <a:cubicBezTo>
                    <a:pt x="477" y="293"/>
                    <a:pt x="479" y="289"/>
                    <a:pt x="485" y="285"/>
                  </a:cubicBezTo>
                  <a:cubicBezTo>
                    <a:pt x="491" y="281"/>
                    <a:pt x="487" y="280"/>
                    <a:pt x="484" y="277"/>
                  </a:cubicBezTo>
                  <a:cubicBezTo>
                    <a:pt x="481" y="275"/>
                    <a:pt x="481" y="268"/>
                    <a:pt x="488" y="266"/>
                  </a:cubicBezTo>
                  <a:cubicBezTo>
                    <a:pt x="494" y="263"/>
                    <a:pt x="491" y="258"/>
                    <a:pt x="486" y="256"/>
                  </a:cubicBezTo>
                  <a:cubicBezTo>
                    <a:pt x="481" y="254"/>
                    <a:pt x="482" y="249"/>
                    <a:pt x="476" y="245"/>
                  </a:cubicBezTo>
                  <a:cubicBezTo>
                    <a:pt x="470" y="240"/>
                    <a:pt x="469" y="236"/>
                    <a:pt x="469" y="231"/>
                  </a:cubicBezTo>
                  <a:cubicBezTo>
                    <a:pt x="468" y="227"/>
                    <a:pt x="466" y="225"/>
                    <a:pt x="464" y="222"/>
                  </a:cubicBezTo>
                  <a:cubicBezTo>
                    <a:pt x="463" y="220"/>
                    <a:pt x="459" y="216"/>
                    <a:pt x="455" y="215"/>
                  </a:cubicBezTo>
                  <a:cubicBezTo>
                    <a:pt x="452" y="214"/>
                    <a:pt x="449" y="215"/>
                    <a:pt x="447" y="212"/>
                  </a:cubicBezTo>
                  <a:cubicBezTo>
                    <a:pt x="446" y="208"/>
                    <a:pt x="438" y="212"/>
                    <a:pt x="432" y="211"/>
                  </a:cubicBezTo>
                  <a:cubicBezTo>
                    <a:pt x="426" y="211"/>
                    <a:pt x="418" y="203"/>
                    <a:pt x="417" y="200"/>
                  </a:cubicBezTo>
                  <a:cubicBezTo>
                    <a:pt x="416" y="198"/>
                    <a:pt x="415" y="197"/>
                    <a:pt x="409" y="195"/>
                  </a:cubicBezTo>
                  <a:cubicBezTo>
                    <a:pt x="403" y="192"/>
                    <a:pt x="402" y="190"/>
                    <a:pt x="401" y="187"/>
                  </a:cubicBezTo>
                  <a:cubicBezTo>
                    <a:pt x="400" y="184"/>
                    <a:pt x="398" y="184"/>
                    <a:pt x="396" y="179"/>
                  </a:cubicBezTo>
                  <a:cubicBezTo>
                    <a:pt x="396" y="177"/>
                    <a:pt x="396" y="174"/>
                    <a:pt x="396" y="172"/>
                  </a:cubicBezTo>
                  <a:cubicBezTo>
                    <a:pt x="396" y="172"/>
                    <a:pt x="395" y="172"/>
                    <a:pt x="395" y="172"/>
                  </a:cubicBezTo>
                  <a:cubicBezTo>
                    <a:pt x="395" y="172"/>
                    <a:pt x="395" y="172"/>
                    <a:pt x="395" y="172"/>
                  </a:cubicBezTo>
                  <a:cubicBezTo>
                    <a:pt x="395" y="172"/>
                    <a:pt x="395" y="172"/>
                    <a:pt x="394" y="172"/>
                  </a:cubicBezTo>
                  <a:cubicBezTo>
                    <a:pt x="394" y="172"/>
                    <a:pt x="394" y="172"/>
                    <a:pt x="394" y="172"/>
                  </a:cubicBezTo>
                  <a:cubicBezTo>
                    <a:pt x="393" y="172"/>
                    <a:pt x="392" y="172"/>
                    <a:pt x="391" y="172"/>
                  </a:cubicBezTo>
                  <a:cubicBezTo>
                    <a:pt x="391" y="172"/>
                    <a:pt x="391" y="172"/>
                    <a:pt x="390" y="172"/>
                  </a:cubicBezTo>
                  <a:cubicBezTo>
                    <a:pt x="390" y="172"/>
                    <a:pt x="390" y="172"/>
                    <a:pt x="390" y="172"/>
                  </a:cubicBezTo>
                  <a:cubicBezTo>
                    <a:pt x="390" y="172"/>
                    <a:pt x="389" y="172"/>
                    <a:pt x="389" y="171"/>
                  </a:cubicBezTo>
                  <a:cubicBezTo>
                    <a:pt x="385" y="171"/>
                    <a:pt x="383" y="173"/>
                    <a:pt x="380" y="169"/>
                  </a:cubicBezTo>
                  <a:cubicBezTo>
                    <a:pt x="379" y="168"/>
                    <a:pt x="377" y="167"/>
                    <a:pt x="376" y="167"/>
                  </a:cubicBezTo>
                  <a:cubicBezTo>
                    <a:pt x="376" y="167"/>
                    <a:pt x="376" y="167"/>
                    <a:pt x="376" y="167"/>
                  </a:cubicBezTo>
                  <a:cubicBezTo>
                    <a:pt x="376" y="167"/>
                    <a:pt x="375" y="167"/>
                    <a:pt x="375" y="168"/>
                  </a:cubicBezTo>
                  <a:cubicBezTo>
                    <a:pt x="375" y="168"/>
                    <a:pt x="375" y="168"/>
                    <a:pt x="375" y="168"/>
                  </a:cubicBezTo>
                  <a:cubicBezTo>
                    <a:pt x="375" y="168"/>
                    <a:pt x="375" y="169"/>
                    <a:pt x="374" y="169"/>
                  </a:cubicBezTo>
                  <a:cubicBezTo>
                    <a:pt x="374" y="169"/>
                    <a:pt x="374" y="169"/>
                    <a:pt x="374" y="169"/>
                  </a:cubicBezTo>
                  <a:cubicBezTo>
                    <a:pt x="374" y="169"/>
                    <a:pt x="373" y="170"/>
                    <a:pt x="373" y="170"/>
                  </a:cubicBezTo>
                  <a:cubicBezTo>
                    <a:pt x="373" y="170"/>
                    <a:pt x="373" y="170"/>
                    <a:pt x="373" y="170"/>
                  </a:cubicBezTo>
                  <a:cubicBezTo>
                    <a:pt x="372" y="171"/>
                    <a:pt x="372" y="171"/>
                    <a:pt x="372" y="171"/>
                  </a:cubicBezTo>
                  <a:cubicBezTo>
                    <a:pt x="367" y="174"/>
                    <a:pt x="369" y="176"/>
                    <a:pt x="368" y="186"/>
                  </a:cubicBezTo>
                  <a:cubicBezTo>
                    <a:pt x="367" y="196"/>
                    <a:pt x="355" y="196"/>
                    <a:pt x="346" y="196"/>
                  </a:cubicBezTo>
                  <a:cubicBezTo>
                    <a:pt x="337" y="196"/>
                    <a:pt x="333" y="208"/>
                    <a:pt x="333" y="213"/>
                  </a:cubicBezTo>
                  <a:cubicBezTo>
                    <a:pt x="332" y="217"/>
                    <a:pt x="333" y="223"/>
                    <a:pt x="335" y="226"/>
                  </a:cubicBezTo>
                  <a:cubicBezTo>
                    <a:pt x="338" y="230"/>
                    <a:pt x="336" y="232"/>
                    <a:pt x="337" y="237"/>
                  </a:cubicBezTo>
                  <a:cubicBezTo>
                    <a:pt x="337" y="243"/>
                    <a:pt x="335" y="244"/>
                    <a:pt x="331" y="245"/>
                  </a:cubicBezTo>
                  <a:cubicBezTo>
                    <a:pt x="328" y="245"/>
                    <a:pt x="325" y="247"/>
                    <a:pt x="322" y="250"/>
                  </a:cubicBezTo>
                  <a:cubicBezTo>
                    <a:pt x="318" y="254"/>
                    <a:pt x="315" y="254"/>
                    <a:pt x="310" y="251"/>
                  </a:cubicBezTo>
                  <a:cubicBezTo>
                    <a:pt x="305" y="249"/>
                    <a:pt x="300" y="249"/>
                    <a:pt x="290" y="250"/>
                  </a:cubicBezTo>
                  <a:cubicBezTo>
                    <a:pt x="279" y="251"/>
                    <a:pt x="284" y="247"/>
                    <a:pt x="273" y="242"/>
                  </a:cubicBezTo>
                  <a:cubicBezTo>
                    <a:pt x="262" y="237"/>
                    <a:pt x="263" y="245"/>
                    <a:pt x="261" y="249"/>
                  </a:cubicBezTo>
                  <a:cubicBezTo>
                    <a:pt x="259" y="253"/>
                    <a:pt x="257" y="257"/>
                    <a:pt x="256" y="264"/>
                  </a:cubicBezTo>
                  <a:cubicBezTo>
                    <a:pt x="254" y="272"/>
                    <a:pt x="256" y="272"/>
                    <a:pt x="250" y="275"/>
                  </a:cubicBezTo>
                  <a:cubicBezTo>
                    <a:pt x="245" y="279"/>
                    <a:pt x="242" y="295"/>
                    <a:pt x="242" y="298"/>
                  </a:cubicBezTo>
                  <a:cubicBezTo>
                    <a:pt x="241" y="301"/>
                    <a:pt x="243" y="304"/>
                    <a:pt x="247" y="304"/>
                  </a:cubicBezTo>
                  <a:cubicBezTo>
                    <a:pt x="252" y="304"/>
                    <a:pt x="252" y="308"/>
                    <a:pt x="250" y="312"/>
                  </a:cubicBezTo>
                  <a:cubicBezTo>
                    <a:pt x="249" y="316"/>
                    <a:pt x="243" y="316"/>
                    <a:pt x="234" y="315"/>
                  </a:cubicBezTo>
                  <a:cubicBezTo>
                    <a:pt x="226" y="314"/>
                    <a:pt x="227" y="310"/>
                    <a:pt x="221" y="308"/>
                  </a:cubicBezTo>
                  <a:cubicBezTo>
                    <a:pt x="215" y="307"/>
                    <a:pt x="209" y="310"/>
                    <a:pt x="206" y="314"/>
                  </a:cubicBezTo>
                  <a:cubicBezTo>
                    <a:pt x="204" y="318"/>
                    <a:pt x="188" y="314"/>
                    <a:pt x="187" y="316"/>
                  </a:cubicBezTo>
                  <a:cubicBezTo>
                    <a:pt x="187" y="319"/>
                    <a:pt x="176" y="316"/>
                    <a:pt x="175" y="321"/>
                  </a:cubicBezTo>
                  <a:cubicBezTo>
                    <a:pt x="174" y="325"/>
                    <a:pt x="176" y="328"/>
                    <a:pt x="182" y="328"/>
                  </a:cubicBezTo>
                  <a:cubicBezTo>
                    <a:pt x="188" y="328"/>
                    <a:pt x="186" y="340"/>
                    <a:pt x="186" y="348"/>
                  </a:cubicBezTo>
                  <a:cubicBezTo>
                    <a:pt x="187" y="356"/>
                    <a:pt x="186" y="358"/>
                    <a:pt x="191" y="362"/>
                  </a:cubicBezTo>
                  <a:cubicBezTo>
                    <a:pt x="197" y="366"/>
                    <a:pt x="195" y="371"/>
                    <a:pt x="197" y="379"/>
                  </a:cubicBezTo>
                  <a:cubicBezTo>
                    <a:pt x="199" y="388"/>
                    <a:pt x="195" y="387"/>
                    <a:pt x="193" y="391"/>
                  </a:cubicBezTo>
                  <a:cubicBezTo>
                    <a:pt x="192" y="396"/>
                    <a:pt x="184" y="395"/>
                    <a:pt x="181" y="400"/>
                  </a:cubicBezTo>
                  <a:cubicBezTo>
                    <a:pt x="181" y="400"/>
                    <a:pt x="181" y="400"/>
                    <a:pt x="181" y="401"/>
                  </a:cubicBezTo>
                  <a:cubicBezTo>
                    <a:pt x="181" y="401"/>
                    <a:pt x="181" y="401"/>
                    <a:pt x="181" y="401"/>
                  </a:cubicBezTo>
                  <a:cubicBezTo>
                    <a:pt x="181" y="401"/>
                    <a:pt x="181" y="402"/>
                    <a:pt x="180" y="402"/>
                  </a:cubicBezTo>
                  <a:cubicBezTo>
                    <a:pt x="180" y="402"/>
                    <a:pt x="180" y="402"/>
                    <a:pt x="180" y="402"/>
                  </a:cubicBezTo>
                  <a:cubicBezTo>
                    <a:pt x="180" y="403"/>
                    <a:pt x="180" y="403"/>
                    <a:pt x="180" y="403"/>
                  </a:cubicBezTo>
                  <a:cubicBezTo>
                    <a:pt x="180" y="403"/>
                    <a:pt x="180" y="404"/>
                    <a:pt x="180" y="404"/>
                  </a:cubicBezTo>
                  <a:cubicBezTo>
                    <a:pt x="180" y="404"/>
                    <a:pt x="180" y="404"/>
                    <a:pt x="180" y="405"/>
                  </a:cubicBezTo>
                  <a:cubicBezTo>
                    <a:pt x="180" y="405"/>
                    <a:pt x="180" y="405"/>
                    <a:pt x="180" y="405"/>
                  </a:cubicBezTo>
                  <a:cubicBezTo>
                    <a:pt x="180" y="406"/>
                    <a:pt x="180" y="406"/>
                    <a:pt x="180" y="406"/>
                  </a:cubicBezTo>
                  <a:cubicBezTo>
                    <a:pt x="180" y="407"/>
                    <a:pt x="180" y="407"/>
                    <a:pt x="180" y="407"/>
                  </a:cubicBezTo>
                  <a:cubicBezTo>
                    <a:pt x="180" y="407"/>
                    <a:pt x="180" y="408"/>
                    <a:pt x="180" y="408"/>
                  </a:cubicBezTo>
                  <a:cubicBezTo>
                    <a:pt x="180" y="408"/>
                    <a:pt x="180" y="408"/>
                    <a:pt x="180" y="409"/>
                  </a:cubicBezTo>
                  <a:cubicBezTo>
                    <a:pt x="180" y="409"/>
                    <a:pt x="180" y="409"/>
                    <a:pt x="180" y="410"/>
                  </a:cubicBezTo>
                  <a:cubicBezTo>
                    <a:pt x="180" y="410"/>
                    <a:pt x="180" y="410"/>
                    <a:pt x="180" y="410"/>
                  </a:cubicBezTo>
                  <a:cubicBezTo>
                    <a:pt x="180" y="411"/>
                    <a:pt x="181" y="411"/>
                    <a:pt x="181" y="412"/>
                  </a:cubicBezTo>
                  <a:cubicBezTo>
                    <a:pt x="181" y="413"/>
                    <a:pt x="181" y="414"/>
                    <a:pt x="181" y="415"/>
                  </a:cubicBezTo>
                  <a:cubicBezTo>
                    <a:pt x="181" y="415"/>
                    <a:pt x="181" y="415"/>
                    <a:pt x="181" y="415"/>
                  </a:cubicBezTo>
                  <a:cubicBezTo>
                    <a:pt x="181" y="416"/>
                    <a:pt x="181" y="416"/>
                    <a:pt x="181" y="417"/>
                  </a:cubicBezTo>
                  <a:cubicBezTo>
                    <a:pt x="181" y="417"/>
                    <a:pt x="181" y="417"/>
                    <a:pt x="181" y="417"/>
                  </a:cubicBezTo>
                  <a:cubicBezTo>
                    <a:pt x="181" y="417"/>
                    <a:pt x="181" y="418"/>
                    <a:pt x="181" y="418"/>
                  </a:cubicBezTo>
                  <a:cubicBezTo>
                    <a:pt x="181" y="418"/>
                    <a:pt x="181" y="418"/>
                    <a:pt x="181" y="418"/>
                  </a:cubicBezTo>
                  <a:cubicBezTo>
                    <a:pt x="181" y="419"/>
                    <a:pt x="181" y="419"/>
                    <a:pt x="181" y="419"/>
                  </a:cubicBezTo>
                  <a:cubicBezTo>
                    <a:pt x="181" y="419"/>
                    <a:pt x="181" y="419"/>
                    <a:pt x="181" y="420"/>
                  </a:cubicBezTo>
                  <a:cubicBezTo>
                    <a:pt x="181" y="420"/>
                    <a:pt x="181" y="420"/>
                    <a:pt x="181" y="420"/>
                  </a:cubicBezTo>
                  <a:cubicBezTo>
                    <a:pt x="181" y="420"/>
                    <a:pt x="181" y="421"/>
                    <a:pt x="181" y="421"/>
                  </a:cubicBezTo>
                  <a:cubicBezTo>
                    <a:pt x="181" y="421"/>
                    <a:pt x="181" y="421"/>
                    <a:pt x="181" y="422"/>
                  </a:cubicBezTo>
                  <a:cubicBezTo>
                    <a:pt x="181" y="426"/>
                    <a:pt x="178" y="425"/>
                    <a:pt x="171" y="426"/>
                  </a:cubicBezTo>
                  <a:cubicBezTo>
                    <a:pt x="164" y="427"/>
                    <a:pt x="159" y="430"/>
                    <a:pt x="151" y="434"/>
                  </a:cubicBezTo>
                  <a:cubicBezTo>
                    <a:pt x="143" y="437"/>
                    <a:pt x="129" y="445"/>
                    <a:pt x="128" y="452"/>
                  </a:cubicBezTo>
                  <a:cubicBezTo>
                    <a:pt x="127" y="458"/>
                    <a:pt x="103" y="456"/>
                    <a:pt x="96" y="456"/>
                  </a:cubicBezTo>
                  <a:cubicBezTo>
                    <a:pt x="88" y="456"/>
                    <a:pt x="82" y="457"/>
                    <a:pt x="80" y="469"/>
                  </a:cubicBezTo>
                  <a:cubicBezTo>
                    <a:pt x="79" y="480"/>
                    <a:pt x="71" y="478"/>
                    <a:pt x="67" y="478"/>
                  </a:cubicBezTo>
                  <a:cubicBezTo>
                    <a:pt x="62" y="478"/>
                    <a:pt x="61" y="482"/>
                    <a:pt x="56" y="482"/>
                  </a:cubicBezTo>
                  <a:cubicBezTo>
                    <a:pt x="51" y="482"/>
                    <a:pt x="52" y="481"/>
                    <a:pt x="51" y="476"/>
                  </a:cubicBezTo>
                  <a:cubicBezTo>
                    <a:pt x="51" y="472"/>
                    <a:pt x="44" y="472"/>
                    <a:pt x="42" y="475"/>
                  </a:cubicBezTo>
                  <a:cubicBezTo>
                    <a:pt x="40" y="478"/>
                    <a:pt x="37" y="478"/>
                    <a:pt x="33" y="478"/>
                  </a:cubicBezTo>
                  <a:cubicBezTo>
                    <a:pt x="29" y="478"/>
                    <a:pt x="26" y="479"/>
                    <a:pt x="24" y="483"/>
                  </a:cubicBezTo>
                  <a:cubicBezTo>
                    <a:pt x="22" y="488"/>
                    <a:pt x="16" y="490"/>
                    <a:pt x="7" y="491"/>
                  </a:cubicBezTo>
                  <a:cubicBezTo>
                    <a:pt x="7" y="491"/>
                    <a:pt x="7" y="491"/>
                    <a:pt x="6" y="492"/>
                  </a:cubicBezTo>
                  <a:cubicBezTo>
                    <a:pt x="6" y="492"/>
                    <a:pt x="6" y="492"/>
                    <a:pt x="6" y="492"/>
                  </a:cubicBezTo>
                  <a:cubicBezTo>
                    <a:pt x="6" y="492"/>
                    <a:pt x="6" y="492"/>
                    <a:pt x="5" y="492"/>
                  </a:cubicBezTo>
                  <a:cubicBezTo>
                    <a:pt x="5" y="492"/>
                    <a:pt x="5" y="492"/>
                    <a:pt x="5" y="492"/>
                  </a:cubicBezTo>
                  <a:cubicBezTo>
                    <a:pt x="5" y="492"/>
                    <a:pt x="5" y="492"/>
                    <a:pt x="5" y="493"/>
                  </a:cubicBezTo>
                  <a:cubicBezTo>
                    <a:pt x="4" y="493"/>
                    <a:pt x="4" y="493"/>
                    <a:pt x="4" y="493"/>
                  </a:cubicBezTo>
                  <a:cubicBezTo>
                    <a:pt x="4" y="493"/>
                    <a:pt x="4" y="493"/>
                    <a:pt x="4" y="493"/>
                  </a:cubicBezTo>
                  <a:cubicBezTo>
                    <a:pt x="4" y="493"/>
                    <a:pt x="4" y="494"/>
                    <a:pt x="4" y="494"/>
                  </a:cubicBezTo>
                  <a:cubicBezTo>
                    <a:pt x="3" y="494"/>
                    <a:pt x="3" y="494"/>
                    <a:pt x="3" y="494"/>
                  </a:cubicBezTo>
                  <a:cubicBezTo>
                    <a:pt x="3" y="494"/>
                    <a:pt x="3" y="494"/>
                    <a:pt x="3" y="495"/>
                  </a:cubicBezTo>
                  <a:cubicBezTo>
                    <a:pt x="3" y="495"/>
                    <a:pt x="3" y="495"/>
                    <a:pt x="2" y="495"/>
                  </a:cubicBezTo>
                  <a:cubicBezTo>
                    <a:pt x="2" y="495"/>
                    <a:pt x="2" y="495"/>
                    <a:pt x="2" y="496"/>
                  </a:cubicBezTo>
                  <a:cubicBezTo>
                    <a:pt x="2" y="496"/>
                    <a:pt x="2" y="497"/>
                    <a:pt x="1" y="498"/>
                  </a:cubicBezTo>
                  <a:cubicBezTo>
                    <a:pt x="1" y="498"/>
                    <a:pt x="1" y="498"/>
                    <a:pt x="1" y="498"/>
                  </a:cubicBezTo>
                  <a:cubicBezTo>
                    <a:pt x="1" y="498"/>
                    <a:pt x="1" y="499"/>
                    <a:pt x="1" y="499"/>
                  </a:cubicBezTo>
                  <a:cubicBezTo>
                    <a:pt x="1" y="499"/>
                    <a:pt x="1" y="499"/>
                    <a:pt x="1" y="499"/>
                  </a:cubicBezTo>
                  <a:cubicBezTo>
                    <a:pt x="1" y="500"/>
                    <a:pt x="1" y="500"/>
                    <a:pt x="1" y="501"/>
                  </a:cubicBezTo>
                  <a:cubicBezTo>
                    <a:pt x="1" y="501"/>
                    <a:pt x="1" y="501"/>
                    <a:pt x="1" y="501"/>
                  </a:cubicBezTo>
                  <a:cubicBezTo>
                    <a:pt x="1" y="501"/>
                    <a:pt x="0" y="502"/>
                    <a:pt x="0" y="502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503"/>
                    <a:pt x="0" y="503"/>
                    <a:pt x="0" y="504"/>
                  </a:cubicBezTo>
                  <a:cubicBezTo>
                    <a:pt x="0" y="504"/>
                    <a:pt x="0" y="504"/>
                    <a:pt x="0" y="504"/>
                  </a:cubicBezTo>
                  <a:cubicBezTo>
                    <a:pt x="0" y="504"/>
                    <a:pt x="0" y="505"/>
                    <a:pt x="0" y="505"/>
                  </a:cubicBezTo>
                  <a:cubicBezTo>
                    <a:pt x="0" y="505"/>
                    <a:pt x="0" y="505"/>
                    <a:pt x="0" y="505"/>
                  </a:cubicBezTo>
                  <a:cubicBezTo>
                    <a:pt x="0" y="506"/>
                    <a:pt x="0" y="507"/>
                    <a:pt x="0" y="509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0" y="509"/>
                    <a:pt x="0" y="510"/>
                    <a:pt x="0" y="510"/>
                  </a:cubicBezTo>
                  <a:cubicBezTo>
                    <a:pt x="0" y="510"/>
                    <a:pt x="0" y="510"/>
                    <a:pt x="0" y="510"/>
                  </a:cubicBezTo>
                  <a:cubicBezTo>
                    <a:pt x="0" y="514"/>
                    <a:pt x="0" y="517"/>
                    <a:pt x="0" y="520"/>
                  </a:cubicBezTo>
                  <a:cubicBezTo>
                    <a:pt x="0" y="520"/>
                    <a:pt x="0" y="520"/>
                    <a:pt x="0" y="520"/>
                  </a:cubicBezTo>
                  <a:cubicBezTo>
                    <a:pt x="0" y="521"/>
                    <a:pt x="0" y="521"/>
                    <a:pt x="0" y="521"/>
                  </a:cubicBezTo>
                  <a:cubicBezTo>
                    <a:pt x="0" y="521"/>
                    <a:pt x="0" y="521"/>
                    <a:pt x="0" y="522"/>
                  </a:cubicBezTo>
                  <a:cubicBezTo>
                    <a:pt x="0" y="529"/>
                    <a:pt x="2" y="533"/>
                    <a:pt x="3" y="537"/>
                  </a:cubicBezTo>
                  <a:cubicBezTo>
                    <a:pt x="4" y="542"/>
                    <a:pt x="9" y="540"/>
                    <a:pt x="12" y="538"/>
                  </a:cubicBezTo>
                  <a:cubicBezTo>
                    <a:pt x="14" y="535"/>
                    <a:pt x="22" y="539"/>
                    <a:pt x="24" y="540"/>
                  </a:cubicBezTo>
                  <a:cubicBezTo>
                    <a:pt x="27" y="541"/>
                    <a:pt x="29" y="550"/>
                    <a:pt x="29" y="554"/>
                  </a:cubicBezTo>
                  <a:cubicBezTo>
                    <a:pt x="29" y="558"/>
                    <a:pt x="29" y="563"/>
                    <a:pt x="32" y="567"/>
                  </a:cubicBezTo>
                  <a:cubicBezTo>
                    <a:pt x="32" y="568"/>
                    <a:pt x="32" y="569"/>
                    <a:pt x="32" y="569"/>
                  </a:cubicBezTo>
                  <a:cubicBezTo>
                    <a:pt x="33" y="569"/>
                    <a:pt x="33" y="570"/>
                    <a:pt x="33" y="570"/>
                  </a:cubicBezTo>
                  <a:cubicBezTo>
                    <a:pt x="33" y="570"/>
                    <a:pt x="33" y="571"/>
                    <a:pt x="33" y="571"/>
                  </a:cubicBezTo>
                  <a:cubicBezTo>
                    <a:pt x="33" y="571"/>
                    <a:pt x="33" y="572"/>
                    <a:pt x="33" y="572"/>
                  </a:cubicBezTo>
                  <a:cubicBezTo>
                    <a:pt x="33" y="572"/>
                    <a:pt x="33" y="572"/>
                    <a:pt x="33" y="573"/>
                  </a:cubicBezTo>
                  <a:cubicBezTo>
                    <a:pt x="33" y="573"/>
                    <a:pt x="33" y="574"/>
                    <a:pt x="33" y="574"/>
                  </a:cubicBezTo>
                  <a:cubicBezTo>
                    <a:pt x="33" y="574"/>
                    <a:pt x="33" y="574"/>
                    <a:pt x="33" y="574"/>
                  </a:cubicBezTo>
                  <a:cubicBezTo>
                    <a:pt x="33" y="575"/>
                    <a:pt x="33" y="575"/>
                    <a:pt x="33" y="576"/>
                  </a:cubicBezTo>
                  <a:cubicBezTo>
                    <a:pt x="33" y="576"/>
                    <a:pt x="33" y="576"/>
                    <a:pt x="33" y="576"/>
                  </a:cubicBezTo>
                  <a:cubicBezTo>
                    <a:pt x="33" y="577"/>
                    <a:pt x="33" y="577"/>
                    <a:pt x="33" y="578"/>
                  </a:cubicBezTo>
                  <a:cubicBezTo>
                    <a:pt x="33" y="578"/>
                    <a:pt x="33" y="578"/>
                    <a:pt x="33" y="578"/>
                  </a:cubicBezTo>
                  <a:cubicBezTo>
                    <a:pt x="33" y="579"/>
                    <a:pt x="32" y="580"/>
                    <a:pt x="32" y="582"/>
                  </a:cubicBezTo>
                  <a:cubicBezTo>
                    <a:pt x="32" y="582"/>
                    <a:pt x="32" y="582"/>
                    <a:pt x="32" y="582"/>
                  </a:cubicBezTo>
                  <a:cubicBezTo>
                    <a:pt x="32" y="582"/>
                    <a:pt x="32" y="582"/>
                    <a:pt x="31" y="582"/>
                  </a:cubicBezTo>
                  <a:cubicBezTo>
                    <a:pt x="29" y="588"/>
                    <a:pt x="28" y="588"/>
                    <a:pt x="25" y="590"/>
                  </a:cubicBezTo>
                  <a:cubicBezTo>
                    <a:pt x="25" y="590"/>
                    <a:pt x="25" y="590"/>
                    <a:pt x="24" y="590"/>
                  </a:cubicBezTo>
                  <a:cubicBezTo>
                    <a:pt x="26" y="592"/>
                    <a:pt x="29" y="593"/>
                    <a:pt x="33" y="593"/>
                  </a:cubicBezTo>
                  <a:cubicBezTo>
                    <a:pt x="39" y="593"/>
                    <a:pt x="41" y="593"/>
                    <a:pt x="43" y="595"/>
                  </a:cubicBezTo>
                  <a:cubicBezTo>
                    <a:pt x="45" y="598"/>
                    <a:pt x="45" y="599"/>
                    <a:pt x="50" y="600"/>
                  </a:cubicBezTo>
                  <a:cubicBezTo>
                    <a:pt x="55" y="602"/>
                    <a:pt x="54" y="604"/>
                    <a:pt x="57" y="605"/>
                  </a:cubicBezTo>
                  <a:cubicBezTo>
                    <a:pt x="59" y="606"/>
                    <a:pt x="62" y="610"/>
                    <a:pt x="62" y="613"/>
                  </a:cubicBezTo>
                  <a:cubicBezTo>
                    <a:pt x="62" y="617"/>
                    <a:pt x="57" y="622"/>
                    <a:pt x="61" y="625"/>
                  </a:cubicBezTo>
                  <a:cubicBezTo>
                    <a:pt x="64" y="627"/>
                    <a:pt x="65" y="631"/>
                    <a:pt x="69" y="631"/>
                  </a:cubicBezTo>
                  <a:cubicBezTo>
                    <a:pt x="74" y="631"/>
                    <a:pt x="77" y="629"/>
                    <a:pt x="81" y="634"/>
                  </a:cubicBezTo>
                  <a:cubicBezTo>
                    <a:pt x="84" y="638"/>
                    <a:pt x="82" y="639"/>
                    <a:pt x="89" y="640"/>
                  </a:cubicBezTo>
                  <a:cubicBezTo>
                    <a:pt x="97" y="641"/>
                    <a:pt x="94" y="642"/>
                    <a:pt x="100" y="643"/>
                  </a:cubicBezTo>
                  <a:cubicBezTo>
                    <a:pt x="100" y="643"/>
                    <a:pt x="100" y="643"/>
                    <a:pt x="101" y="643"/>
                  </a:cubicBezTo>
                  <a:cubicBezTo>
                    <a:pt x="101" y="643"/>
                    <a:pt x="101" y="643"/>
                    <a:pt x="101" y="643"/>
                  </a:cubicBezTo>
                  <a:cubicBezTo>
                    <a:pt x="106" y="643"/>
                    <a:pt x="115" y="645"/>
                    <a:pt x="120" y="642"/>
                  </a:cubicBezTo>
                  <a:cubicBezTo>
                    <a:pt x="120" y="642"/>
                    <a:pt x="120" y="642"/>
                    <a:pt x="120" y="642"/>
                  </a:cubicBezTo>
                  <a:cubicBezTo>
                    <a:pt x="120" y="642"/>
                    <a:pt x="121" y="641"/>
                    <a:pt x="121" y="641"/>
                  </a:cubicBezTo>
                  <a:cubicBezTo>
                    <a:pt x="125" y="637"/>
                    <a:pt x="124" y="635"/>
                    <a:pt x="129" y="634"/>
                  </a:cubicBezTo>
                  <a:cubicBezTo>
                    <a:pt x="134" y="634"/>
                    <a:pt x="134" y="631"/>
                    <a:pt x="139" y="629"/>
                  </a:cubicBezTo>
                  <a:cubicBezTo>
                    <a:pt x="143" y="628"/>
                    <a:pt x="144" y="626"/>
                    <a:pt x="150" y="626"/>
                  </a:cubicBezTo>
                  <a:cubicBezTo>
                    <a:pt x="155" y="626"/>
                    <a:pt x="162" y="625"/>
                    <a:pt x="166" y="631"/>
                  </a:cubicBezTo>
                  <a:cubicBezTo>
                    <a:pt x="169" y="636"/>
                    <a:pt x="172" y="639"/>
                    <a:pt x="178" y="640"/>
                  </a:cubicBezTo>
                  <a:cubicBezTo>
                    <a:pt x="183" y="642"/>
                    <a:pt x="189" y="642"/>
                    <a:pt x="187" y="646"/>
                  </a:cubicBezTo>
                  <a:cubicBezTo>
                    <a:pt x="186" y="650"/>
                    <a:pt x="183" y="651"/>
                    <a:pt x="184" y="655"/>
                  </a:cubicBezTo>
                  <a:cubicBezTo>
                    <a:pt x="184" y="659"/>
                    <a:pt x="184" y="667"/>
                    <a:pt x="181" y="668"/>
                  </a:cubicBezTo>
                  <a:cubicBezTo>
                    <a:pt x="177" y="668"/>
                    <a:pt x="175" y="670"/>
                    <a:pt x="173" y="673"/>
                  </a:cubicBezTo>
                  <a:cubicBezTo>
                    <a:pt x="170" y="677"/>
                    <a:pt x="168" y="686"/>
                    <a:pt x="162" y="687"/>
                  </a:cubicBezTo>
                  <a:cubicBezTo>
                    <a:pt x="156" y="689"/>
                    <a:pt x="153" y="692"/>
                    <a:pt x="151" y="689"/>
                  </a:cubicBezTo>
                  <a:cubicBezTo>
                    <a:pt x="149" y="686"/>
                    <a:pt x="146" y="683"/>
                    <a:pt x="143" y="685"/>
                  </a:cubicBezTo>
                  <a:cubicBezTo>
                    <a:pt x="140" y="687"/>
                    <a:pt x="137" y="690"/>
                    <a:pt x="140" y="694"/>
                  </a:cubicBezTo>
                  <a:cubicBezTo>
                    <a:pt x="144" y="698"/>
                    <a:pt x="146" y="699"/>
                    <a:pt x="144" y="703"/>
                  </a:cubicBezTo>
                  <a:cubicBezTo>
                    <a:pt x="143" y="707"/>
                    <a:pt x="146" y="713"/>
                    <a:pt x="150" y="715"/>
                  </a:cubicBezTo>
                  <a:cubicBezTo>
                    <a:pt x="154" y="716"/>
                    <a:pt x="157" y="720"/>
                    <a:pt x="157" y="721"/>
                  </a:cubicBezTo>
                  <a:cubicBezTo>
                    <a:pt x="158" y="723"/>
                    <a:pt x="157" y="724"/>
                    <a:pt x="160" y="727"/>
                  </a:cubicBezTo>
                  <a:cubicBezTo>
                    <a:pt x="162" y="729"/>
                    <a:pt x="165" y="732"/>
                    <a:pt x="162" y="735"/>
                  </a:cubicBezTo>
                  <a:cubicBezTo>
                    <a:pt x="159" y="738"/>
                    <a:pt x="155" y="737"/>
                    <a:pt x="153" y="740"/>
                  </a:cubicBezTo>
                  <a:cubicBezTo>
                    <a:pt x="151" y="743"/>
                    <a:pt x="146" y="748"/>
                    <a:pt x="144" y="745"/>
                  </a:cubicBezTo>
                  <a:cubicBezTo>
                    <a:pt x="143" y="742"/>
                    <a:pt x="142" y="737"/>
                    <a:pt x="141" y="736"/>
                  </a:cubicBezTo>
                  <a:cubicBezTo>
                    <a:pt x="139" y="735"/>
                    <a:pt x="136" y="738"/>
                    <a:pt x="134" y="738"/>
                  </a:cubicBezTo>
                  <a:cubicBezTo>
                    <a:pt x="131" y="738"/>
                    <a:pt x="129" y="741"/>
                    <a:pt x="132" y="746"/>
                  </a:cubicBezTo>
                  <a:cubicBezTo>
                    <a:pt x="135" y="750"/>
                    <a:pt x="136" y="749"/>
                    <a:pt x="137" y="754"/>
                  </a:cubicBezTo>
                  <a:cubicBezTo>
                    <a:pt x="139" y="759"/>
                    <a:pt x="137" y="776"/>
                    <a:pt x="143" y="776"/>
                  </a:cubicBezTo>
                  <a:cubicBezTo>
                    <a:pt x="148" y="776"/>
                    <a:pt x="152" y="772"/>
                    <a:pt x="154" y="778"/>
                  </a:cubicBezTo>
                  <a:cubicBezTo>
                    <a:pt x="157" y="784"/>
                    <a:pt x="158" y="788"/>
                    <a:pt x="163" y="788"/>
                  </a:cubicBezTo>
                  <a:cubicBezTo>
                    <a:pt x="169" y="788"/>
                    <a:pt x="170" y="784"/>
                    <a:pt x="174" y="790"/>
                  </a:cubicBezTo>
                  <a:cubicBezTo>
                    <a:pt x="177" y="795"/>
                    <a:pt x="176" y="798"/>
                    <a:pt x="182" y="800"/>
                  </a:cubicBezTo>
                  <a:cubicBezTo>
                    <a:pt x="188" y="802"/>
                    <a:pt x="190" y="802"/>
                    <a:pt x="193" y="804"/>
                  </a:cubicBezTo>
                  <a:cubicBezTo>
                    <a:pt x="196" y="807"/>
                    <a:pt x="198" y="805"/>
                    <a:pt x="200" y="809"/>
                  </a:cubicBezTo>
                  <a:cubicBezTo>
                    <a:pt x="200" y="809"/>
                    <a:pt x="200" y="810"/>
                    <a:pt x="200" y="810"/>
                  </a:cubicBezTo>
                  <a:cubicBezTo>
                    <a:pt x="200" y="810"/>
                    <a:pt x="200" y="810"/>
                    <a:pt x="200" y="810"/>
                  </a:cubicBezTo>
                  <a:cubicBezTo>
                    <a:pt x="200" y="810"/>
                    <a:pt x="200" y="811"/>
                    <a:pt x="200" y="811"/>
                  </a:cubicBezTo>
                  <a:cubicBezTo>
                    <a:pt x="200" y="811"/>
                    <a:pt x="200" y="811"/>
                    <a:pt x="200" y="811"/>
                  </a:cubicBezTo>
                  <a:cubicBezTo>
                    <a:pt x="202" y="811"/>
                    <a:pt x="203" y="811"/>
                    <a:pt x="205" y="812"/>
                  </a:cubicBezTo>
                  <a:cubicBezTo>
                    <a:pt x="209" y="814"/>
                    <a:pt x="210" y="815"/>
                    <a:pt x="212" y="815"/>
                  </a:cubicBezTo>
                  <a:cubicBezTo>
                    <a:pt x="214" y="815"/>
                    <a:pt x="213" y="808"/>
                    <a:pt x="216" y="808"/>
                  </a:cubicBezTo>
                  <a:cubicBezTo>
                    <a:pt x="219" y="808"/>
                    <a:pt x="218" y="804"/>
                    <a:pt x="221" y="804"/>
                  </a:cubicBezTo>
                  <a:cubicBezTo>
                    <a:pt x="224" y="803"/>
                    <a:pt x="225" y="808"/>
                    <a:pt x="228" y="808"/>
                  </a:cubicBezTo>
                  <a:cubicBezTo>
                    <a:pt x="231" y="808"/>
                    <a:pt x="236" y="808"/>
                    <a:pt x="237" y="811"/>
                  </a:cubicBezTo>
                  <a:cubicBezTo>
                    <a:pt x="239" y="814"/>
                    <a:pt x="240" y="818"/>
                    <a:pt x="243" y="819"/>
                  </a:cubicBezTo>
                  <a:cubicBezTo>
                    <a:pt x="247" y="820"/>
                    <a:pt x="251" y="819"/>
                    <a:pt x="253" y="822"/>
                  </a:cubicBezTo>
                  <a:cubicBezTo>
                    <a:pt x="255" y="824"/>
                    <a:pt x="263" y="833"/>
                    <a:pt x="269" y="835"/>
                  </a:cubicBezTo>
                  <a:cubicBezTo>
                    <a:pt x="274" y="836"/>
                    <a:pt x="274" y="838"/>
                    <a:pt x="278" y="842"/>
                  </a:cubicBezTo>
                  <a:cubicBezTo>
                    <a:pt x="281" y="845"/>
                    <a:pt x="283" y="850"/>
                    <a:pt x="289" y="850"/>
                  </a:cubicBezTo>
                  <a:cubicBezTo>
                    <a:pt x="296" y="850"/>
                    <a:pt x="301" y="848"/>
                    <a:pt x="304" y="852"/>
                  </a:cubicBezTo>
                  <a:cubicBezTo>
                    <a:pt x="307" y="856"/>
                    <a:pt x="308" y="859"/>
                    <a:pt x="313" y="860"/>
                  </a:cubicBezTo>
                  <a:cubicBezTo>
                    <a:pt x="318" y="861"/>
                    <a:pt x="323" y="860"/>
                    <a:pt x="325" y="864"/>
                  </a:cubicBezTo>
                  <a:cubicBezTo>
                    <a:pt x="327" y="868"/>
                    <a:pt x="330" y="869"/>
                    <a:pt x="333" y="869"/>
                  </a:cubicBezTo>
                  <a:cubicBezTo>
                    <a:pt x="336" y="870"/>
                    <a:pt x="346" y="872"/>
                    <a:pt x="348" y="873"/>
                  </a:cubicBezTo>
                  <a:cubicBezTo>
                    <a:pt x="350" y="875"/>
                    <a:pt x="351" y="879"/>
                    <a:pt x="354" y="879"/>
                  </a:cubicBezTo>
                  <a:cubicBezTo>
                    <a:pt x="358" y="880"/>
                    <a:pt x="364" y="884"/>
                    <a:pt x="365" y="881"/>
                  </a:cubicBezTo>
                  <a:cubicBezTo>
                    <a:pt x="366" y="879"/>
                    <a:pt x="369" y="876"/>
                    <a:pt x="372" y="879"/>
                  </a:cubicBezTo>
                  <a:cubicBezTo>
                    <a:pt x="375" y="882"/>
                    <a:pt x="381" y="886"/>
                    <a:pt x="383" y="886"/>
                  </a:cubicBezTo>
                  <a:cubicBezTo>
                    <a:pt x="384" y="886"/>
                    <a:pt x="389" y="885"/>
                    <a:pt x="392" y="885"/>
                  </a:cubicBezTo>
                  <a:cubicBezTo>
                    <a:pt x="395" y="885"/>
                    <a:pt x="395" y="881"/>
                    <a:pt x="400" y="881"/>
                  </a:cubicBezTo>
                  <a:cubicBezTo>
                    <a:pt x="403" y="881"/>
                    <a:pt x="405" y="881"/>
                    <a:pt x="407" y="881"/>
                  </a:cubicBezTo>
                  <a:cubicBezTo>
                    <a:pt x="407" y="881"/>
                    <a:pt x="407" y="881"/>
                    <a:pt x="407" y="881"/>
                  </a:cubicBezTo>
                  <a:cubicBezTo>
                    <a:pt x="408" y="881"/>
                    <a:pt x="409" y="881"/>
                    <a:pt x="410" y="881"/>
                  </a:cubicBezTo>
                  <a:cubicBezTo>
                    <a:pt x="410" y="881"/>
                    <a:pt x="410" y="881"/>
                    <a:pt x="410" y="881"/>
                  </a:cubicBezTo>
                  <a:cubicBezTo>
                    <a:pt x="410" y="881"/>
                    <a:pt x="410" y="881"/>
                    <a:pt x="411" y="881"/>
                  </a:cubicBezTo>
                  <a:cubicBezTo>
                    <a:pt x="411" y="881"/>
                    <a:pt x="411" y="881"/>
                    <a:pt x="411" y="881"/>
                  </a:cubicBezTo>
                  <a:cubicBezTo>
                    <a:pt x="411" y="881"/>
                    <a:pt x="411" y="881"/>
                    <a:pt x="412" y="881"/>
                  </a:cubicBezTo>
                  <a:cubicBezTo>
                    <a:pt x="412" y="881"/>
                    <a:pt x="412" y="881"/>
                    <a:pt x="412" y="881"/>
                  </a:cubicBezTo>
                  <a:cubicBezTo>
                    <a:pt x="412" y="881"/>
                    <a:pt x="412" y="881"/>
                    <a:pt x="412" y="881"/>
                  </a:cubicBezTo>
                  <a:cubicBezTo>
                    <a:pt x="412" y="881"/>
                    <a:pt x="413" y="881"/>
                    <a:pt x="413" y="881"/>
                  </a:cubicBezTo>
                  <a:cubicBezTo>
                    <a:pt x="413" y="881"/>
                    <a:pt x="413" y="881"/>
                    <a:pt x="413" y="881"/>
                  </a:cubicBezTo>
                  <a:cubicBezTo>
                    <a:pt x="413" y="881"/>
                    <a:pt x="413" y="881"/>
                    <a:pt x="413" y="881"/>
                  </a:cubicBezTo>
                  <a:cubicBezTo>
                    <a:pt x="414" y="881"/>
                    <a:pt x="414" y="881"/>
                    <a:pt x="414" y="881"/>
                  </a:cubicBezTo>
                  <a:cubicBezTo>
                    <a:pt x="414" y="881"/>
                    <a:pt x="414" y="881"/>
                    <a:pt x="414" y="881"/>
                  </a:cubicBezTo>
                  <a:cubicBezTo>
                    <a:pt x="414" y="881"/>
                    <a:pt x="414" y="881"/>
                    <a:pt x="414" y="880"/>
                  </a:cubicBezTo>
                  <a:cubicBezTo>
                    <a:pt x="416" y="878"/>
                    <a:pt x="419" y="877"/>
                    <a:pt x="422" y="877"/>
                  </a:cubicBezTo>
                  <a:cubicBezTo>
                    <a:pt x="426" y="877"/>
                    <a:pt x="426" y="880"/>
                    <a:pt x="426" y="882"/>
                  </a:cubicBezTo>
                  <a:cubicBezTo>
                    <a:pt x="426" y="885"/>
                    <a:pt x="425" y="892"/>
                    <a:pt x="426" y="894"/>
                  </a:cubicBezTo>
                  <a:cubicBezTo>
                    <a:pt x="426" y="894"/>
                    <a:pt x="426" y="894"/>
                    <a:pt x="426" y="894"/>
                  </a:cubicBezTo>
                  <a:cubicBezTo>
                    <a:pt x="426" y="894"/>
                    <a:pt x="426" y="894"/>
                    <a:pt x="426" y="894"/>
                  </a:cubicBezTo>
                  <a:cubicBezTo>
                    <a:pt x="426" y="894"/>
                    <a:pt x="427" y="895"/>
                    <a:pt x="427" y="895"/>
                  </a:cubicBezTo>
                  <a:cubicBezTo>
                    <a:pt x="427" y="895"/>
                    <a:pt x="427" y="895"/>
                    <a:pt x="427" y="895"/>
                  </a:cubicBezTo>
                  <a:cubicBezTo>
                    <a:pt x="428" y="896"/>
                    <a:pt x="431" y="897"/>
                    <a:pt x="433" y="893"/>
                  </a:cubicBezTo>
                  <a:cubicBezTo>
                    <a:pt x="435" y="888"/>
                    <a:pt x="436" y="886"/>
                    <a:pt x="438" y="885"/>
                  </a:cubicBezTo>
                  <a:cubicBezTo>
                    <a:pt x="440" y="884"/>
                    <a:pt x="441" y="879"/>
                    <a:pt x="444" y="878"/>
                  </a:cubicBezTo>
                  <a:cubicBezTo>
                    <a:pt x="448" y="877"/>
                    <a:pt x="452" y="871"/>
                    <a:pt x="454" y="870"/>
                  </a:cubicBezTo>
                  <a:cubicBezTo>
                    <a:pt x="456" y="870"/>
                    <a:pt x="459" y="866"/>
                    <a:pt x="461" y="868"/>
                  </a:cubicBezTo>
                  <a:cubicBezTo>
                    <a:pt x="463" y="870"/>
                    <a:pt x="465" y="871"/>
                    <a:pt x="468" y="872"/>
                  </a:cubicBezTo>
                  <a:cubicBezTo>
                    <a:pt x="472" y="873"/>
                    <a:pt x="473" y="879"/>
                    <a:pt x="477" y="879"/>
                  </a:cubicBezTo>
                  <a:cubicBezTo>
                    <a:pt x="480" y="879"/>
                    <a:pt x="484" y="878"/>
                    <a:pt x="487" y="878"/>
                  </a:cubicBezTo>
                  <a:cubicBezTo>
                    <a:pt x="490" y="879"/>
                    <a:pt x="496" y="875"/>
                    <a:pt x="500" y="877"/>
                  </a:cubicBezTo>
                  <a:cubicBezTo>
                    <a:pt x="503" y="879"/>
                    <a:pt x="502" y="881"/>
                    <a:pt x="505" y="882"/>
                  </a:cubicBezTo>
                  <a:cubicBezTo>
                    <a:pt x="509" y="883"/>
                    <a:pt x="507" y="888"/>
                    <a:pt x="509" y="888"/>
                  </a:cubicBezTo>
                  <a:cubicBezTo>
                    <a:pt x="509" y="888"/>
                    <a:pt x="509" y="888"/>
                    <a:pt x="509" y="888"/>
                  </a:cubicBezTo>
                  <a:cubicBezTo>
                    <a:pt x="510" y="888"/>
                    <a:pt x="510" y="888"/>
                    <a:pt x="510" y="888"/>
                  </a:cubicBezTo>
                  <a:cubicBezTo>
                    <a:pt x="513" y="888"/>
                    <a:pt x="516" y="885"/>
                    <a:pt x="520" y="886"/>
                  </a:cubicBezTo>
                  <a:cubicBezTo>
                    <a:pt x="524" y="886"/>
                    <a:pt x="533" y="888"/>
                    <a:pt x="534" y="884"/>
                  </a:cubicBezTo>
                  <a:cubicBezTo>
                    <a:pt x="535" y="879"/>
                    <a:pt x="535" y="874"/>
                    <a:pt x="540" y="873"/>
                  </a:cubicBezTo>
                  <a:cubicBezTo>
                    <a:pt x="545" y="872"/>
                    <a:pt x="548" y="869"/>
                    <a:pt x="549" y="865"/>
                  </a:cubicBezTo>
                  <a:cubicBezTo>
                    <a:pt x="551" y="861"/>
                    <a:pt x="551" y="859"/>
                    <a:pt x="556" y="859"/>
                  </a:cubicBezTo>
                  <a:cubicBezTo>
                    <a:pt x="561" y="859"/>
                    <a:pt x="567" y="859"/>
                    <a:pt x="571" y="854"/>
                  </a:cubicBezTo>
                  <a:cubicBezTo>
                    <a:pt x="574" y="849"/>
                    <a:pt x="575" y="847"/>
                    <a:pt x="580" y="844"/>
                  </a:cubicBezTo>
                  <a:cubicBezTo>
                    <a:pt x="585" y="841"/>
                    <a:pt x="590" y="834"/>
                    <a:pt x="593" y="838"/>
                  </a:cubicBezTo>
                  <a:cubicBezTo>
                    <a:pt x="596" y="841"/>
                    <a:pt x="596" y="845"/>
                    <a:pt x="601" y="845"/>
                  </a:cubicBezTo>
                  <a:cubicBezTo>
                    <a:pt x="605" y="845"/>
                    <a:pt x="606" y="844"/>
                    <a:pt x="608" y="846"/>
                  </a:cubicBezTo>
                  <a:cubicBezTo>
                    <a:pt x="611" y="847"/>
                    <a:pt x="613" y="848"/>
                    <a:pt x="615" y="846"/>
                  </a:cubicBezTo>
                  <a:cubicBezTo>
                    <a:pt x="616" y="844"/>
                    <a:pt x="620" y="837"/>
                    <a:pt x="623" y="837"/>
                  </a:cubicBezTo>
                  <a:cubicBezTo>
                    <a:pt x="626" y="837"/>
                    <a:pt x="627" y="833"/>
                    <a:pt x="629" y="832"/>
                  </a:cubicBezTo>
                  <a:cubicBezTo>
                    <a:pt x="632" y="832"/>
                    <a:pt x="632" y="836"/>
                    <a:pt x="634" y="836"/>
                  </a:cubicBezTo>
                  <a:cubicBezTo>
                    <a:pt x="636" y="837"/>
                    <a:pt x="639" y="839"/>
                    <a:pt x="639" y="840"/>
                  </a:cubicBezTo>
                  <a:cubicBezTo>
                    <a:pt x="639" y="842"/>
                    <a:pt x="637" y="846"/>
                    <a:pt x="640" y="848"/>
                  </a:cubicBezTo>
                  <a:cubicBezTo>
                    <a:pt x="643" y="849"/>
                    <a:pt x="645" y="851"/>
                    <a:pt x="645" y="853"/>
                  </a:cubicBezTo>
                  <a:cubicBezTo>
                    <a:pt x="645" y="856"/>
                    <a:pt x="646" y="858"/>
                    <a:pt x="643" y="860"/>
                  </a:cubicBezTo>
                  <a:cubicBezTo>
                    <a:pt x="641" y="861"/>
                    <a:pt x="636" y="866"/>
                    <a:pt x="641" y="867"/>
                  </a:cubicBezTo>
                  <a:cubicBezTo>
                    <a:pt x="647" y="868"/>
                    <a:pt x="653" y="865"/>
                    <a:pt x="655" y="867"/>
                  </a:cubicBezTo>
                  <a:cubicBezTo>
                    <a:pt x="657" y="870"/>
                    <a:pt x="657" y="871"/>
                    <a:pt x="659" y="871"/>
                  </a:cubicBezTo>
                  <a:cubicBezTo>
                    <a:pt x="661" y="870"/>
                    <a:pt x="664" y="869"/>
                    <a:pt x="667" y="870"/>
                  </a:cubicBezTo>
                  <a:cubicBezTo>
                    <a:pt x="667" y="870"/>
                    <a:pt x="667" y="870"/>
                    <a:pt x="668" y="870"/>
                  </a:cubicBezTo>
                  <a:cubicBezTo>
                    <a:pt x="668" y="870"/>
                    <a:pt x="668" y="870"/>
                    <a:pt x="668" y="870"/>
                  </a:cubicBezTo>
                  <a:cubicBezTo>
                    <a:pt x="670" y="870"/>
                    <a:pt x="672" y="867"/>
                    <a:pt x="673" y="866"/>
                  </a:cubicBezTo>
                  <a:cubicBezTo>
                    <a:pt x="674" y="863"/>
                    <a:pt x="680" y="861"/>
                    <a:pt x="682" y="866"/>
                  </a:cubicBezTo>
                  <a:cubicBezTo>
                    <a:pt x="684" y="871"/>
                    <a:pt x="685" y="871"/>
                    <a:pt x="689" y="873"/>
                  </a:cubicBezTo>
                  <a:cubicBezTo>
                    <a:pt x="692" y="875"/>
                    <a:pt x="692" y="879"/>
                    <a:pt x="692" y="883"/>
                  </a:cubicBezTo>
                  <a:cubicBezTo>
                    <a:pt x="692" y="886"/>
                    <a:pt x="694" y="891"/>
                    <a:pt x="697" y="892"/>
                  </a:cubicBezTo>
                  <a:cubicBezTo>
                    <a:pt x="701" y="892"/>
                    <a:pt x="708" y="893"/>
                    <a:pt x="708" y="897"/>
                  </a:cubicBezTo>
                  <a:cubicBezTo>
                    <a:pt x="708" y="901"/>
                    <a:pt x="707" y="906"/>
                    <a:pt x="708" y="910"/>
                  </a:cubicBezTo>
                  <a:cubicBezTo>
                    <a:pt x="709" y="913"/>
                    <a:pt x="710" y="916"/>
                    <a:pt x="710" y="919"/>
                  </a:cubicBezTo>
                  <a:cubicBezTo>
                    <a:pt x="709" y="923"/>
                    <a:pt x="707" y="923"/>
                    <a:pt x="707" y="927"/>
                  </a:cubicBezTo>
                  <a:cubicBezTo>
                    <a:pt x="707" y="932"/>
                    <a:pt x="708" y="940"/>
                    <a:pt x="706" y="943"/>
                  </a:cubicBezTo>
                  <a:cubicBezTo>
                    <a:pt x="704" y="946"/>
                    <a:pt x="704" y="950"/>
                    <a:pt x="699" y="952"/>
                  </a:cubicBezTo>
                  <a:cubicBezTo>
                    <a:pt x="694" y="955"/>
                    <a:pt x="694" y="955"/>
                    <a:pt x="690" y="960"/>
                  </a:cubicBezTo>
                  <a:cubicBezTo>
                    <a:pt x="687" y="964"/>
                    <a:pt x="683" y="966"/>
                    <a:pt x="681" y="970"/>
                  </a:cubicBezTo>
                  <a:cubicBezTo>
                    <a:pt x="679" y="974"/>
                    <a:pt x="679" y="977"/>
                    <a:pt x="677" y="979"/>
                  </a:cubicBezTo>
                  <a:cubicBezTo>
                    <a:pt x="674" y="981"/>
                    <a:pt x="675" y="982"/>
                    <a:pt x="676" y="985"/>
                  </a:cubicBezTo>
                  <a:cubicBezTo>
                    <a:pt x="678" y="988"/>
                    <a:pt x="678" y="988"/>
                    <a:pt x="679" y="992"/>
                  </a:cubicBezTo>
                  <a:cubicBezTo>
                    <a:pt x="679" y="996"/>
                    <a:pt x="677" y="1004"/>
                    <a:pt x="678" y="1005"/>
                  </a:cubicBezTo>
                  <a:cubicBezTo>
                    <a:pt x="680" y="1005"/>
                    <a:pt x="683" y="1005"/>
                    <a:pt x="685" y="1003"/>
                  </a:cubicBezTo>
                  <a:cubicBezTo>
                    <a:pt x="686" y="1001"/>
                    <a:pt x="689" y="999"/>
                    <a:pt x="692" y="999"/>
                  </a:cubicBezTo>
                  <a:cubicBezTo>
                    <a:pt x="694" y="999"/>
                    <a:pt x="697" y="996"/>
                    <a:pt x="699" y="998"/>
                  </a:cubicBezTo>
                  <a:cubicBezTo>
                    <a:pt x="701" y="999"/>
                    <a:pt x="707" y="999"/>
                    <a:pt x="710" y="996"/>
                  </a:cubicBezTo>
                  <a:cubicBezTo>
                    <a:pt x="713" y="994"/>
                    <a:pt x="711" y="1002"/>
                    <a:pt x="710" y="1006"/>
                  </a:cubicBezTo>
                  <a:cubicBezTo>
                    <a:pt x="709" y="1010"/>
                    <a:pt x="709" y="1011"/>
                    <a:pt x="711" y="1015"/>
                  </a:cubicBezTo>
                  <a:cubicBezTo>
                    <a:pt x="713" y="1019"/>
                    <a:pt x="713" y="1019"/>
                    <a:pt x="714" y="1023"/>
                  </a:cubicBezTo>
                  <a:cubicBezTo>
                    <a:pt x="715" y="1028"/>
                    <a:pt x="715" y="1030"/>
                    <a:pt x="720" y="1030"/>
                  </a:cubicBezTo>
                  <a:cubicBezTo>
                    <a:pt x="724" y="1030"/>
                    <a:pt x="732" y="1029"/>
                    <a:pt x="731" y="1034"/>
                  </a:cubicBezTo>
                  <a:cubicBezTo>
                    <a:pt x="730" y="1040"/>
                    <a:pt x="725" y="1040"/>
                    <a:pt x="726" y="1043"/>
                  </a:cubicBezTo>
                  <a:cubicBezTo>
                    <a:pt x="727" y="1047"/>
                    <a:pt x="726" y="1049"/>
                    <a:pt x="724" y="1050"/>
                  </a:cubicBezTo>
                  <a:cubicBezTo>
                    <a:pt x="722" y="1051"/>
                    <a:pt x="719" y="1055"/>
                    <a:pt x="721" y="1056"/>
                  </a:cubicBezTo>
                  <a:cubicBezTo>
                    <a:pt x="724" y="1058"/>
                    <a:pt x="723" y="1060"/>
                    <a:pt x="727" y="1060"/>
                  </a:cubicBezTo>
                  <a:cubicBezTo>
                    <a:pt x="731" y="1059"/>
                    <a:pt x="740" y="1059"/>
                    <a:pt x="741" y="1062"/>
                  </a:cubicBezTo>
                  <a:cubicBezTo>
                    <a:pt x="743" y="1066"/>
                    <a:pt x="744" y="1067"/>
                    <a:pt x="746" y="1071"/>
                  </a:cubicBezTo>
                  <a:cubicBezTo>
                    <a:pt x="748" y="1075"/>
                    <a:pt x="746" y="1078"/>
                    <a:pt x="752" y="1078"/>
                  </a:cubicBezTo>
                  <a:cubicBezTo>
                    <a:pt x="757" y="1078"/>
                    <a:pt x="763" y="1079"/>
                    <a:pt x="764" y="1077"/>
                  </a:cubicBezTo>
                  <a:cubicBezTo>
                    <a:pt x="766" y="1074"/>
                    <a:pt x="767" y="1075"/>
                    <a:pt x="770" y="1073"/>
                  </a:cubicBezTo>
                  <a:cubicBezTo>
                    <a:pt x="772" y="1070"/>
                    <a:pt x="773" y="1069"/>
                    <a:pt x="775" y="1068"/>
                  </a:cubicBezTo>
                  <a:cubicBezTo>
                    <a:pt x="775" y="1068"/>
                    <a:pt x="776" y="1068"/>
                    <a:pt x="776" y="1068"/>
                  </a:cubicBezTo>
                  <a:cubicBezTo>
                    <a:pt x="776" y="1068"/>
                    <a:pt x="776" y="1068"/>
                    <a:pt x="776" y="1068"/>
                  </a:cubicBezTo>
                  <a:cubicBezTo>
                    <a:pt x="777" y="1068"/>
                    <a:pt x="778" y="1069"/>
                    <a:pt x="778" y="1071"/>
                  </a:cubicBezTo>
                  <a:cubicBezTo>
                    <a:pt x="778" y="1071"/>
                    <a:pt x="778" y="1071"/>
                    <a:pt x="778" y="1071"/>
                  </a:cubicBezTo>
                  <a:cubicBezTo>
                    <a:pt x="778" y="1071"/>
                    <a:pt x="778" y="1071"/>
                    <a:pt x="778" y="1072"/>
                  </a:cubicBezTo>
                  <a:cubicBezTo>
                    <a:pt x="778" y="1072"/>
                    <a:pt x="778" y="1072"/>
                    <a:pt x="778" y="1072"/>
                  </a:cubicBezTo>
                  <a:cubicBezTo>
                    <a:pt x="778" y="1072"/>
                    <a:pt x="778" y="1072"/>
                    <a:pt x="778" y="1073"/>
                  </a:cubicBezTo>
                  <a:cubicBezTo>
                    <a:pt x="778" y="1073"/>
                    <a:pt x="778" y="1073"/>
                    <a:pt x="778" y="1074"/>
                  </a:cubicBezTo>
                  <a:cubicBezTo>
                    <a:pt x="778" y="1076"/>
                    <a:pt x="778" y="1077"/>
                    <a:pt x="779" y="1079"/>
                  </a:cubicBezTo>
                  <a:cubicBezTo>
                    <a:pt x="780" y="1082"/>
                    <a:pt x="780" y="1086"/>
                    <a:pt x="784" y="1086"/>
                  </a:cubicBezTo>
                  <a:cubicBezTo>
                    <a:pt x="788" y="1085"/>
                    <a:pt x="795" y="1088"/>
                    <a:pt x="795" y="1085"/>
                  </a:cubicBezTo>
                  <a:cubicBezTo>
                    <a:pt x="795" y="1081"/>
                    <a:pt x="795" y="1079"/>
                    <a:pt x="796" y="1077"/>
                  </a:cubicBezTo>
                  <a:cubicBezTo>
                    <a:pt x="797" y="1074"/>
                    <a:pt x="798" y="1070"/>
                    <a:pt x="796" y="1068"/>
                  </a:cubicBezTo>
                  <a:cubicBezTo>
                    <a:pt x="793" y="1066"/>
                    <a:pt x="792" y="1066"/>
                    <a:pt x="792" y="1064"/>
                  </a:cubicBezTo>
                  <a:cubicBezTo>
                    <a:pt x="791" y="1061"/>
                    <a:pt x="788" y="1061"/>
                    <a:pt x="788" y="1059"/>
                  </a:cubicBezTo>
                  <a:cubicBezTo>
                    <a:pt x="788" y="1057"/>
                    <a:pt x="788" y="1053"/>
                    <a:pt x="790" y="1053"/>
                  </a:cubicBezTo>
                  <a:cubicBezTo>
                    <a:pt x="791" y="1052"/>
                    <a:pt x="790" y="1046"/>
                    <a:pt x="794" y="1046"/>
                  </a:cubicBezTo>
                  <a:cubicBezTo>
                    <a:pt x="798" y="1046"/>
                    <a:pt x="798" y="1046"/>
                    <a:pt x="802" y="1047"/>
                  </a:cubicBezTo>
                  <a:cubicBezTo>
                    <a:pt x="802" y="1048"/>
                    <a:pt x="803" y="1048"/>
                    <a:pt x="803" y="1048"/>
                  </a:cubicBezTo>
                  <a:cubicBezTo>
                    <a:pt x="803" y="1048"/>
                    <a:pt x="803" y="1048"/>
                    <a:pt x="804" y="1048"/>
                  </a:cubicBezTo>
                  <a:cubicBezTo>
                    <a:pt x="804" y="1048"/>
                    <a:pt x="804" y="1048"/>
                    <a:pt x="805" y="1048"/>
                  </a:cubicBezTo>
                  <a:cubicBezTo>
                    <a:pt x="805" y="1048"/>
                    <a:pt x="805" y="1048"/>
                    <a:pt x="805" y="1048"/>
                  </a:cubicBezTo>
                  <a:cubicBezTo>
                    <a:pt x="806" y="1048"/>
                    <a:pt x="806" y="1048"/>
                    <a:pt x="807" y="1048"/>
                  </a:cubicBezTo>
                  <a:cubicBezTo>
                    <a:pt x="807" y="1047"/>
                    <a:pt x="808" y="1047"/>
                    <a:pt x="808" y="1047"/>
                  </a:cubicBezTo>
                  <a:cubicBezTo>
                    <a:pt x="808" y="1047"/>
                    <a:pt x="808" y="1047"/>
                    <a:pt x="808" y="1047"/>
                  </a:cubicBezTo>
                  <a:cubicBezTo>
                    <a:pt x="808" y="1047"/>
                    <a:pt x="808" y="1047"/>
                    <a:pt x="809" y="1046"/>
                  </a:cubicBezTo>
                  <a:cubicBezTo>
                    <a:pt x="809" y="1046"/>
                    <a:pt x="809" y="1046"/>
                    <a:pt x="809" y="1046"/>
                  </a:cubicBezTo>
                  <a:cubicBezTo>
                    <a:pt x="811" y="1043"/>
                    <a:pt x="816" y="1039"/>
                    <a:pt x="818" y="1040"/>
                  </a:cubicBezTo>
                  <a:cubicBezTo>
                    <a:pt x="820" y="1041"/>
                    <a:pt x="825" y="1042"/>
                    <a:pt x="825" y="1045"/>
                  </a:cubicBezTo>
                  <a:cubicBezTo>
                    <a:pt x="826" y="1047"/>
                    <a:pt x="828" y="1048"/>
                    <a:pt x="830" y="1048"/>
                  </a:cubicBezTo>
                  <a:cubicBezTo>
                    <a:pt x="833" y="1048"/>
                    <a:pt x="834" y="1045"/>
                    <a:pt x="835" y="1044"/>
                  </a:cubicBezTo>
                  <a:cubicBezTo>
                    <a:pt x="836" y="1042"/>
                    <a:pt x="839" y="1039"/>
                    <a:pt x="840" y="1040"/>
                  </a:cubicBezTo>
                  <a:cubicBezTo>
                    <a:pt x="842" y="1041"/>
                    <a:pt x="846" y="1043"/>
                    <a:pt x="847" y="1041"/>
                  </a:cubicBezTo>
                  <a:cubicBezTo>
                    <a:pt x="848" y="1039"/>
                    <a:pt x="850" y="1039"/>
                    <a:pt x="851" y="1040"/>
                  </a:cubicBezTo>
                  <a:cubicBezTo>
                    <a:pt x="852" y="1042"/>
                    <a:pt x="853" y="1044"/>
                    <a:pt x="856" y="1043"/>
                  </a:cubicBezTo>
                  <a:cubicBezTo>
                    <a:pt x="858" y="1043"/>
                    <a:pt x="858" y="1039"/>
                    <a:pt x="862" y="1039"/>
                  </a:cubicBezTo>
                  <a:cubicBezTo>
                    <a:pt x="866" y="1038"/>
                    <a:pt x="866" y="1037"/>
                    <a:pt x="870" y="1037"/>
                  </a:cubicBezTo>
                  <a:cubicBezTo>
                    <a:pt x="875" y="1037"/>
                    <a:pt x="880" y="1041"/>
                    <a:pt x="883" y="1034"/>
                  </a:cubicBezTo>
                  <a:cubicBezTo>
                    <a:pt x="886" y="1027"/>
                    <a:pt x="883" y="1025"/>
                    <a:pt x="887" y="1024"/>
                  </a:cubicBezTo>
                  <a:cubicBezTo>
                    <a:pt x="890" y="1024"/>
                    <a:pt x="891" y="1020"/>
                    <a:pt x="894" y="1020"/>
                  </a:cubicBezTo>
                  <a:cubicBezTo>
                    <a:pt x="897" y="1020"/>
                    <a:pt x="899" y="1022"/>
                    <a:pt x="901" y="1025"/>
                  </a:cubicBezTo>
                  <a:cubicBezTo>
                    <a:pt x="902" y="1028"/>
                    <a:pt x="905" y="1030"/>
                    <a:pt x="908" y="1031"/>
                  </a:cubicBezTo>
                  <a:cubicBezTo>
                    <a:pt x="912" y="1032"/>
                    <a:pt x="914" y="1033"/>
                    <a:pt x="918" y="1033"/>
                  </a:cubicBezTo>
                  <a:cubicBezTo>
                    <a:pt x="923" y="1034"/>
                    <a:pt x="932" y="1032"/>
                    <a:pt x="934" y="1035"/>
                  </a:cubicBezTo>
                  <a:cubicBezTo>
                    <a:pt x="936" y="1037"/>
                    <a:pt x="938" y="1042"/>
                    <a:pt x="936" y="1044"/>
                  </a:cubicBezTo>
                  <a:cubicBezTo>
                    <a:pt x="934" y="1045"/>
                    <a:pt x="932" y="1046"/>
                    <a:pt x="932" y="1048"/>
                  </a:cubicBezTo>
                  <a:cubicBezTo>
                    <a:pt x="932" y="1051"/>
                    <a:pt x="932" y="1057"/>
                    <a:pt x="934" y="1059"/>
                  </a:cubicBezTo>
                  <a:cubicBezTo>
                    <a:pt x="936" y="1061"/>
                    <a:pt x="943" y="1068"/>
                    <a:pt x="945" y="1069"/>
                  </a:cubicBezTo>
                  <a:cubicBezTo>
                    <a:pt x="946" y="1071"/>
                    <a:pt x="951" y="1074"/>
                    <a:pt x="956" y="1074"/>
                  </a:cubicBezTo>
                  <a:cubicBezTo>
                    <a:pt x="961" y="1074"/>
                    <a:pt x="965" y="1072"/>
                    <a:pt x="968" y="1073"/>
                  </a:cubicBezTo>
                  <a:cubicBezTo>
                    <a:pt x="970" y="1075"/>
                    <a:pt x="972" y="1075"/>
                    <a:pt x="974" y="1076"/>
                  </a:cubicBezTo>
                  <a:cubicBezTo>
                    <a:pt x="975" y="1075"/>
                    <a:pt x="976" y="1074"/>
                    <a:pt x="977" y="1073"/>
                  </a:cubicBezTo>
                  <a:cubicBezTo>
                    <a:pt x="985" y="1068"/>
                    <a:pt x="977" y="1073"/>
                    <a:pt x="986" y="1074"/>
                  </a:cubicBezTo>
                  <a:cubicBezTo>
                    <a:pt x="995" y="1074"/>
                    <a:pt x="990" y="1072"/>
                    <a:pt x="995" y="1072"/>
                  </a:cubicBezTo>
                  <a:cubicBezTo>
                    <a:pt x="1000" y="1072"/>
                    <a:pt x="1002" y="1076"/>
                    <a:pt x="1005" y="1078"/>
                  </a:cubicBezTo>
                  <a:cubicBezTo>
                    <a:pt x="1009" y="1080"/>
                    <a:pt x="1012" y="1076"/>
                    <a:pt x="1014" y="1073"/>
                  </a:cubicBezTo>
                  <a:cubicBezTo>
                    <a:pt x="1017" y="1070"/>
                    <a:pt x="1021" y="1074"/>
                    <a:pt x="1025" y="1075"/>
                  </a:cubicBezTo>
                  <a:cubicBezTo>
                    <a:pt x="1029" y="1076"/>
                    <a:pt x="1027" y="1080"/>
                    <a:pt x="1022" y="1084"/>
                  </a:cubicBezTo>
                  <a:cubicBezTo>
                    <a:pt x="1018" y="1088"/>
                    <a:pt x="1018" y="1093"/>
                    <a:pt x="1021" y="1094"/>
                  </a:cubicBezTo>
                  <a:cubicBezTo>
                    <a:pt x="1023" y="1094"/>
                    <a:pt x="1026" y="1103"/>
                    <a:pt x="1031" y="1108"/>
                  </a:cubicBezTo>
                  <a:cubicBezTo>
                    <a:pt x="1036" y="1112"/>
                    <a:pt x="1039" y="1112"/>
                    <a:pt x="1042" y="1106"/>
                  </a:cubicBezTo>
                  <a:cubicBezTo>
                    <a:pt x="1045" y="1100"/>
                    <a:pt x="1039" y="1099"/>
                    <a:pt x="1038" y="1096"/>
                  </a:cubicBezTo>
                  <a:cubicBezTo>
                    <a:pt x="1036" y="1092"/>
                    <a:pt x="1038" y="1091"/>
                    <a:pt x="1039" y="1086"/>
                  </a:cubicBezTo>
                  <a:cubicBezTo>
                    <a:pt x="1041" y="1081"/>
                    <a:pt x="1048" y="1081"/>
                    <a:pt x="1052" y="1079"/>
                  </a:cubicBezTo>
                  <a:cubicBezTo>
                    <a:pt x="1057" y="1077"/>
                    <a:pt x="1066" y="1076"/>
                    <a:pt x="1074" y="1076"/>
                  </a:cubicBezTo>
                  <a:cubicBezTo>
                    <a:pt x="1081" y="1076"/>
                    <a:pt x="1084" y="1074"/>
                    <a:pt x="1088" y="1070"/>
                  </a:cubicBezTo>
                  <a:cubicBezTo>
                    <a:pt x="1092" y="1065"/>
                    <a:pt x="1098" y="1068"/>
                    <a:pt x="1105" y="1071"/>
                  </a:cubicBezTo>
                  <a:cubicBezTo>
                    <a:pt x="1112" y="1073"/>
                    <a:pt x="1116" y="1060"/>
                    <a:pt x="1120" y="1055"/>
                  </a:cubicBezTo>
                  <a:cubicBezTo>
                    <a:pt x="1124" y="1052"/>
                    <a:pt x="1128" y="1053"/>
                    <a:pt x="1133" y="1056"/>
                  </a:cubicBezTo>
                  <a:cubicBezTo>
                    <a:pt x="1134" y="1055"/>
                    <a:pt x="1134" y="1054"/>
                    <a:pt x="1134" y="1054"/>
                  </a:cubicBezTo>
                  <a:cubicBezTo>
                    <a:pt x="1134" y="1052"/>
                    <a:pt x="1137" y="1051"/>
                    <a:pt x="1140" y="1048"/>
                  </a:cubicBezTo>
                  <a:cubicBezTo>
                    <a:pt x="1141" y="1047"/>
                    <a:pt x="1143" y="1047"/>
                    <a:pt x="1144" y="1048"/>
                  </a:cubicBezTo>
                  <a:cubicBezTo>
                    <a:pt x="1145" y="1047"/>
                    <a:pt x="1147" y="1046"/>
                    <a:pt x="1151" y="1046"/>
                  </a:cubicBezTo>
                  <a:cubicBezTo>
                    <a:pt x="1160" y="1046"/>
                    <a:pt x="1156" y="1045"/>
                    <a:pt x="1162" y="1045"/>
                  </a:cubicBezTo>
                  <a:cubicBezTo>
                    <a:pt x="1169" y="1045"/>
                    <a:pt x="1171" y="1044"/>
                    <a:pt x="1173" y="1040"/>
                  </a:cubicBezTo>
                  <a:cubicBezTo>
                    <a:pt x="1175" y="1036"/>
                    <a:pt x="1181" y="1040"/>
                    <a:pt x="1185" y="1040"/>
                  </a:cubicBezTo>
                  <a:cubicBezTo>
                    <a:pt x="1189" y="1041"/>
                    <a:pt x="1190" y="1039"/>
                    <a:pt x="1195" y="1036"/>
                  </a:cubicBezTo>
                  <a:cubicBezTo>
                    <a:pt x="1200" y="1033"/>
                    <a:pt x="1207" y="1036"/>
                    <a:pt x="1213" y="1035"/>
                  </a:cubicBezTo>
                  <a:cubicBezTo>
                    <a:pt x="1219" y="1035"/>
                    <a:pt x="1216" y="1024"/>
                    <a:pt x="1220" y="1022"/>
                  </a:cubicBezTo>
                  <a:cubicBezTo>
                    <a:pt x="1224" y="1020"/>
                    <a:pt x="1225" y="1017"/>
                    <a:pt x="1230" y="1015"/>
                  </a:cubicBezTo>
                  <a:cubicBezTo>
                    <a:pt x="1235" y="1013"/>
                    <a:pt x="1237" y="1012"/>
                    <a:pt x="1244" y="1007"/>
                  </a:cubicBezTo>
                  <a:cubicBezTo>
                    <a:pt x="1251" y="1002"/>
                    <a:pt x="1250" y="1001"/>
                    <a:pt x="1256" y="998"/>
                  </a:cubicBezTo>
                  <a:cubicBezTo>
                    <a:pt x="1262" y="995"/>
                    <a:pt x="1258" y="993"/>
                    <a:pt x="1258" y="987"/>
                  </a:cubicBezTo>
                  <a:cubicBezTo>
                    <a:pt x="1258" y="981"/>
                    <a:pt x="1260" y="984"/>
                    <a:pt x="1268" y="985"/>
                  </a:cubicBezTo>
                  <a:cubicBezTo>
                    <a:pt x="1276" y="986"/>
                    <a:pt x="1276" y="984"/>
                    <a:pt x="1277" y="977"/>
                  </a:cubicBezTo>
                  <a:cubicBezTo>
                    <a:pt x="1277" y="970"/>
                    <a:pt x="1286" y="974"/>
                    <a:pt x="1289" y="966"/>
                  </a:cubicBezTo>
                  <a:cubicBezTo>
                    <a:pt x="1293" y="959"/>
                    <a:pt x="1291" y="959"/>
                    <a:pt x="1298" y="957"/>
                  </a:cubicBezTo>
                  <a:cubicBezTo>
                    <a:pt x="1305" y="955"/>
                    <a:pt x="1305" y="949"/>
                    <a:pt x="1304" y="945"/>
                  </a:cubicBezTo>
                  <a:cubicBezTo>
                    <a:pt x="1303" y="940"/>
                    <a:pt x="1301" y="936"/>
                    <a:pt x="1304" y="934"/>
                  </a:cubicBezTo>
                  <a:cubicBezTo>
                    <a:pt x="1306" y="932"/>
                    <a:pt x="1309" y="929"/>
                    <a:pt x="1305" y="923"/>
                  </a:cubicBezTo>
                  <a:cubicBezTo>
                    <a:pt x="1300" y="918"/>
                    <a:pt x="1309" y="916"/>
                    <a:pt x="1314" y="916"/>
                  </a:cubicBezTo>
                  <a:cubicBezTo>
                    <a:pt x="1320" y="916"/>
                    <a:pt x="1320" y="908"/>
                    <a:pt x="1322" y="908"/>
                  </a:cubicBezTo>
                  <a:cubicBezTo>
                    <a:pt x="1324" y="908"/>
                    <a:pt x="1328" y="907"/>
                    <a:pt x="1328" y="900"/>
                  </a:cubicBezTo>
                  <a:cubicBezTo>
                    <a:pt x="1328" y="893"/>
                    <a:pt x="1335" y="894"/>
                    <a:pt x="1335" y="889"/>
                  </a:cubicBezTo>
                  <a:cubicBezTo>
                    <a:pt x="1335" y="884"/>
                    <a:pt x="1336" y="877"/>
                    <a:pt x="1341" y="877"/>
                  </a:cubicBezTo>
                  <a:cubicBezTo>
                    <a:pt x="1345" y="876"/>
                    <a:pt x="1347" y="872"/>
                    <a:pt x="1356" y="867"/>
                  </a:cubicBezTo>
                  <a:cubicBezTo>
                    <a:pt x="1365" y="862"/>
                    <a:pt x="1356" y="859"/>
                    <a:pt x="1360" y="856"/>
                  </a:cubicBezTo>
                  <a:cubicBezTo>
                    <a:pt x="1365" y="853"/>
                    <a:pt x="1361" y="850"/>
                    <a:pt x="1359" y="844"/>
                  </a:cubicBezTo>
                  <a:cubicBezTo>
                    <a:pt x="1358" y="837"/>
                    <a:pt x="1362" y="839"/>
                    <a:pt x="1369" y="839"/>
                  </a:cubicBezTo>
                  <a:cubicBezTo>
                    <a:pt x="1376" y="839"/>
                    <a:pt x="1373" y="833"/>
                    <a:pt x="1366" y="830"/>
                  </a:cubicBezTo>
                  <a:cubicBezTo>
                    <a:pt x="1359" y="826"/>
                    <a:pt x="1368" y="826"/>
                    <a:pt x="1370" y="821"/>
                  </a:cubicBezTo>
                  <a:cubicBezTo>
                    <a:pt x="1372" y="815"/>
                    <a:pt x="1365" y="816"/>
                    <a:pt x="1359" y="815"/>
                  </a:cubicBezTo>
                  <a:cubicBezTo>
                    <a:pt x="1354" y="814"/>
                    <a:pt x="1356" y="809"/>
                    <a:pt x="1350" y="807"/>
                  </a:cubicBezTo>
                  <a:cubicBezTo>
                    <a:pt x="1344" y="805"/>
                    <a:pt x="1342" y="814"/>
                    <a:pt x="1332" y="813"/>
                  </a:cubicBezTo>
                  <a:cubicBezTo>
                    <a:pt x="1322" y="812"/>
                    <a:pt x="1322" y="805"/>
                    <a:pt x="1335" y="805"/>
                  </a:cubicBezTo>
                  <a:cubicBezTo>
                    <a:pt x="1348" y="805"/>
                    <a:pt x="1345" y="801"/>
                    <a:pt x="1348" y="796"/>
                  </a:cubicBezTo>
                  <a:cubicBezTo>
                    <a:pt x="1350" y="790"/>
                    <a:pt x="1354" y="792"/>
                    <a:pt x="1361" y="788"/>
                  </a:cubicBezTo>
                  <a:cubicBezTo>
                    <a:pt x="1369" y="785"/>
                    <a:pt x="1367" y="780"/>
                    <a:pt x="1364" y="777"/>
                  </a:cubicBezTo>
                  <a:cubicBezTo>
                    <a:pt x="1361" y="774"/>
                    <a:pt x="1355" y="769"/>
                    <a:pt x="1349" y="766"/>
                  </a:cubicBezTo>
                  <a:cubicBezTo>
                    <a:pt x="1342" y="763"/>
                    <a:pt x="1348" y="756"/>
                    <a:pt x="1356" y="760"/>
                  </a:cubicBezTo>
                  <a:cubicBezTo>
                    <a:pt x="1363" y="763"/>
                    <a:pt x="1365" y="767"/>
                    <a:pt x="1368" y="760"/>
                  </a:cubicBezTo>
                  <a:cubicBezTo>
                    <a:pt x="1372" y="753"/>
                    <a:pt x="1362" y="751"/>
                    <a:pt x="1358" y="745"/>
                  </a:cubicBezTo>
                  <a:cubicBezTo>
                    <a:pt x="1354" y="740"/>
                    <a:pt x="1350" y="737"/>
                    <a:pt x="1345" y="736"/>
                  </a:cubicBezTo>
                  <a:cubicBezTo>
                    <a:pt x="1339" y="735"/>
                    <a:pt x="1341" y="725"/>
                    <a:pt x="1340" y="717"/>
                  </a:cubicBezTo>
                  <a:cubicBezTo>
                    <a:pt x="1338" y="709"/>
                    <a:pt x="1331" y="708"/>
                    <a:pt x="1331" y="704"/>
                  </a:cubicBezTo>
                  <a:cubicBezTo>
                    <a:pt x="1331" y="700"/>
                    <a:pt x="1327" y="695"/>
                    <a:pt x="1324" y="684"/>
                  </a:cubicBezTo>
                  <a:cubicBezTo>
                    <a:pt x="1322" y="673"/>
                    <a:pt x="1315" y="675"/>
                    <a:pt x="1306" y="672"/>
                  </a:cubicBezTo>
                  <a:cubicBezTo>
                    <a:pt x="1297" y="670"/>
                    <a:pt x="1295" y="666"/>
                    <a:pt x="1293" y="659"/>
                  </a:cubicBezTo>
                  <a:cubicBezTo>
                    <a:pt x="1292" y="653"/>
                    <a:pt x="1298" y="654"/>
                    <a:pt x="1301" y="645"/>
                  </a:cubicBezTo>
                  <a:cubicBezTo>
                    <a:pt x="1304" y="635"/>
                    <a:pt x="1313" y="638"/>
                    <a:pt x="1317" y="627"/>
                  </a:cubicBezTo>
                  <a:cubicBezTo>
                    <a:pt x="1322" y="616"/>
                    <a:pt x="1323" y="620"/>
                    <a:pt x="1331" y="620"/>
                  </a:cubicBezTo>
                  <a:cubicBezTo>
                    <a:pt x="1338" y="619"/>
                    <a:pt x="1337" y="615"/>
                    <a:pt x="1339" y="609"/>
                  </a:cubicBezTo>
                  <a:cubicBezTo>
                    <a:pt x="1341" y="602"/>
                    <a:pt x="1345" y="601"/>
                    <a:pt x="1353" y="600"/>
                  </a:cubicBezTo>
                  <a:cubicBezTo>
                    <a:pt x="1361" y="600"/>
                    <a:pt x="1362" y="599"/>
                    <a:pt x="1367" y="596"/>
                  </a:cubicBezTo>
                  <a:cubicBezTo>
                    <a:pt x="1371" y="593"/>
                    <a:pt x="1372" y="591"/>
                    <a:pt x="1379" y="596"/>
                  </a:cubicBezTo>
                  <a:cubicBezTo>
                    <a:pt x="1386" y="602"/>
                    <a:pt x="1386" y="591"/>
                    <a:pt x="1388" y="586"/>
                  </a:cubicBezTo>
                  <a:cubicBezTo>
                    <a:pt x="1390" y="582"/>
                    <a:pt x="1388" y="580"/>
                    <a:pt x="1384" y="576"/>
                  </a:cubicBezTo>
                  <a:cubicBezTo>
                    <a:pt x="1379" y="573"/>
                    <a:pt x="1371" y="574"/>
                    <a:pt x="1366" y="576"/>
                  </a:cubicBezTo>
                  <a:cubicBezTo>
                    <a:pt x="1361" y="578"/>
                    <a:pt x="1352" y="575"/>
                    <a:pt x="1349" y="569"/>
                  </a:cubicBezTo>
                  <a:cubicBezTo>
                    <a:pt x="1345" y="564"/>
                    <a:pt x="1334" y="562"/>
                    <a:pt x="1330" y="564"/>
                  </a:cubicBezTo>
                  <a:cubicBezTo>
                    <a:pt x="1325" y="566"/>
                    <a:pt x="1316" y="574"/>
                    <a:pt x="1311" y="581"/>
                  </a:cubicBezTo>
                  <a:cubicBezTo>
                    <a:pt x="1305" y="588"/>
                    <a:pt x="1291" y="585"/>
                    <a:pt x="1287" y="582"/>
                  </a:cubicBezTo>
                  <a:cubicBezTo>
                    <a:pt x="1284" y="579"/>
                    <a:pt x="1286" y="573"/>
                    <a:pt x="1288" y="568"/>
                  </a:cubicBezTo>
                  <a:cubicBezTo>
                    <a:pt x="1290" y="563"/>
                    <a:pt x="1287" y="561"/>
                    <a:pt x="1284" y="557"/>
                  </a:cubicBezTo>
                  <a:cubicBezTo>
                    <a:pt x="1282" y="553"/>
                    <a:pt x="1276" y="552"/>
                    <a:pt x="1275" y="557"/>
                  </a:cubicBezTo>
                  <a:cubicBezTo>
                    <a:pt x="1273" y="562"/>
                    <a:pt x="1266" y="551"/>
                    <a:pt x="1259" y="553"/>
                  </a:cubicBezTo>
                  <a:cubicBezTo>
                    <a:pt x="1253" y="554"/>
                    <a:pt x="1251" y="549"/>
                    <a:pt x="1245" y="542"/>
                  </a:cubicBezTo>
                  <a:cubicBezTo>
                    <a:pt x="1239" y="535"/>
                    <a:pt x="1248" y="528"/>
                    <a:pt x="1249" y="522"/>
                  </a:cubicBezTo>
                  <a:cubicBezTo>
                    <a:pt x="1250" y="515"/>
                    <a:pt x="1271" y="521"/>
                    <a:pt x="1283" y="519"/>
                  </a:cubicBezTo>
                  <a:cubicBezTo>
                    <a:pt x="1295" y="517"/>
                    <a:pt x="1293" y="510"/>
                    <a:pt x="1296" y="501"/>
                  </a:cubicBezTo>
                  <a:cubicBezTo>
                    <a:pt x="1300" y="493"/>
                    <a:pt x="1311" y="492"/>
                    <a:pt x="1318" y="488"/>
                  </a:cubicBezTo>
                  <a:cubicBezTo>
                    <a:pt x="1326" y="485"/>
                    <a:pt x="1326" y="481"/>
                    <a:pt x="1332" y="476"/>
                  </a:cubicBezTo>
                  <a:cubicBezTo>
                    <a:pt x="1338" y="472"/>
                    <a:pt x="1342" y="468"/>
                    <a:pt x="1347" y="462"/>
                  </a:cubicBezTo>
                  <a:cubicBezTo>
                    <a:pt x="1352" y="456"/>
                    <a:pt x="1359" y="468"/>
                    <a:pt x="1360" y="463"/>
                  </a:cubicBezTo>
                  <a:cubicBezTo>
                    <a:pt x="1361" y="458"/>
                    <a:pt x="1365" y="461"/>
                    <a:pt x="1368" y="463"/>
                  </a:cubicBezTo>
                  <a:cubicBezTo>
                    <a:pt x="1372" y="465"/>
                    <a:pt x="1376" y="469"/>
                    <a:pt x="1376" y="476"/>
                  </a:cubicBezTo>
                  <a:cubicBezTo>
                    <a:pt x="1375" y="483"/>
                    <a:pt x="1369" y="490"/>
                    <a:pt x="1359" y="495"/>
                  </a:cubicBezTo>
                  <a:cubicBezTo>
                    <a:pt x="1349" y="501"/>
                    <a:pt x="1354" y="508"/>
                    <a:pt x="1358" y="508"/>
                  </a:cubicBezTo>
                  <a:cubicBezTo>
                    <a:pt x="1361" y="508"/>
                    <a:pt x="1363" y="512"/>
                    <a:pt x="1359" y="518"/>
                  </a:cubicBezTo>
                  <a:cubicBezTo>
                    <a:pt x="1355" y="524"/>
                    <a:pt x="1347" y="522"/>
                    <a:pt x="1344" y="528"/>
                  </a:cubicBezTo>
                  <a:cubicBezTo>
                    <a:pt x="1341" y="533"/>
                    <a:pt x="1348" y="535"/>
                    <a:pt x="1355" y="530"/>
                  </a:cubicBezTo>
                  <a:cubicBezTo>
                    <a:pt x="1362" y="524"/>
                    <a:pt x="1370" y="522"/>
                    <a:pt x="1374" y="518"/>
                  </a:cubicBezTo>
                  <a:cubicBezTo>
                    <a:pt x="1377" y="514"/>
                    <a:pt x="1388" y="511"/>
                    <a:pt x="1397" y="504"/>
                  </a:cubicBezTo>
                  <a:cubicBezTo>
                    <a:pt x="1405" y="498"/>
                    <a:pt x="1413" y="495"/>
                    <a:pt x="1420" y="495"/>
                  </a:cubicBezTo>
                  <a:cubicBezTo>
                    <a:pt x="1423" y="495"/>
                    <a:pt x="1427" y="495"/>
                    <a:pt x="1433" y="496"/>
                  </a:cubicBezTo>
                  <a:cubicBezTo>
                    <a:pt x="1434" y="491"/>
                    <a:pt x="1437" y="487"/>
                    <a:pt x="1441" y="4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7" name="Freeform 9">
              <a:extLst>
                <a:ext uri="{FF2B5EF4-FFF2-40B4-BE49-F238E27FC236}">
                  <a16:creationId xmlns:a16="http://schemas.microsoft.com/office/drawing/2014/main" id="{4AF492B3-5A4A-4A29-8E60-DF794B35D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8075" y="3111501"/>
              <a:ext cx="12700" cy="7938"/>
            </a:xfrm>
            <a:custGeom>
              <a:avLst/>
              <a:gdLst>
                <a:gd name="T0" fmla="*/ 8 w 10"/>
                <a:gd name="T1" fmla="*/ 1 h 6"/>
                <a:gd name="T2" fmla="*/ 5 w 10"/>
                <a:gd name="T3" fmla="*/ 0 h 6"/>
                <a:gd name="T4" fmla="*/ 2 w 10"/>
                <a:gd name="T5" fmla="*/ 0 h 6"/>
                <a:gd name="T6" fmla="*/ 0 w 10"/>
                <a:gd name="T7" fmla="*/ 1 h 6"/>
                <a:gd name="T8" fmla="*/ 1 w 10"/>
                <a:gd name="T9" fmla="*/ 4 h 6"/>
                <a:gd name="T10" fmla="*/ 3 w 10"/>
                <a:gd name="T11" fmla="*/ 6 h 6"/>
                <a:gd name="T12" fmla="*/ 6 w 10"/>
                <a:gd name="T13" fmla="*/ 5 h 6"/>
                <a:gd name="T14" fmla="*/ 9 w 10"/>
                <a:gd name="T15" fmla="*/ 3 h 6"/>
                <a:gd name="T16" fmla="*/ 10 w 10"/>
                <a:gd name="T17" fmla="*/ 2 h 6"/>
                <a:gd name="T18" fmla="*/ 8 w 10"/>
                <a:gd name="T1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6">
                  <a:moveTo>
                    <a:pt x="8" y="1"/>
                  </a:moveTo>
                  <a:cubicBezTo>
                    <a:pt x="7" y="1"/>
                    <a:pt x="6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2"/>
                    <a:pt x="1" y="4"/>
                    <a:pt x="1" y="4"/>
                  </a:cubicBezTo>
                  <a:cubicBezTo>
                    <a:pt x="2" y="5"/>
                    <a:pt x="3" y="6"/>
                    <a:pt x="3" y="6"/>
                  </a:cubicBezTo>
                  <a:cubicBezTo>
                    <a:pt x="4" y="6"/>
                    <a:pt x="5" y="6"/>
                    <a:pt x="6" y="5"/>
                  </a:cubicBezTo>
                  <a:cubicBezTo>
                    <a:pt x="7" y="5"/>
                    <a:pt x="8" y="4"/>
                    <a:pt x="9" y="3"/>
                  </a:cubicBezTo>
                  <a:cubicBezTo>
                    <a:pt x="9" y="3"/>
                    <a:pt x="10" y="3"/>
                    <a:pt x="10" y="2"/>
                  </a:cubicBezTo>
                  <a:cubicBezTo>
                    <a:pt x="9" y="2"/>
                    <a:pt x="9" y="2"/>
                    <a:pt x="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9012AE8B-19A6-4F21-9B8A-EA358F75CC57}"/>
              </a:ext>
            </a:extLst>
          </p:cNvPr>
          <p:cNvSpPr txBox="1"/>
          <p:nvPr/>
        </p:nvSpPr>
        <p:spPr>
          <a:xfrm>
            <a:off x="1308480" y="3934236"/>
            <a:ext cx="1211408" cy="184666"/>
          </a:xfrm>
          <a:prstGeom prst="rect">
            <a:avLst/>
          </a:prstGeom>
          <a:solidFill>
            <a:schemeClr val="accent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753</a:t>
            </a:r>
            <a:r>
              <a:rPr lang="en-US" sz="1200" dirty="0">
                <a:solidFill>
                  <a:schemeClr val="bg1"/>
                </a:solidFill>
              </a:rPr>
              <a:t> k</a:t>
            </a:r>
            <a:endParaRPr lang="id-ID" sz="1200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0F73DE3-8752-4F53-B4DD-9D18448D58B1}"/>
              </a:ext>
            </a:extLst>
          </p:cNvPr>
          <p:cNvSpPr txBox="1"/>
          <p:nvPr/>
        </p:nvSpPr>
        <p:spPr>
          <a:xfrm>
            <a:off x="4093372" y="3934236"/>
            <a:ext cx="1211408" cy="18466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815</a:t>
            </a:r>
            <a:r>
              <a:rPr lang="en-US" sz="1200" dirty="0">
                <a:solidFill>
                  <a:schemeClr val="bg1"/>
                </a:solidFill>
              </a:rPr>
              <a:t> k</a:t>
            </a:r>
            <a:endParaRPr lang="id-ID" sz="1200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2E287D-60FE-435C-8854-84C0D9B74D45}"/>
              </a:ext>
            </a:extLst>
          </p:cNvPr>
          <p:cNvSpPr txBox="1"/>
          <p:nvPr/>
        </p:nvSpPr>
        <p:spPr>
          <a:xfrm>
            <a:off x="6882853" y="3934236"/>
            <a:ext cx="1211408" cy="184666"/>
          </a:xfrm>
          <a:prstGeom prst="rect">
            <a:avLst/>
          </a:prstGeom>
          <a:solidFill>
            <a:schemeClr val="accent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2,715</a:t>
            </a:r>
            <a:r>
              <a:rPr lang="en-US" sz="1200" dirty="0">
                <a:solidFill>
                  <a:schemeClr val="bg1"/>
                </a:solidFill>
              </a:rPr>
              <a:t> k</a:t>
            </a:r>
            <a:endParaRPr lang="id-ID" sz="1200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27C958-FE51-4515-865A-7037C6BDCF78}"/>
              </a:ext>
            </a:extLst>
          </p:cNvPr>
          <p:cNvSpPr txBox="1"/>
          <p:nvPr/>
        </p:nvSpPr>
        <p:spPr>
          <a:xfrm>
            <a:off x="9673701" y="3934236"/>
            <a:ext cx="1211408" cy="18466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1,275</a:t>
            </a:r>
            <a:r>
              <a:rPr lang="en-US" sz="1200" dirty="0">
                <a:solidFill>
                  <a:schemeClr val="bg1"/>
                </a:solidFill>
              </a:rPr>
              <a:t> k</a:t>
            </a:r>
            <a:endParaRPr lang="id-ID" sz="1200" dirty="0">
              <a:solidFill>
                <a:schemeClr val="bg1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E42AD5D-6280-4568-B374-44966F0DEBED}"/>
              </a:ext>
            </a:extLst>
          </p:cNvPr>
          <p:cNvCxnSpPr/>
          <p:nvPr/>
        </p:nvCxnSpPr>
        <p:spPr>
          <a:xfrm>
            <a:off x="2646459" y="4023950"/>
            <a:ext cx="1252517" cy="0"/>
          </a:xfrm>
          <a:prstGeom prst="line">
            <a:avLst/>
          </a:prstGeom>
          <a:noFill/>
          <a:ln w="6350" cap="rnd">
            <a:solidFill>
              <a:schemeClr val="bg1">
                <a:lumMod val="75000"/>
              </a:schemeClr>
            </a:solidFill>
            <a:prstDash val="dash"/>
            <a:round/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BC624A6-FD4C-4FB8-B947-497C74EE6F7E}"/>
              </a:ext>
            </a:extLst>
          </p:cNvPr>
          <p:cNvCxnSpPr/>
          <p:nvPr/>
        </p:nvCxnSpPr>
        <p:spPr>
          <a:xfrm>
            <a:off x="5454132" y="4023950"/>
            <a:ext cx="1252517" cy="0"/>
          </a:xfrm>
          <a:prstGeom prst="line">
            <a:avLst/>
          </a:prstGeom>
          <a:noFill/>
          <a:ln w="6350" cap="rnd">
            <a:solidFill>
              <a:schemeClr val="bg1">
                <a:lumMod val="75000"/>
              </a:schemeClr>
            </a:solidFill>
            <a:prstDash val="dash"/>
            <a:round/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652CEAC-E85E-42C7-91CE-800DC5E70775}"/>
              </a:ext>
            </a:extLst>
          </p:cNvPr>
          <p:cNvCxnSpPr/>
          <p:nvPr/>
        </p:nvCxnSpPr>
        <p:spPr>
          <a:xfrm>
            <a:off x="8241171" y="4023950"/>
            <a:ext cx="1252517" cy="0"/>
          </a:xfrm>
          <a:prstGeom prst="line">
            <a:avLst/>
          </a:prstGeom>
          <a:noFill/>
          <a:ln w="6350" cap="rnd">
            <a:solidFill>
              <a:schemeClr val="bg1">
                <a:lumMod val="75000"/>
              </a:schemeClr>
            </a:solidFill>
            <a:prstDash val="dash"/>
            <a:round/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28BB6B5-A10E-4851-B32C-73BBD4751586}"/>
              </a:ext>
            </a:extLst>
          </p:cNvPr>
          <p:cNvGrpSpPr/>
          <p:nvPr/>
        </p:nvGrpSpPr>
        <p:grpSpPr>
          <a:xfrm>
            <a:off x="3299961" y="2360157"/>
            <a:ext cx="2798233" cy="1037168"/>
            <a:chOff x="2484438" y="2187575"/>
            <a:chExt cx="2098675" cy="777876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6" name="Freeform 17">
              <a:extLst>
                <a:ext uri="{FF2B5EF4-FFF2-40B4-BE49-F238E27FC236}">
                  <a16:creationId xmlns:a16="http://schemas.microsoft.com/office/drawing/2014/main" id="{D6FE6102-3CAD-437E-981D-83393E8203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4438" y="2187575"/>
              <a:ext cx="500063" cy="547688"/>
            </a:xfrm>
            <a:custGeom>
              <a:avLst/>
              <a:gdLst>
                <a:gd name="T0" fmla="*/ 452 w 457"/>
                <a:gd name="T1" fmla="*/ 466 h 500"/>
                <a:gd name="T2" fmla="*/ 450 w 457"/>
                <a:gd name="T3" fmla="*/ 398 h 500"/>
                <a:gd name="T4" fmla="*/ 449 w 457"/>
                <a:gd name="T5" fmla="*/ 367 h 500"/>
                <a:gd name="T6" fmla="*/ 408 w 457"/>
                <a:gd name="T7" fmla="*/ 351 h 500"/>
                <a:gd name="T8" fmla="*/ 405 w 457"/>
                <a:gd name="T9" fmla="*/ 342 h 500"/>
                <a:gd name="T10" fmla="*/ 390 w 457"/>
                <a:gd name="T11" fmla="*/ 318 h 500"/>
                <a:gd name="T12" fmla="*/ 367 w 457"/>
                <a:gd name="T13" fmla="*/ 291 h 500"/>
                <a:gd name="T14" fmla="*/ 350 w 457"/>
                <a:gd name="T15" fmla="*/ 261 h 500"/>
                <a:gd name="T16" fmla="*/ 347 w 457"/>
                <a:gd name="T17" fmla="*/ 230 h 500"/>
                <a:gd name="T18" fmla="*/ 307 w 457"/>
                <a:gd name="T19" fmla="*/ 243 h 500"/>
                <a:gd name="T20" fmla="*/ 329 w 457"/>
                <a:gd name="T21" fmla="*/ 214 h 500"/>
                <a:gd name="T22" fmla="*/ 315 w 457"/>
                <a:gd name="T23" fmla="*/ 211 h 500"/>
                <a:gd name="T24" fmla="*/ 289 w 457"/>
                <a:gd name="T25" fmla="*/ 191 h 500"/>
                <a:gd name="T26" fmla="*/ 274 w 457"/>
                <a:gd name="T27" fmla="*/ 164 h 500"/>
                <a:gd name="T28" fmla="*/ 252 w 457"/>
                <a:gd name="T29" fmla="*/ 160 h 500"/>
                <a:gd name="T30" fmla="*/ 243 w 457"/>
                <a:gd name="T31" fmla="*/ 171 h 500"/>
                <a:gd name="T32" fmla="*/ 214 w 457"/>
                <a:gd name="T33" fmla="*/ 143 h 500"/>
                <a:gd name="T34" fmla="*/ 188 w 457"/>
                <a:gd name="T35" fmla="*/ 116 h 500"/>
                <a:gd name="T36" fmla="*/ 137 w 457"/>
                <a:gd name="T37" fmla="*/ 77 h 500"/>
                <a:gd name="T38" fmla="*/ 97 w 457"/>
                <a:gd name="T39" fmla="*/ 30 h 500"/>
                <a:gd name="T40" fmla="*/ 52 w 457"/>
                <a:gd name="T41" fmla="*/ 31 h 500"/>
                <a:gd name="T42" fmla="*/ 6 w 457"/>
                <a:gd name="T43" fmla="*/ 28 h 500"/>
                <a:gd name="T44" fmla="*/ 44 w 457"/>
                <a:gd name="T45" fmla="*/ 79 h 500"/>
                <a:gd name="T46" fmla="*/ 80 w 457"/>
                <a:gd name="T47" fmla="*/ 102 h 500"/>
                <a:gd name="T48" fmla="*/ 108 w 457"/>
                <a:gd name="T49" fmla="*/ 140 h 500"/>
                <a:gd name="T50" fmla="*/ 146 w 457"/>
                <a:gd name="T51" fmla="*/ 173 h 500"/>
                <a:gd name="T52" fmla="*/ 163 w 457"/>
                <a:gd name="T53" fmla="*/ 209 h 500"/>
                <a:gd name="T54" fmla="*/ 190 w 457"/>
                <a:gd name="T55" fmla="*/ 248 h 500"/>
                <a:gd name="T56" fmla="*/ 224 w 457"/>
                <a:gd name="T57" fmla="*/ 301 h 500"/>
                <a:gd name="T58" fmla="*/ 241 w 457"/>
                <a:gd name="T59" fmla="*/ 337 h 500"/>
                <a:gd name="T60" fmla="*/ 266 w 457"/>
                <a:gd name="T61" fmla="*/ 374 h 500"/>
                <a:gd name="T62" fmla="*/ 298 w 457"/>
                <a:gd name="T63" fmla="*/ 411 h 500"/>
                <a:gd name="T64" fmla="*/ 344 w 457"/>
                <a:gd name="T65" fmla="*/ 448 h 500"/>
                <a:gd name="T66" fmla="*/ 396 w 457"/>
                <a:gd name="T67" fmla="*/ 495 h 500"/>
                <a:gd name="T68" fmla="*/ 422 w 457"/>
                <a:gd name="T69" fmla="*/ 487 h 500"/>
                <a:gd name="T70" fmla="*/ 446 w 457"/>
                <a:gd name="T71" fmla="*/ 488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57" h="500">
                  <a:moveTo>
                    <a:pt x="446" y="488"/>
                  </a:moveTo>
                  <a:cubicBezTo>
                    <a:pt x="448" y="481"/>
                    <a:pt x="455" y="480"/>
                    <a:pt x="452" y="466"/>
                  </a:cubicBezTo>
                  <a:cubicBezTo>
                    <a:pt x="450" y="451"/>
                    <a:pt x="449" y="436"/>
                    <a:pt x="449" y="428"/>
                  </a:cubicBezTo>
                  <a:cubicBezTo>
                    <a:pt x="449" y="420"/>
                    <a:pt x="446" y="405"/>
                    <a:pt x="450" y="398"/>
                  </a:cubicBezTo>
                  <a:cubicBezTo>
                    <a:pt x="454" y="390"/>
                    <a:pt x="456" y="386"/>
                    <a:pt x="457" y="381"/>
                  </a:cubicBezTo>
                  <a:cubicBezTo>
                    <a:pt x="457" y="375"/>
                    <a:pt x="457" y="376"/>
                    <a:pt x="449" y="367"/>
                  </a:cubicBezTo>
                  <a:cubicBezTo>
                    <a:pt x="441" y="359"/>
                    <a:pt x="435" y="347"/>
                    <a:pt x="429" y="346"/>
                  </a:cubicBezTo>
                  <a:cubicBezTo>
                    <a:pt x="422" y="346"/>
                    <a:pt x="410" y="343"/>
                    <a:pt x="408" y="351"/>
                  </a:cubicBezTo>
                  <a:cubicBezTo>
                    <a:pt x="406" y="359"/>
                    <a:pt x="391" y="365"/>
                    <a:pt x="395" y="358"/>
                  </a:cubicBezTo>
                  <a:cubicBezTo>
                    <a:pt x="399" y="350"/>
                    <a:pt x="401" y="346"/>
                    <a:pt x="405" y="342"/>
                  </a:cubicBezTo>
                  <a:cubicBezTo>
                    <a:pt x="409" y="337"/>
                    <a:pt x="406" y="331"/>
                    <a:pt x="396" y="331"/>
                  </a:cubicBezTo>
                  <a:cubicBezTo>
                    <a:pt x="385" y="331"/>
                    <a:pt x="391" y="327"/>
                    <a:pt x="390" y="318"/>
                  </a:cubicBezTo>
                  <a:cubicBezTo>
                    <a:pt x="389" y="309"/>
                    <a:pt x="395" y="305"/>
                    <a:pt x="385" y="299"/>
                  </a:cubicBezTo>
                  <a:cubicBezTo>
                    <a:pt x="376" y="293"/>
                    <a:pt x="376" y="291"/>
                    <a:pt x="367" y="291"/>
                  </a:cubicBezTo>
                  <a:cubicBezTo>
                    <a:pt x="359" y="291"/>
                    <a:pt x="353" y="288"/>
                    <a:pt x="351" y="284"/>
                  </a:cubicBezTo>
                  <a:cubicBezTo>
                    <a:pt x="350" y="279"/>
                    <a:pt x="345" y="271"/>
                    <a:pt x="350" y="261"/>
                  </a:cubicBezTo>
                  <a:cubicBezTo>
                    <a:pt x="355" y="252"/>
                    <a:pt x="359" y="248"/>
                    <a:pt x="359" y="243"/>
                  </a:cubicBezTo>
                  <a:cubicBezTo>
                    <a:pt x="359" y="238"/>
                    <a:pt x="357" y="233"/>
                    <a:pt x="347" y="230"/>
                  </a:cubicBezTo>
                  <a:cubicBezTo>
                    <a:pt x="338" y="227"/>
                    <a:pt x="336" y="227"/>
                    <a:pt x="328" y="233"/>
                  </a:cubicBezTo>
                  <a:cubicBezTo>
                    <a:pt x="321" y="238"/>
                    <a:pt x="304" y="252"/>
                    <a:pt x="307" y="243"/>
                  </a:cubicBezTo>
                  <a:cubicBezTo>
                    <a:pt x="309" y="234"/>
                    <a:pt x="325" y="232"/>
                    <a:pt x="326" y="227"/>
                  </a:cubicBezTo>
                  <a:cubicBezTo>
                    <a:pt x="328" y="223"/>
                    <a:pt x="323" y="215"/>
                    <a:pt x="329" y="214"/>
                  </a:cubicBezTo>
                  <a:cubicBezTo>
                    <a:pt x="336" y="212"/>
                    <a:pt x="330" y="204"/>
                    <a:pt x="328" y="204"/>
                  </a:cubicBezTo>
                  <a:cubicBezTo>
                    <a:pt x="326" y="203"/>
                    <a:pt x="320" y="206"/>
                    <a:pt x="315" y="211"/>
                  </a:cubicBezTo>
                  <a:cubicBezTo>
                    <a:pt x="311" y="215"/>
                    <a:pt x="301" y="215"/>
                    <a:pt x="300" y="209"/>
                  </a:cubicBezTo>
                  <a:cubicBezTo>
                    <a:pt x="298" y="203"/>
                    <a:pt x="295" y="196"/>
                    <a:pt x="289" y="191"/>
                  </a:cubicBezTo>
                  <a:cubicBezTo>
                    <a:pt x="283" y="187"/>
                    <a:pt x="282" y="183"/>
                    <a:pt x="277" y="179"/>
                  </a:cubicBezTo>
                  <a:cubicBezTo>
                    <a:pt x="273" y="176"/>
                    <a:pt x="279" y="168"/>
                    <a:pt x="274" y="164"/>
                  </a:cubicBezTo>
                  <a:cubicBezTo>
                    <a:pt x="269" y="160"/>
                    <a:pt x="263" y="164"/>
                    <a:pt x="262" y="168"/>
                  </a:cubicBezTo>
                  <a:cubicBezTo>
                    <a:pt x="260" y="173"/>
                    <a:pt x="258" y="166"/>
                    <a:pt x="252" y="160"/>
                  </a:cubicBezTo>
                  <a:cubicBezTo>
                    <a:pt x="247" y="153"/>
                    <a:pt x="240" y="151"/>
                    <a:pt x="239" y="155"/>
                  </a:cubicBezTo>
                  <a:cubicBezTo>
                    <a:pt x="239" y="159"/>
                    <a:pt x="250" y="170"/>
                    <a:pt x="243" y="171"/>
                  </a:cubicBezTo>
                  <a:cubicBezTo>
                    <a:pt x="237" y="172"/>
                    <a:pt x="243" y="174"/>
                    <a:pt x="234" y="164"/>
                  </a:cubicBezTo>
                  <a:cubicBezTo>
                    <a:pt x="225" y="155"/>
                    <a:pt x="219" y="143"/>
                    <a:pt x="214" y="143"/>
                  </a:cubicBezTo>
                  <a:cubicBezTo>
                    <a:pt x="210" y="144"/>
                    <a:pt x="207" y="143"/>
                    <a:pt x="205" y="134"/>
                  </a:cubicBezTo>
                  <a:cubicBezTo>
                    <a:pt x="203" y="125"/>
                    <a:pt x="195" y="122"/>
                    <a:pt x="188" y="116"/>
                  </a:cubicBezTo>
                  <a:cubicBezTo>
                    <a:pt x="181" y="110"/>
                    <a:pt x="165" y="99"/>
                    <a:pt x="156" y="96"/>
                  </a:cubicBezTo>
                  <a:cubicBezTo>
                    <a:pt x="147" y="94"/>
                    <a:pt x="142" y="89"/>
                    <a:pt x="137" y="77"/>
                  </a:cubicBezTo>
                  <a:cubicBezTo>
                    <a:pt x="132" y="66"/>
                    <a:pt x="125" y="56"/>
                    <a:pt x="120" y="49"/>
                  </a:cubicBezTo>
                  <a:cubicBezTo>
                    <a:pt x="116" y="42"/>
                    <a:pt x="104" y="30"/>
                    <a:pt x="97" y="30"/>
                  </a:cubicBezTo>
                  <a:cubicBezTo>
                    <a:pt x="91" y="30"/>
                    <a:pt x="91" y="39"/>
                    <a:pt x="83" y="33"/>
                  </a:cubicBezTo>
                  <a:cubicBezTo>
                    <a:pt x="74" y="28"/>
                    <a:pt x="57" y="33"/>
                    <a:pt x="52" y="31"/>
                  </a:cubicBezTo>
                  <a:cubicBezTo>
                    <a:pt x="47" y="30"/>
                    <a:pt x="43" y="29"/>
                    <a:pt x="39" y="24"/>
                  </a:cubicBezTo>
                  <a:cubicBezTo>
                    <a:pt x="35" y="20"/>
                    <a:pt x="0" y="0"/>
                    <a:pt x="6" y="28"/>
                  </a:cubicBezTo>
                  <a:cubicBezTo>
                    <a:pt x="6" y="28"/>
                    <a:pt x="9" y="47"/>
                    <a:pt x="19" y="56"/>
                  </a:cubicBezTo>
                  <a:cubicBezTo>
                    <a:pt x="28" y="64"/>
                    <a:pt x="40" y="73"/>
                    <a:pt x="44" y="79"/>
                  </a:cubicBezTo>
                  <a:cubicBezTo>
                    <a:pt x="48" y="85"/>
                    <a:pt x="58" y="92"/>
                    <a:pt x="63" y="92"/>
                  </a:cubicBezTo>
                  <a:cubicBezTo>
                    <a:pt x="68" y="93"/>
                    <a:pt x="76" y="96"/>
                    <a:pt x="80" y="102"/>
                  </a:cubicBezTo>
                  <a:cubicBezTo>
                    <a:pt x="83" y="107"/>
                    <a:pt x="88" y="124"/>
                    <a:pt x="95" y="126"/>
                  </a:cubicBezTo>
                  <a:cubicBezTo>
                    <a:pt x="102" y="128"/>
                    <a:pt x="108" y="135"/>
                    <a:pt x="108" y="140"/>
                  </a:cubicBezTo>
                  <a:cubicBezTo>
                    <a:pt x="108" y="145"/>
                    <a:pt x="111" y="154"/>
                    <a:pt x="121" y="155"/>
                  </a:cubicBezTo>
                  <a:cubicBezTo>
                    <a:pt x="132" y="157"/>
                    <a:pt x="140" y="167"/>
                    <a:pt x="146" y="173"/>
                  </a:cubicBezTo>
                  <a:cubicBezTo>
                    <a:pt x="152" y="179"/>
                    <a:pt x="155" y="186"/>
                    <a:pt x="155" y="193"/>
                  </a:cubicBezTo>
                  <a:cubicBezTo>
                    <a:pt x="155" y="199"/>
                    <a:pt x="164" y="195"/>
                    <a:pt x="163" y="209"/>
                  </a:cubicBezTo>
                  <a:cubicBezTo>
                    <a:pt x="161" y="223"/>
                    <a:pt x="163" y="233"/>
                    <a:pt x="169" y="236"/>
                  </a:cubicBezTo>
                  <a:cubicBezTo>
                    <a:pt x="175" y="238"/>
                    <a:pt x="182" y="237"/>
                    <a:pt x="190" y="248"/>
                  </a:cubicBezTo>
                  <a:cubicBezTo>
                    <a:pt x="198" y="259"/>
                    <a:pt x="205" y="272"/>
                    <a:pt x="212" y="280"/>
                  </a:cubicBezTo>
                  <a:cubicBezTo>
                    <a:pt x="218" y="288"/>
                    <a:pt x="221" y="292"/>
                    <a:pt x="224" y="301"/>
                  </a:cubicBezTo>
                  <a:cubicBezTo>
                    <a:pt x="226" y="310"/>
                    <a:pt x="226" y="317"/>
                    <a:pt x="232" y="322"/>
                  </a:cubicBezTo>
                  <a:cubicBezTo>
                    <a:pt x="238" y="326"/>
                    <a:pt x="239" y="330"/>
                    <a:pt x="241" y="337"/>
                  </a:cubicBezTo>
                  <a:cubicBezTo>
                    <a:pt x="242" y="343"/>
                    <a:pt x="242" y="352"/>
                    <a:pt x="248" y="356"/>
                  </a:cubicBezTo>
                  <a:cubicBezTo>
                    <a:pt x="254" y="359"/>
                    <a:pt x="264" y="365"/>
                    <a:pt x="266" y="374"/>
                  </a:cubicBezTo>
                  <a:cubicBezTo>
                    <a:pt x="267" y="383"/>
                    <a:pt x="274" y="387"/>
                    <a:pt x="281" y="390"/>
                  </a:cubicBezTo>
                  <a:cubicBezTo>
                    <a:pt x="287" y="392"/>
                    <a:pt x="296" y="402"/>
                    <a:pt x="298" y="411"/>
                  </a:cubicBezTo>
                  <a:cubicBezTo>
                    <a:pt x="301" y="420"/>
                    <a:pt x="298" y="420"/>
                    <a:pt x="312" y="426"/>
                  </a:cubicBezTo>
                  <a:cubicBezTo>
                    <a:pt x="326" y="433"/>
                    <a:pt x="333" y="443"/>
                    <a:pt x="344" y="448"/>
                  </a:cubicBezTo>
                  <a:cubicBezTo>
                    <a:pt x="354" y="453"/>
                    <a:pt x="369" y="467"/>
                    <a:pt x="375" y="474"/>
                  </a:cubicBezTo>
                  <a:cubicBezTo>
                    <a:pt x="381" y="480"/>
                    <a:pt x="395" y="500"/>
                    <a:pt x="396" y="495"/>
                  </a:cubicBezTo>
                  <a:cubicBezTo>
                    <a:pt x="397" y="489"/>
                    <a:pt x="397" y="482"/>
                    <a:pt x="406" y="487"/>
                  </a:cubicBezTo>
                  <a:cubicBezTo>
                    <a:pt x="415" y="491"/>
                    <a:pt x="415" y="489"/>
                    <a:pt x="422" y="487"/>
                  </a:cubicBezTo>
                  <a:cubicBezTo>
                    <a:pt x="429" y="485"/>
                    <a:pt x="431" y="482"/>
                    <a:pt x="437" y="488"/>
                  </a:cubicBezTo>
                  <a:cubicBezTo>
                    <a:pt x="444" y="494"/>
                    <a:pt x="444" y="495"/>
                    <a:pt x="446" y="4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17" name="Freeform 25">
              <a:extLst>
                <a:ext uri="{FF2B5EF4-FFF2-40B4-BE49-F238E27FC236}">
                  <a16:creationId xmlns:a16="http://schemas.microsoft.com/office/drawing/2014/main" id="{0C51389A-E442-4469-85C3-B58F7F736D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9875" y="2700338"/>
              <a:ext cx="14288" cy="12700"/>
            </a:xfrm>
            <a:custGeom>
              <a:avLst/>
              <a:gdLst>
                <a:gd name="T0" fmla="*/ 0 w 13"/>
                <a:gd name="T1" fmla="*/ 6 h 11"/>
                <a:gd name="T2" fmla="*/ 4 w 13"/>
                <a:gd name="T3" fmla="*/ 2 h 11"/>
                <a:gd name="T4" fmla="*/ 0 w 13"/>
                <a:gd name="T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1">
                  <a:moveTo>
                    <a:pt x="0" y="6"/>
                  </a:moveTo>
                  <a:cubicBezTo>
                    <a:pt x="0" y="11"/>
                    <a:pt x="13" y="11"/>
                    <a:pt x="4" y="2"/>
                  </a:cubicBezTo>
                  <a:cubicBezTo>
                    <a:pt x="4" y="2"/>
                    <a:pt x="0" y="0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18" name="Freeform 28">
              <a:extLst>
                <a:ext uri="{FF2B5EF4-FFF2-40B4-BE49-F238E27FC236}">
                  <a16:creationId xmlns:a16="http://schemas.microsoft.com/office/drawing/2014/main" id="{F3E5F512-E14C-4815-9362-3B2EBC042B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1163" y="2727325"/>
              <a:ext cx="427038" cy="138113"/>
            </a:xfrm>
            <a:custGeom>
              <a:avLst/>
              <a:gdLst>
                <a:gd name="T0" fmla="*/ 383 w 391"/>
                <a:gd name="T1" fmla="*/ 80 h 126"/>
                <a:gd name="T2" fmla="*/ 369 w 391"/>
                <a:gd name="T3" fmla="*/ 75 h 126"/>
                <a:gd name="T4" fmla="*/ 322 w 391"/>
                <a:gd name="T5" fmla="*/ 80 h 126"/>
                <a:gd name="T6" fmla="*/ 310 w 391"/>
                <a:gd name="T7" fmla="*/ 64 h 126"/>
                <a:gd name="T8" fmla="*/ 297 w 391"/>
                <a:gd name="T9" fmla="*/ 47 h 126"/>
                <a:gd name="T10" fmla="*/ 269 w 391"/>
                <a:gd name="T11" fmla="*/ 39 h 126"/>
                <a:gd name="T12" fmla="*/ 240 w 391"/>
                <a:gd name="T13" fmla="*/ 33 h 126"/>
                <a:gd name="T14" fmla="*/ 225 w 391"/>
                <a:gd name="T15" fmla="*/ 30 h 126"/>
                <a:gd name="T16" fmla="*/ 208 w 391"/>
                <a:gd name="T17" fmla="*/ 46 h 126"/>
                <a:gd name="T18" fmla="*/ 165 w 391"/>
                <a:gd name="T19" fmla="*/ 45 h 126"/>
                <a:gd name="T20" fmla="*/ 153 w 391"/>
                <a:gd name="T21" fmla="*/ 40 h 126"/>
                <a:gd name="T22" fmla="*/ 136 w 391"/>
                <a:gd name="T23" fmla="*/ 34 h 126"/>
                <a:gd name="T24" fmla="*/ 124 w 391"/>
                <a:gd name="T25" fmla="*/ 20 h 126"/>
                <a:gd name="T26" fmla="*/ 108 w 391"/>
                <a:gd name="T27" fmla="*/ 18 h 126"/>
                <a:gd name="T28" fmla="*/ 92 w 391"/>
                <a:gd name="T29" fmla="*/ 16 h 126"/>
                <a:gd name="T30" fmla="*/ 82 w 391"/>
                <a:gd name="T31" fmla="*/ 5 h 126"/>
                <a:gd name="T32" fmla="*/ 70 w 391"/>
                <a:gd name="T33" fmla="*/ 7 h 126"/>
                <a:gd name="T34" fmla="*/ 62 w 391"/>
                <a:gd name="T35" fmla="*/ 15 h 126"/>
                <a:gd name="T36" fmla="*/ 48 w 391"/>
                <a:gd name="T37" fmla="*/ 8 h 126"/>
                <a:gd name="T38" fmla="*/ 24 w 391"/>
                <a:gd name="T39" fmla="*/ 15 h 126"/>
                <a:gd name="T40" fmla="*/ 18 w 391"/>
                <a:gd name="T41" fmla="*/ 27 h 126"/>
                <a:gd name="T42" fmla="*/ 7 w 391"/>
                <a:gd name="T43" fmla="*/ 42 h 126"/>
                <a:gd name="T44" fmla="*/ 20 w 391"/>
                <a:gd name="T45" fmla="*/ 46 h 126"/>
                <a:gd name="T46" fmla="*/ 31 w 391"/>
                <a:gd name="T47" fmla="*/ 45 h 126"/>
                <a:gd name="T48" fmla="*/ 48 w 391"/>
                <a:gd name="T49" fmla="*/ 53 h 126"/>
                <a:gd name="T50" fmla="*/ 51 w 391"/>
                <a:gd name="T51" fmla="*/ 69 h 126"/>
                <a:gd name="T52" fmla="*/ 92 w 391"/>
                <a:gd name="T53" fmla="*/ 73 h 126"/>
                <a:gd name="T54" fmla="*/ 128 w 391"/>
                <a:gd name="T55" fmla="*/ 84 h 126"/>
                <a:gd name="T56" fmla="*/ 152 w 391"/>
                <a:gd name="T57" fmla="*/ 78 h 126"/>
                <a:gd name="T58" fmla="*/ 190 w 391"/>
                <a:gd name="T59" fmla="*/ 85 h 126"/>
                <a:gd name="T60" fmla="*/ 221 w 391"/>
                <a:gd name="T61" fmla="*/ 99 h 126"/>
                <a:gd name="T62" fmla="*/ 252 w 391"/>
                <a:gd name="T63" fmla="*/ 101 h 126"/>
                <a:gd name="T64" fmla="*/ 290 w 391"/>
                <a:gd name="T65" fmla="*/ 109 h 126"/>
                <a:gd name="T66" fmla="*/ 304 w 391"/>
                <a:gd name="T67" fmla="*/ 114 h 126"/>
                <a:gd name="T68" fmla="*/ 316 w 391"/>
                <a:gd name="T69" fmla="*/ 113 h 126"/>
                <a:gd name="T70" fmla="*/ 324 w 391"/>
                <a:gd name="T71" fmla="*/ 107 h 126"/>
                <a:gd name="T72" fmla="*/ 345 w 391"/>
                <a:gd name="T73" fmla="*/ 113 h 126"/>
                <a:gd name="T74" fmla="*/ 362 w 391"/>
                <a:gd name="T75" fmla="*/ 118 h 126"/>
                <a:gd name="T76" fmla="*/ 377 w 391"/>
                <a:gd name="T77" fmla="*/ 122 h 126"/>
                <a:gd name="T78" fmla="*/ 381 w 391"/>
                <a:gd name="T79" fmla="*/ 118 h 126"/>
                <a:gd name="T80" fmla="*/ 386 w 391"/>
                <a:gd name="T81" fmla="*/ 108 h 126"/>
                <a:gd name="T82" fmla="*/ 382 w 391"/>
                <a:gd name="T83" fmla="*/ 96 h 126"/>
                <a:gd name="T84" fmla="*/ 390 w 391"/>
                <a:gd name="T85" fmla="*/ 86 h 126"/>
                <a:gd name="T86" fmla="*/ 383 w 391"/>
                <a:gd name="T87" fmla="*/ 8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91" h="126">
                  <a:moveTo>
                    <a:pt x="383" y="80"/>
                  </a:moveTo>
                  <a:cubicBezTo>
                    <a:pt x="374" y="82"/>
                    <a:pt x="381" y="74"/>
                    <a:pt x="369" y="75"/>
                  </a:cubicBezTo>
                  <a:cubicBezTo>
                    <a:pt x="358" y="75"/>
                    <a:pt x="336" y="83"/>
                    <a:pt x="322" y="80"/>
                  </a:cubicBezTo>
                  <a:cubicBezTo>
                    <a:pt x="309" y="78"/>
                    <a:pt x="310" y="68"/>
                    <a:pt x="310" y="64"/>
                  </a:cubicBezTo>
                  <a:cubicBezTo>
                    <a:pt x="309" y="60"/>
                    <a:pt x="309" y="51"/>
                    <a:pt x="297" y="47"/>
                  </a:cubicBezTo>
                  <a:cubicBezTo>
                    <a:pt x="286" y="43"/>
                    <a:pt x="282" y="45"/>
                    <a:pt x="269" y="39"/>
                  </a:cubicBezTo>
                  <a:cubicBezTo>
                    <a:pt x="257" y="33"/>
                    <a:pt x="240" y="39"/>
                    <a:pt x="240" y="33"/>
                  </a:cubicBezTo>
                  <a:cubicBezTo>
                    <a:pt x="239" y="27"/>
                    <a:pt x="229" y="21"/>
                    <a:pt x="225" y="30"/>
                  </a:cubicBezTo>
                  <a:cubicBezTo>
                    <a:pt x="221" y="39"/>
                    <a:pt x="226" y="46"/>
                    <a:pt x="208" y="46"/>
                  </a:cubicBezTo>
                  <a:cubicBezTo>
                    <a:pt x="191" y="47"/>
                    <a:pt x="170" y="48"/>
                    <a:pt x="165" y="45"/>
                  </a:cubicBezTo>
                  <a:cubicBezTo>
                    <a:pt x="160" y="42"/>
                    <a:pt x="162" y="40"/>
                    <a:pt x="153" y="40"/>
                  </a:cubicBezTo>
                  <a:cubicBezTo>
                    <a:pt x="145" y="40"/>
                    <a:pt x="139" y="38"/>
                    <a:pt x="136" y="34"/>
                  </a:cubicBezTo>
                  <a:cubicBezTo>
                    <a:pt x="134" y="30"/>
                    <a:pt x="132" y="24"/>
                    <a:pt x="124" y="20"/>
                  </a:cubicBezTo>
                  <a:cubicBezTo>
                    <a:pt x="117" y="15"/>
                    <a:pt x="117" y="25"/>
                    <a:pt x="108" y="18"/>
                  </a:cubicBezTo>
                  <a:cubicBezTo>
                    <a:pt x="99" y="12"/>
                    <a:pt x="94" y="20"/>
                    <a:pt x="92" y="16"/>
                  </a:cubicBezTo>
                  <a:cubicBezTo>
                    <a:pt x="91" y="12"/>
                    <a:pt x="88" y="8"/>
                    <a:pt x="82" y="5"/>
                  </a:cubicBezTo>
                  <a:cubicBezTo>
                    <a:pt x="76" y="3"/>
                    <a:pt x="71" y="1"/>
                    <a:pt x="70" y="7"/>
                  </a:cubicBezTo>
                  <a:cubicBezTo>
                    <a:pt x="69" y="13"/>
                    <a:pt x="68" y="21"/>
                    <a:pt x="62" y="15"/>
                  </a:cubicBezTo>
                  <a:cubicBezTo>
                    <a:pt x="55" y="9"/>
                    <a:pt x="56" y="8"/>
                    <a:pt x="48" y="8"/>
                  </a:cubicBezTo>
                  <a:cubicBezTo>
                    <a:pt x="41" y="8"/>
                    <a:pt x="24" y="0"/>
                    <a:pt x="24" y="15"/>
                  </a:cubicBezTo>
                  <a:cubicBezTo>
                    <a:pt x="24" y="15"/>
                    <a:pt x="26" y="20"/>
                    <a:pt x="18" y="27"/>
                  </a:cubicBezTo>
                  <a:cubicBezTo>
                    <a:pt x="10" y="33"/>
                    <a:pt x="0" y="36"/>
                    <a:pt x="7" y="42"/>
                  </a:cubicBezTo>
                  <a:cubicBezTo>
                    <a:pt x="14" y="48"/>
                    <a:pt x="18" y="50"/>
                    <a:pt x="20" y="46"/>
                  </a:cubicBezTo>
                  <a:cubicBezTo>
                    <a:pt x="23" y="43"/>
                    <a:pt x="26" y="40"/>
                    <a:pt x="31" y="45"/>
                  </a:cubicBezTo>
                  <a:cubicBezTo>
                    <a:pt x="37" y="50"/>
                    <a:pt x="48" y="42"/>
                    <a:pt x="48" y="53"/>
                  </a:cubicBezTo>
                  <a:cubicBezTo>
                    <a:pt x="48" y="63"/>
                    <a:pt x="42" y="69"/>
                    <a:pt x="51" y="69"/>
                  </a:cubicBezTo>
                  <a:cubicBezTo>
                    <a:pt x="60" y="69"/>
                    <a:pt x="83" y="66"/>
                    <a:pt x="92" y="73"/>
                  </a:cubicBezTo>
                  <a:cubicBezTo>
                    <a:pt x="102" y="79"/>
                    <a:pt x="120" y="90"/>
                    <a:pt x="128" y="84"/>
                  </a:cubicBezTo>
                  <a:cubicBezTo>
                    <a:pt x="136" y="78"/>
                    <a:pt x="144" y="77"/>
                    <a:pt x="152" y="78"/>
                  </a:cubicBezTo>
                  <a:cubicBezTo>
                    <a:pt x="160" y="79"/>
                    <a:pt x="183" y="78"/>
                    <a:pt x="190" y="85"/>
                  </a:cubicBezTo>
                  <a:cubicBezTo>
                    <a:pt x="197" y="92"/>
                    <a:pt x="212" y="96"/>
                    <a:pt x="221" y="99"/>
                  </a:cubicBezTo>
                  <a:cubicBezTo>
                    <a:pt x="230" y="102"/>
                    <a:pt x="241" y="100"/>
                    <a:pt x="252" y="101"/>
                  </a:cubicBezTo>
                  <a:cubicBezTo>
                    <a:pt x="263" y="103"/>
                    <a:pt x="283" y="109"/>
                    <a:pt x="290" y="109"/>
                  </a:cubicBezTo>
                  <a:cubicBezTo>
                    <a:pt x="297" y="108"/>
                    <a:pt x="297" y="114"/>
                    <a:pt x="304" y="114"/>
                  </a:cubicBezTo>
                  <a:cubicBezTo>
                    <a:pt x="310" y="114"/>
                    <a:pt x="314" y="117"/>
                    <a:pt x="316" y="113"/>
                  </a:cubicBezTo>
                  <a:cubicBezTo>
                    <a:pt x="318" y="109"/>
                    <a:pt x="315" y="107"/>
                    <a:pt x="324" y="107"/>
                  </a:cubicBezTo>
                  <a:cubicBezTo>
                    <a:pt x="333" y="107"/>
                    <a:pt x="339" y="109"/>
                    <a:pt x="345" y="113"/>
                  </a:cubicBezTo>
                  <a:cubicBezTo>
                    <a:pt x="352" y="117"/>
                    <a:pt x="355" y="115"/>
                    <a:pt x="362" y="118"/>
                  </a:cubicBezTo>
                  <a:cubicBezTo>
                    <a:pt x="368" y="122"/>
                    <a:pt x="370" y="119"/>
                    <a:pt x="377" y="122"/>
                  </a:cubicBezTo>
                  <a:cubicBezTo>
                    <a:pt x="384" y="126"/>
                    <a:pt x="382" y="124"/>
                    <a:pt x="381" y="118"/>
                  </a:cubicBezTo>
                  <a:cubicBezTo>
                    <a:pt x="381" y="113"/>
                    <a:pt x="387" y="116"/>
                    <a:pt x="386" y="108"/>
                  </a:cubicBezTo>
                  <a:cubicBezTo>
                    <a:pt x="386" y="100"/>
                    <a:pt x="379" y="100"/>
                    <a:pt x="382" y="96"/>
                  </a:cubicBezTo>
                  <a:cubicBezTo>
                    <a:pt x="385" y="91"/>
                    <a:pt x="390" y="89"/>
                    <a:pt x="390" y="86"/>
                  </a:cubicBezTo>
                  <a:cubicBezTo>
                    <a:pt x="390" y="82"/>
                    <a:pt x="391" y="79"/>
                    <a:pt x="383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19" name="Freeform 30">
              <a:extLst>
                <a:ext uri="{FF2B5EF4-FFF2-40B4-BE49-F238E27FC236}">
                  <a16:creationId xmlns:a16="http://schemas.microsoft.com/office/drawing/2014/main" id="{C3147604-B15C-4B8D-8908-059F1C0BF9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6738" y="2259013"/>
              <a:ext cx="469900" cy="393700"/>
            </a:xfrm>
            <a:custGeom>
              <a:avLst/>
              <a:gdLst>
                <a:gd name="T0" fmla="*/ 365 w 429"/>
                <a:gd name="T1" fmla="*/ 209 h 358"/>
                <a:gd name="T2" fmla="*/ 379 w 429"/>
                <a:gd name="T3" fmla="*/ 153 h 358"/>
                <a:gd name="T4" fmla="*/ 409 w 429"/>
                <a:gd name="T5" fmla="*/ 150 h 358"/>
                <a:gd name="T6" fmla="*/ 416 w 429"/>
                <a:gd name="T7" fmla="*/ 133 h 358"/>
                <a:gd name="T8" fmla="*/ 380 w 429"/>
                <a:gd name="T9" fmla="*/ 100 h 358"/>
                <a:gd name="T10" fmla="*/ 369 w 429"/>
                <a:gd name="T11" fmla="*/ 61 h 358"/>
                <a:gd name="T12" fmla="*/ 360 w 429"/>
                <a:gd name="T13" fmla="*/ 34 h 358"/>
                <a:gd name="T14" fmla="*/ 380 w 429"/>
                <a:gd name="T15" fmla="*/ 33 h 358"/>
                <a:gd name="T16" fmla="*/ 369 w 429"/>
                <a:gd name="T17" fmla="*/ 13 h 358"/>
                <a:gd name="T18" fmla="*/ 320 w 429"/>
                <a:gd name="T19" fmla="*/ 2 h 358"/>
                <a:gd name="T20" fmla="*/ 287 w 429"/>
                <a:gd name="T21" fmla="*/ 16 h 358"/>
                <a:gd name="T22" fmla="*/ 270 w 429"/>
                <a:gd name="T23" fmla="*/ 59 h 358"/>
                <a:gd name="T24" fmla="*/ 259 w 429"/>
                <a:gd name="T25" fmla="*/ 85 h 358"/>
                <a:gd name="T26" fmla="*/ 244 w 429"/>
                <a:gd name="T27" fmla="*/ 117 h 358"/>
                <a:gd name="T28" fmla="*/ 201 w 429"/>
                <a:gd name="T29" fmla="*/ 132 h 358"/>
                <a:gd name="T30" fmla="*/ 160 w 429"/>
                <a:gd name="T31" fmla="*/ 119 h 358"/>
                <a:gd name="T32" fmla="*/ 133 w 429"/>
                <a:gd name="T33" fmla="*/ 137 h 358"/>
                <a:gd name="T34" fmla="*/ 96 w 429"/>
                <a:gd name="T35" fmla="*/ 141 h 358"/>
                <a:gd name="T36" fmla="*/ 75 w 429"/>
                <a:gd name="T37" fmla="*/ 149 h 358"/>
                <a:gd name="T38" fmla="*/ 47 w 429"/>
                <a:gd name="T39" fmla="*/ 127 h 358"/>
                <a:gd name="T40" fmla="*/ 31 w 429"/>
                <a:gd name="T41" fmla="*/ 95 h 358"/>
                <a:gd name="T42" fmla="*/ 16 w 429"/>
                <a:gd name="T43" fmla="*/ 115 h 358"/>
                <a:gd name="T44" fmla="*/ 2 w 429"/>
                <a:gd name="T45" fmla="*/ 153 h 358"/>
                <a:gd name="T46" fmla="*/ 14 w 429"/>
                <a:gd name="T47" fmla="*/ 182 h 358"/>
                <a:gd name="T48" fmla="*/ 28 w 429"/>
                <a:gd name="T49" fmla="*/ 223 h 358"/>
                <a:gd name="T50" fmla="*/ 51 w 429"/>
                <a:gd name="T51" fmla="*/ 234 h 358"/>
                <a:gd name="T52" fmla="*/ 52 w 429"/>
                <a:gd name="T53" fmla="*/ 273 h 358"/>
                <a:gd name="T54" fmla="*/ 64 w 429"/>
                <a:gd name="T55" fmla="*/ 307 h 358"/>
                <a:gd name="T56" fmla="*/ 99 w 429"/>
                <a:gd name="T57" fmla="*/ 309 h 358"/>
                <a:gd name="T58" fmla="*/ 126 w 429"/>
                <a:gd name="T59" fmla="*/ 307 h 358"/>
                <a:gd name="T60" fmla="*/ 133 w 429"/>
                <a:gd name="T61" fmla="*/ 333 h 358"/>
                <a:gd name="T62" fmla="*/ 151 w 429"/>
                <a:gd name="T63" fmla="*/ 322 h 358"/>
                <a:gd name="T64" fmla="*/ 173 w 429"/>
                <a:gd name="T65" fmla="*/ 319 h 358"/>
                <a:gd name="T66" fmla="*/ 199 w 429"/>
                <a:gd name="T67" fmla="*/ 320 h 358"/>
                <a:gd name="T68" fmla="*/ 219 w 429"/>
                <a:gd name="T69" fmla="*/ 324 h 358"/>
                <a:gd name="T70" fmla="*/ 236 w 429"/>
                <a:gd name="T71" fmla="*/ 330 h 358"/>
                <a:gd name="T72" fmla="*/ 247 w 429"/>
                <a:gd name="T73" fmla="*/ 354 h 358"/>
                <a:gd name="T74" fmla="*/ 274 w 429"/>
                <a:gd name="T75" fmla="*/ 347 h 358"/>
                <a:gd name="T76" fmla="*/ 300 w 429"/>
                <a:gd name="T77" fmla="*/ 339 h 358"/>
                <a:gd name="T78" fmla="*/ 312 w 429"/>
                <a:gd name="T79" fmla="*/ 349 h 358"/>
                <a:gd name="T80" fmla="*/ 319 w 429"/>
                <a:gd name="T81" fmla="*/ 324 h 358"/>
                <a:gd name="T82" fmla="*/ 314 w 429"/>
                <a:gd name="T83" fmla="*/ 305 h 358"/>
                <a:gd name="T84" fmla="*/ 325 w 429"/>
                <a:gd name="T85" fmla="*/ 283 h 358"/>
                <a:gd name="T86" fmla="*/ 315 w 429"/>
                <a:gd name="T87" fmla="*/ 252 h 358"/>
                <a:gd name="T88" fmla="*/ 349 w 429"/>
                <a:gd name="T89" fmla="*/ 227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9" h="358">
                  <a:moveTo>
                    <a:pt x="349" y="227"/>
                  </a:moveTo>
                  <a:cubicBezTo>
                    <a:pt x="352" y="220"/>
                    <a:pt x="365" y="216"/>
                    <a:pt x="365" y="209"/>
                  </a:cubicBezTo>
                  <a:cubicBezTo>
                    <a:pt x="365" y="202"/>
                    <a:pt x="358" y="177"/>
                    <a:pt x="364" y="169"/>
                  </a:cubicBezTo>
                  <a:cubicBezTo>
                    <a:pt x="370" y="161"/>
                    <a:pt x="374" y="159"/>
                    <a:pt x="379" y="153"/>
                  </a:cubicBezTo>
                  <a:cubicBezTo>
                    <a:pt x="384" y="147"/>
                    <a:pt x="378" y="140"/>
                    <a:pt x="388" y="146"/>
                  </a:cubicBezTo>
                  <a:cubicBezTo>
                    <a:pt x="397" y="152"/>
                    <a:pt x="399" y="150"/>
                    <a:pt x="409" y="150"/>
                  </a:cubicBezTo>
                  <a:cubicBezTo>
                    <a:pt x="418" y="150"/>
                    <a:pt x="421" y="149"/>
                    <a:pt x="425" y="144"/>
                  </a:cubicBezTo>
                  <a:cubicBezTo>
                    <a:pt x="429" y="140"/>
                    <a:pt x="426" y="137"/>
                    <a:pt x="416" y="133"/>
                  </a:cubicBezTo>
                  <a:cubicBezTo>
                    <a:pt x="407" y="129"/>
                    <a:pt x="395" y="126"/>
                    <a:pt x="390" y="116"/>
                  </a:cubicBezTo>
                  <a:cubicBezTo>
                    <a:pt x="385" y="106"/>
                    <a:pt x="378" y="109"/>
                    <a:pt x="380" y="100"/>
                  </a:cubicBezTo>
                  <a:cubicBezTo>
                    <a:pt x="382" y="92"/>
                    <a:pt x="390" y="89"/>
                    <a:pt x="384" y="81"/>
                  </a:cubicBezTo>
                  <a:cubicBezTo>
                    <a:pt x="379" y="74"/>
                    <a:pt x="372" y="67"/>
                    <a:pt x="369" y="61"/>
                  </a:cubicBezTo>
                  <a:cubicBezTo>
                    <a:pt x="365" y="55"/>
                    <a:pt x="357" y="51"/>
                    <a:pt x="355" y="44"/>
                  </a:cubicBezTo>
                  <a:cubicBezTo>
                    <a:pt x="354" y="37"/>
                    <a:pt x="353" y="34"/>
                    <a:pt x="360" y="34"/>
                  </a:cubicBezTo>
                  <a:cubicBezTo>
                    <a:pt x="367" y="34"/>
                    <a:pt x="369" y="31"/>
                    <a:pt x="372" y="35"/>
                  </a:cubicBezTo>
                  <a:cubicBezTo>
                    <a:pt x="376" y="39"/>
                    <a:pt x="382" y="37"/>
                    <a:pt x="380" y="33"/>
                  </a:cubicBezTo>
                  <a:cubicBezTo>
                    <a:pt x="377" y="29"/>
                    <a:pt x="372" y="24"/>
                    <a:pt x="369" y="20"/>
                  </a:cubicBezTo>
                  <a:cubicBezTo>
                    <a:pt x="367" y="18"/>
                    <a:pt x="367" y="16"/>
                    <a:pt x="369" y="13"/>
                  </a:cubicBezTo>
                  <a:cubicBezTo>
                    <a:pt x="364" y="10"/>
                    <a:pt x="358" y="5"/>
                    <a:pt x="352" y="2"/>
                  </a:cubicBezTo>
                  <a:cubicBezTo>
                    <a:pt x="342" y="0"/>
                    <a:pt x="330" y="4"/>
                    <a:pt x="320" y="2"/>
                  </a:cubicBezTo>
                  <a:cubicBezTo>
                    <a:pt x="311" y="1"/>
                    <a:pt x="301" y="1"/>
                    <a:pt x="296" y="1"/>
                  </a:cubicBezTo>
                  <a:cubicBezTo>
                    <a:pt x="290" y="1"/>
                    <a:pt x="293" y="9"/>
                    <a:pt x="287" y="16"/>
                  </a:cubicBezTo>
                  <a:cubicBezTo>
                    <a:pt x="282" y="23"/>
                    <a:pt x="282" y="29"/>
                    <a:pt x="282" y="41"/>
                  </a:cubicBezTo>
                  <a:cubicBezTo>
                    <a:pt x="281" y="54"/>
                    <a:pt x="277" y="57"/>
                    <a:pt x="270" y="59"/>
                  </a:cubicBezTo>
                  <a:cubicBezTo>
                    <a:pt x="264" y="61"/>
                    <a:pt x="266" y="67"/>
                    <a:pt x="265" y="73"/>
                  </a:cubicBezTo>
                  <a:cubicBezTo>
                    <a:pt x="264" y="78"/>
                    <a:pt x="266" y="82"/>
                    <a:pt x="259" y="85"/>
                  </a:cubicBezTo>
                  <a:cubicBezTo>
                    <a:pt x="251" y="89"/>
                    <a:pt x="253" y="100"/>
                    <a:pt x="250" y="105"/>
                  </a:cubicBezTo>
                  <a:cubicBezTo>
                    <a:pt x="247" y="109"/>
                    <a:pt x="244" y="111"/>
                    <a:pt x="244" y="117"/>
                  </a:cubicBezTo>
                  <a:cubicBezTo>
                    <a:pt x="243" y="122"/>
                    <a:pt x="227" y="122"/>
                    <a:pt x="219" y="121"/>
                  </a:cubicBezTo>
                  <a:cubicBezTo>
                    <a:pt x="210" y="121"/>
                    <a:pt x="208" y="133"/>
                    <a:pt x="201" y="132"/>
                  </a:cubicBezTo>
                  <a:cubicBezTo>
                    <a:pt x="194" y="130"/>
                    <a:pt x="185" y="127"/>
                    <a:pt x="182" y="123"/>
                  </a:cubicBezTo>
                  <a:cubicBezTo>
                    <a:pt x="180" y="119"/>
                    <a:pt x="169" y="119"/>
                    <a:pt x="160" y="119"/>
                  </a:cubicBezTo>
                  <a:cubicBezTo>
                    <a:pt x="152" y="120"/>
                    <a:pt x="148" y="120"/>
                    <a:pt x="145" y="125"/>
                  </a:cubicBezTo>
                  <a:cubicBezTo>
                    <a:pt x="142" y="129"/>
                    <a:pt x="138" y="130"/>
                    <a:pt x="133" y="137"/>
                  </a:cubicBezTo>
                  <a:cubicBezTo>
                    <a:pt x="128" y="145"/>
                    <a:pt x="116" y="145"/>
                    <a:pt x="110" y="142"/>
                  </a:cubicBezTo>
                  <a:cubicBezTo>
                    <a:pt x="104" y="139"/>
                    <a:pt x="101" y="141"/>
                    <a:pt x="96" y="141"/>
                  </a:cubicBezTo>
                  <a:cubicBezTo>
                    <a:pt x="92" y="141"/>
                    <a:pt x="84" y="143"/>
                    <a:pt x="83" y="146"/>
                  </a:cubicBezTo>
                  <a:cubicBezTo>
                    <a:pt x="83" y="149"/>
                    <a:pt x="82" y="149"/>
                    <a:pt x="75" y="149"/>
                  </a:cubicBezTo>
                  <a:cubicBezTo>
                    <a:pt x="69" y="148"/>
                    <a:pt x="66" y="144"/>
                    <a:pt x="63" y="139"/>
                  </a:cubicBezTo>
                  <a:cubicBezTo>
                    <a:pt x="61" y="134"/>
                    <a:pt x="50" y="132"/>
                    <a:pt x="47" y="127"/>
                  </a:cubicBezTo>
                  <a:cubicBezTo>
                    <a:pt x="43" y="123"/>
                    <a:pt x="39" y="116"/>
                    <a:pt x="34" y="111"/>
                  </a:cubicBezTo>
                  <a:cubicBezTo>
                    <a:pt x="31" y="108"/>
                    <a:pt x="31" y="100"/>
                    <a:pt x="31" y="95"/>
                  </a:cubicBezTo>
                  <a:cubicBezTo>
                    <a:pt x="29" y="96"/>
                    <a:pt x="27" y="100"/>
                    <a:pt x="24" y="105"/>
                  </a:cubicBezTo>
                  <a:cubicBezTo>
                    <a:pt x="19" y="111"/>
                    <a:pt x="15" y="109"/>
                    <a:pt x="16" y="115"/>
                  </a:cubicBezTo>
                  <a:cubicBezTo>
                    <a:pt x="16" y="115"/>
                    <a:pt x="17" y="130"/>
                    <a:pt x="10" y="134"/>
                  </a:cubicBezTo>
                  <a:cubicBezTo>
                    <a:pt x="3" y="138"/>
                    <a:pt x="0" y="145"/>
                    <a:pt x="2" y="153"/>
                  </a:cubicBezTo>
                  <a:cubicBezTo>
                    <a:pt x="4" y="161"/>
                    <a:pt x="2" y="170"/>
                    <a:pt x="6" y="172"/>
                  </a:cubicBezTo>
                  <a:cubicBezTo>
                    <a:pt x="11" y="175"/>
                    <a:pt x="14" y="172"/>
                    <a:pt x="14" y="182"/>
                  </a:cubicBezTo>
                  <a:cubicBezTo>
                    <a:pt x="14" y="191"/>
                    <a:pt x="14" y="205"/>
                    <a:pt x="18" y="208"/>
                  </a:cubicBezTo>
                  <a:cubicBezTo>
                    <a:pt x="22" y="211"/>
                    <a:pt x="27" y="217"/>
                    <a:pt x="28" y="223"/>
                  </a:cubicBezTo>
                  <a:cubicBezTo>
                    <a:pt x="29" y="230"/>
                    <a:pt x="36" y="238"/>
                    <a:pt x="37" y="234"/>
                  </a:cubicBezTo>
                  <a:cubicBezTo>
                    <a:pt x="38" y="230"/>
                    <a:pt x="51" y="223"/>
                    <a:pt x="51" y="234"/>
                  </a:cubicBezTo>
                  <a:cubicBezTo>
                    <a:pt x="51" y="244"/>
                    <a:pt x="53" y="247"/>
                    <a:pt x="53" y="257"/>
                  </a:cubicBezTo>
                  <a:cubicBezTo>
                    <a:pt x="53" y="267"/>
                    <a:pt x="50" y="268"/>
                    <a:pt x="52" y="273"/>
                  </a:cubicBezTo>
                  <a:cubicBezTo>
                    <a:pt x="54" y="277"/>
                    <a:pt x="61" y="278"/>
                    <a:pt x="59" y="288"/>
                  </a:cubicBezTo>
                  <a:cubicBezTo>
                    <a:pt x="57" y="298"/>
                    <a:pt x="57" y="307"/>
                    <a:pt x="64" y="307"/>
                  </a:cubicBezTo>
                  <a:cubicBezTo>
                    <a:pt x="71" y="307"/>
                    <a:pt x="82" y="303"/>
                    <a:pt x="86" y="307"/>
                  </a:cubicBezTo>
                  <a:cubicBezTo>
                    <a:pt x="90" y="311"/>
                    <a:pt x="96" y="316"/>
                    <a:pt x="99" y="309"/>
                  </a:cubicBezTo>
                  <a:cubicBezTo>
                    <a:pt x="101" y="303"/>
                    <a:pt x="105" y="303"/>
                    <a:pt x="110" y="303"/>
                  </a:cubicBezTo>
                  <a:cubicBezTo>
                    <a:pt x="116" y="303"/>
                    <a:pt x="124" y="300"/>
                    <a:pt x="126" y="307"/>
                  </a:cubicBezTo>
                  <a:cubicBezTo>
                    <a:pt x="127" y="313"/>
                    <a:pt x="129" y="314"/>
                    <a:pt x="129" y="321"/>
                  </a:cubicBezTo>
                  <a:cubicBezTo>
                    <a:pt x="128" y="328"/>
                    <a:pt x="130" y="339"/>
                    <a:pt x="133" y="333"/>
                  </a:cubicBezTo>
                  <a:cubicBezTo>
                    <a:pt x="137" y="327"/>
                    <a:pt x="141" y="329"/>
                    <a:pt x="142" y="325"/>
                  </a:cubicBezTo>
                  <a:cubicBezTo>
                    <a:pt x="143" y="321"/>
                    <a:pt x="147" y="315"/>
                    <a:pt x="151" y="322"/>
                  </a:cubicBezTo>
                  <a:cubicBezTo>
                    <a:pt x="155" y="328"/>
                    <a:pt x="162" y="328"/>
                    <a:pt x="163" y="324"/>
                  </a:cubicBezTo>
                  <a:cubicBezTo>
                    <a:pt x="164" y="320"/>
                    <a:pt x="172" y="324"/>
                    <a:pt x="173" y="319"/>
                  </a:cubicBezTo>
                  <a:cubicBezTo>
                    <a:pt x="173" y="314"/>
                    <a:pt x="174" y="311"/>
                    <a:pt x="184" y="313"/>
                  </a:cubicBezTo>
                  <a:cubicBezTo>
                    <a:pt x="194" y="314"/>
                    <a:pt x="198" y="315"/>
                    <a:pt x="199" y="320"/>
                  </a:cubicBezTo>
                  <a:cubicBezTo>
                    <a:pt x="200" y="326"/>
                    <a:pt x="198" y="328"/>
                    <a:pt x="207" y="328"/>
                  </a:cubicBezTo>
                  <a:cubicBezTo>
                    <a:pt x="217" y="328"/>
                    <a:pt x="219" y="329"/>
                    <a:pt x="219" y="324"/>
                  </a:cubicBezTo>
                  <a:cubicBezTo>
                    <a:pt x="219" y="318"/>
                    <a:pt x="218" y="321"/>
                    <a:pt x="227" y="321"/>
                  </a:cubicBezTo>
                  <a:cubicBezTo>
                    <a:pt x="236" y="321"/>
                    <a:pt x="234" y="324"/>
                    <a:pt x="236" y="330"/>
                  </a:cubicBezTo>
                  <a:cubicBezTo>
                    <a:pt x="238" y="337"/>
                    <a:pt x="241" y="333"/>
                    <a:pt x="240" y="342"/>
                  </a:cubicBezTo>
                  <a:cubicBezTo>
                    <a:pt x="240" y="351"/>
                    <a:pt x="241" y="354"/>
                    <a:pt x="247" y="354"/>
                  </a:cubicBezTo>
                  <a:cubicBezTo>
                    <a:pt x="253" y="354"/>
                    <a:pt x="259" y="358"/>
                    <a:pt x="259" y="351"/>
                  </a:cubicBezTo>
                  <a:cubicBezTo>
                    <a:pt x="259" y="345"/>
                    <a:pt x="274" y="351"/>
                    <a:pt x="274" y="347"/>
                  </a:cubicBezTo>
                  <a:cubicBezTo>
                    <a:pt x="274" y="344"/>
                    <a:pt x="282" y="347"/>
                    <a:pt x="285" y="341"/>
                  </a:cubicBezTo>
                  <a:cubicBezTo>
                    <a:pt x="287" y="335"/>
                    <a:pt x="298" y="338"/>
                    <a:pt x="300" y="339"/>
                  </a:cubicBezTo>
                  <a:cubicBezTo>
                    <a:pt x="302" y="341"/>
                    <a:pt x="302" y="345"/>
                    <a:pt x="303" y="349"/>
                  </a:cubicBezTo>
                  <a:cubicBezTo>
                    <a:pt x="304" y="353"/>
                    <a:pt x="311" y="354"/>
                    <a:pt x="312" y="349"/>
                  </a:cubicBezTo>
                  <a:cubicBezTo>
                    <a:pt x="312" y="343"/>
                    <a:pt x="316" y="339"/>
                    <a:pt x="317" y="336"/>
                  </a:cubicBezTo>
                  <a:cubicBezTo>
                    <a:pt x="319" y="333"/>
                    <a:pt x="323" y="326"/>
                    <a:pt x="319" y="324"/>
                  </a:cubicBezTo>
                  <a:cubicBezTo>
                    <a:pt x="314" y="321"/>
                    <a:pt x="305" y="318"/>
                    <a:pt x="305" y="315"/>
                  </a:cubicBezTo>
                  <a:cubicBezTo>
                    <a:pt x="305" y="311"/>
                    <a:pt x="304" y="305"/>
                    <a:pt x="314" y="305"/>
                  </a:cubicBezTo>
                  <a:cubicBezTo>
                    <a:pt x="323" y="305"/>
                    <a:pt x="319" y="299"/>
                    <a:pt x="319" y="295"/>
                  </a:cubicBezTo>
                  <a:cubicBezTo>
                    <a:pt x="319" y="290"/>
                    <a:pt x="325" y="291"/>
                    <a:pt x="325" y="283"/>
                  </a:cubicBezTo>
                  <a:cubicBezTo>
                    <a:pt x="325" y="275"/>
                    <a:pt x="317" y="271"/>
                    <a:pt x="318" y="266"/>
                  </a:cubicBezTo>
                  <a:cubicBezTo>
                    <a:pt x="319" y="261"/>
                    <a:pt x="308" y="258"/>
                    <a:pt x="315" y="252"/>
                  </a:cubicBezTo>
                  <a:cubicBezTo>
                    <a:pt x="322" y="246"/>
                    <a:pt x="331" y="245"/>
                    <a:pt x="334" y="238"/>
                  </a:cubicBezTo>
                  <a:cubicBezTo>
                    <a:pt x="338" y="231"/>
                    <a:pt x="346" y="234"/>
                    <a:pt x="349" y="2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0" name="Freeform 31">
              <a:extLst>
                <a:ext uri="{FF2B5EF4-FFF2-40B4-BE49-F238E27FC236}">
                  <a16:creationId xmlns:a16="http://schemas.microsoft.com/office/drawing/2014/main" id="{31A393C9-7B2C-47B2-943B-908C6BDB86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7588" y="2379663"/>
              <a:ext cx="301625" cy="346075"/>
            </a:xfrm>
            <a:custGeom>
              <a:avLst/>
              <a:gdLst>
                <a:gd name="T0" fmla="*/ 183 w 276"/>
                <a:gd name="T1" fmla="*/ 299 h 316"/>
                <a:gd name="T2" fmla="*/ 185 w 276"/>
                <a:gd name="T3" fmla="*/ 283 h 316"/>
                <a:gd name="T4" fmla="*/ 189 w 276"/>
                <a:gd name="T5" fmla="*/ 264 h 316"/>
                <a:gd name="T6" fmla="*/ 172 w 276"/>
                <a:gd name="T7" fmla="*/ 261 h 316"/>
                <a:gd name="T8" fmla="*/ 183 w 276"/>
                <a:gd name="T9" fmla="*/ 247 h 316"/>
                <a:gd name="T10" fmla="*/ 193 w 276"/>
                <a:gd name="T11" fmla="*/ 241 h 316"/>
                <a:gd name="T12" fmla="*/ 171 w 276"/>
                <a:gd name="T13" fmla="*/ 240 h 316"/>
                <a:gd name="T14" fmla="*/ 153 w 276"/>
                <a:gd name="T15" fmla="*/ 221 h 316"/>
                <a:gd name="T16" fmla="*/ 147 w 276"/>
                <a:gd name="T17" fmla="*/ 192 h 316"/>
                <a:gd name="T18" fmla="*/ 126 w 276"/>
                <a:gd name="T19" fmla="*/ 151 h 316"/>
                <a:gd name="T20" fmla="*/ 172 w 276"/>
                <a:gd name="T21" fmla="*/ 117 h 316"/>
                <a:gd name="T22" fmla="*/ 175 w 276"/>
                <a:gd name="T23" fmla="*/ 129 h 316"/>
                <a:gd name="T24" fmla="*/ 185 w 276"/>
                <a:gd name="T25" fmla="*/ 139 h 316"/>
                <a:gd name="T26" fmla="*/ 199 w 276"/>
                <a:gd name="T27" fmla="*/ 139 h 316"/>
                <a:gd name="T28" fmla="*/ 202 w 276"/>
                <a:gd name="T29" fmla="*/ 123 h 316"/>
                <a:gd name="T30" fmla="*/ 201 w 276"/>
                <a:gd name="T31" fmla="*/ 110 h 316"/>
                <a:gd name="T32" fmla="*/ 176 w 276"/>
                <a:gd name="T33" fmla="*/ 99 h 316"/>
                <a:gd name="T34" fmla="*/ 142 w 276"/>
                <a:gd name="T35" fmla="*/ 109 h 316"/>
                <a:gd name="T36" fmla="*/ 121 w 276"/>
                <a:gd name="T37" fmla="*/ 106 h 316"/>
                <a:gd name="T38" fmla="*/ 105 w 276"/>
                <a:gd name="T39" fmla="*/ 125 h 316"/>
                <a:gd name="T40" fmla="*/ 81 w 276"/>
                <a:gd name="T41" fmla="*/ 122 h 316"/>
                <a:gd name="T42" fmla="*/ 60 w 276"/>
                <a:gd name="T43" fmla="*/ 97 h 316"/>
                <a:gd name="T44" fmla="*/ 78 w 276"/>
                <a:gd name="T45" fmla="*/ 51 h 316"/>
                <a:gd name="T46" fmla="*/ 104 w 276"/>
                <a:gd name="T47" fmla="*/ 56 h 316"/>
                <a:gd name="T48" fmla="*/ 129 w 276"/>
                <a:gd name="T49" fmla="*/ 53 h 316"/>
                <a:gd name="T50" fmla="*/ 165 w 276"/>
                <a:gd name="T51" fmla="*/ 55 h 316"/>
                <a:gd name="T52" fmla="*/ 207 w 276"/>
                <a:gd name="T53" fmla="*/ 63 h 316"/>
                <a:gd name="T54" fmla="*/ 244 w 276"/>
                <a:gd name="T55" fmla="*/ 54 h 316"/>
                <a:gd name="T56" fmla="*/ 274 w 276"/>
                <a:gd name="T57" fmla="*/ 17 h 316"/>
                <a:gd name="T58" fmla="*/ 248 w 276"/>
                <a:gd name="T59" fmla="*/ 12 h 316"/>
                <a:gd name="T60" fmla="*/ 203 w 276"/>
                <a:gd name="T61" fmla="*/ 33 h 316"/>
                <a:gd name="T62" fmla="*/ 174 w 276"/>
                <a:gd name="T63" fmla="*/ 36 h 316"/>
                <a:gd name="T64" fmla="*/ 145 w 276"/>
                <a:gd name="T65" fmla="*/ 25 h 316"/>
                <a:gd name="T66" fmla="*/ 109 w 276"/>
                <a:gd name="T67" fmla="*/ 21 h 316"/>
                <a:gd name="T68" fmla="*/ 84 w 276"/>
                <a:gd name="T69" fmla="*/ 31 h 316"/>
                <a:gd name="T70" fmla="*/ 52 w 276"/>
                <a:gd name="T71" fmla="*/ 56 h 316"/>
                <a:gd name="T72" fmla="*/ 44 w 276"/>
                <a:gd name="T73" fmla="*/ 87 h 316"/>
                <a:gd name="T74" fmla="*/ 27 w 276"/>
                <a:gd name="T75" fmla="*/ 131 h 316"/>
                <a:gd name="T76" fmla="*/ 20 w 276"/>
                <a:gd name="T77" fmla="*/ 167 h 316"/>
                <a:gd name="T78" fmla="*/ 6 w 276"/>
                <a:gd name="T79" fmla="*/ 193 h 316"/>
                <a:gd name="T80" fmla="*/ 11 w 276"/>
                <a:gd name="T81" fmla="*/ 221 h 316"/>
                <a:gd name="T82" fmla="*/ 36 w 276"/>
                <a:gd name="T83" fmla="*/ 226 h 316"/>
                <a:gd name="T84" fmla="*/ 42 w 276"/>
                <a:gd name="T85" fmla="*/ 261 h 316"/>
                <a:gd name="T86" fmla="*/ 29 w 276"/>
                <a:gd name="T87" fmla="*/ 297 h 316"/>
                <a:gd name="T88" fmla="*/ 61 w 276"/>
                <a:gd name="T89" fmla="*/ 310 h 316"/>
                <a:gd name="T90" fmla="*/ 74 w 276"/>
                <a:gd name="T91" fmla="*/ 295 h 316"/>
                <a:gd name="T92" fmla="*/ 77 w 276"/>
                <a:gd name="T93" fmla="*/ 268 h 316"/>
                <a:gd name="T94" fmla="*/ 69 w 276"/>
                <a:gd name="T95" fmla="*/ 245 h 316"/>
                <a:gd name="T96" fmla="*/ 77 w 276"/>
                <a:gd name="T97" fmla="*/ 223 h 316"/>
                <a:gd name="T98" fmla="*/ 69 w 276"/>
                <a:gd name="T99" fmla="*/ 200 h 316"/>
                <a:gd name="T100" fmla="*/ 87 w 276"/>
                <a:gd name="T101" fmla="*/ 184 h 316"/>
                <a:gd name="T102" fmla="*/ 97 w 276"/>
                <a:gd name="T103" fmla="*/ 209 h 316"/>
                <a:gd name="T104" fmla="*/ 116 w 276"/>
                <a:gd name="T105" fmla="*/ 243 h 316"/>
                <a:gd name="T106" fmla="*/ 129 w 276"/>
                <a:gd name="T107" fmla="*/ 276 h 316"/>
                <a:gd name="T108" fmla="*/ 153 w 276"/>
                <a:gd name="T109" fmla="*/ 259 h 316"/>
                <a:gd name="T110" fmla="*/ 164 w 276"/>
                <a:gd name="T111" fmla="*/ 31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76" h="316">
                  <a:moveTo>
                    <a:pt x="176" y="306"/>
                  </a:moveTo>
                  <a:cubicBezTo>
                    <a:pt x="181" y="304"/>
                    <a:pt x="182" y="304"/>
                    <a:pt x="183" y="299"/>
                  </a:cubicBezTo>
                  <a:cubicBezTo>
                    <a:pt x="183" y="293"/>
                    <a:pt x="193" y="295"/>
                    <a:pt x="189" y="293"/>
                  </a:cubicBezTo>
                  <a:cubicBezTo>
                    <a:pt x="185" y="291"/>
                    <a:pt x="185" y="289"/>
                    <a:pt x="185" y="283"/>
                  </a:cubicBezTo>
                  <a:cubicBezTo>
                    <a:pt x="185" y="276"/>
                    <a:pt x="182" y="274"/>
                    <a:pt x="187" y="272"/>
                  </a:cubicBezTo>
                  <a:cubicBezTo>
                    <a:pt x="192" y="270"/>
                    <a:pt x="189" y="266"/>
                    <a:pt x="189" y="264"/>
                  </a:cubicBezTo>
                  <a:cubicBezTo>
                    <a:pt x="189" y="261"/>
                    <a:pt x="184" y="257"/>
                    <a:pt x="181" y="261"/>
                  </a:cubicBezTo>
                  <a:cubicBezTo>
                    <a:pt x="179" y="266"/>
                    <a:pt x="172" y="263"/>
                    <a:pt x="172" y="261"/>
                  </a:cubicBezTo>
                  <a:cubicBezTo>
                    <a:pt x="172" y="259"/>
                    <a:pt x="170" y="252"/>
                    <a:pt x="173" y="251"/>
                  </a:cubicBezTo>
                  <a:cubicBezTo>
                    <a:pt x="177" y="249"/>
                    <a:pt x="181" y="243"/>
                    <a:pt x="183" y="247"/>
                  </a:cubicBezTo>
                  <a:cubicBezTo>
                    <a:pt x="184" y="252"/>
                    <a:pt x="191" y="256"/>
                    <a:pt x="190" y="251"/>
                  </a:cubicBezTo>
                  <a:cubicBezTo>
                    <a:pt x="190" y="245"/>
                    <a:pt x="200" y="245"/>
                    <a:pt x="193" y="241"/>
                  </a:cubicBezTo>
                  <a:cubicBezTo>
                    <a:pt x="186" y="237"/>
                    <a:pt x="182" y="237"/>
                    <a:pt x="182" y="240"/>
                  </a:cubicBezTo>
                  <a:cubicBezTo>
                    <a:pt x="182" y="242"/>
                    <a:pt x="179" y="245"/>
                    <a:pt x="171" y="240"/>
                  </a:cubicBezTo>
                  <a:cubicBezTo>
                    <a:pt x="162" y="234"/>
                    <a:pt x="156" y="238"/>
                    <a:pt x="154" y="231"/>
                  </a:cubicBezTo>
                  <a:cubicBezTo>
                    <a:pt x="152" y="225"/>
                    <a:pt x="147" y="226"/>
                    <a:pt x="153" y="221"/>
                  </a:cubicBezTo>
                  <a:cubicBezTo>
                    <a:pt x="159" y="215"/>
                    <a:pt x="160" y="213"/>
                    <a:pt x="156" y="208"/>
                  </a:cubicBezTo>
                  <a:cubicBezTo>
                    <a:pt x="153" y="202"/>
                    <a:pt x="154" y="198"/>
                    <a:pt x="147" y="192"/>
                  </a:cubicBezTo>
                  <a:cubicBezTo>
                    <a:pt x="140" y="185"/>
                    <a:pt x="130" y="175"/>
                    <a:pt x="127" y="168"/>
                  </a:cubicBezTo>
                  <a:cubicBezTo>
                    <a:pt x="124" y="160"/>
                    <a:pt x="118" y="153"/>
                    <a:pt x="126" y="151"/>
                  </a:cubicBezTo>
                  <a:cubicBezTo>
                    <a:pt x="135" y="148"/>
                    <a:pt x="153" y="143"/>
                    <a:pt x="157" y="134"/>
                  </a:cubicBezTo>
                  <a:cubicBezTo>
                    <a:pt x="161" y="126"/>
                    <a:pt x="167" y="119"/>
                    <a:pt x="172" y="117"/>
                  </a:cubicBezTo>
                  <a:cubicBezTo>
                    <a:pt x="177" y="115"/>
                    <a:pt x="181" y="116"/>
                    <a:pt x="181" y="120"/>
                  </a:cubicBezTo>
                  <a:cubicBezTo>
                    <a:pt x="181" y="125"/>
                    <a:pt x="175" y="121"/>
                    <a:pt x="175" y="129"/>
                  </a:cubicBezTo>
                  <a:cubicBezTo>
                    <a:pt x="175" y="137"/>
                    <a:pt x="172" y="143"/>
                    <a:pt x="177" y="142"/>
                  </a:cubicBezTo>
                  <a:cubicBezTo>
                    <a:pt x="183" y="141"/>
                    <a:pt x="183" y="134"/>
                    <a:pt x="185" y="139"/>
                  </a:cubicBezTo>
                  <a:cubicBezTo>
                    <a:pt x="188" y="143"/>
                    <a:pt x="189" y="145"/>
                    <a:pt x="192" y="141"/>
                  </a:cubicBezTo>
                  <a:cubicBezTo>
                    <a:pt x="194" y="138"/>
                    <a:pt x="197" y="135"/>
                    <a:pt x="199" y="139"/>
                  </a:cubicBezTo>
                  <a:cubicBezTo>
                    <a:pt x="201" y="144"/>
                    <a:pt x="207" y="147"/>
                    <a:pt x="207" y="139"/>
                  </a:cubicBezTo>
                  <a:cubicBezTo>
                    <a:pt x="207" y="132"/>
                    <a:pt x="206" y="123"/>
                    <a:pt x="202" y="123"/>
                  </a:cubicBezTo>
                  <a:cubicBezTo>
                    <a:pt x="197" y="123"/>
                    <a:pt x="194" y="122"/>
                    <a:pt x="195" y="118"/>
                  </a:cubicBezTo>
                  <a:cubicBezTo>
                    <a:pt x="196" y="113"/>
                    <a:pt x="201" y="118"/>
                    <a:pt x="201" y="110"/>
                  </a:cubicBezTo>
                  <a:cubicBezTo>
                    <a:pt x="201" y="101"/>
                    <a:pt x="202" y="97"/>
                    <a:pt x="192" y="96"/>
                  </a:cubicBezTo>
                  <a:cubicBezTo>
                    <a:pt x="183" y="96"/>
                    <a:pt x="178" y="95"/>
                    <a:pt x="176" y="99"/>
                  </a:cubicBezTo>
                  <a:cubicBezTo>
                    <a:pt x="174" y="104"/>
                    <a:pt x="168" y="103"/>
                    <a:pt x="159" y="103"/>
                  </a:cubicBezTo>
                  <a:cubicBezTo>
                    <a:pt x="150" y="103"/>
                    <a:pt x="145" y="105"/>
                    <a:pt x="142" y="109"/>
                  </a:cubicBezTo>
                  <a:cubicBezTo>
                    <a:pt x="139" y="114"/>
                    <a:pt x="132" y="117"/>
                    <a:pt x="129" y="112"/>
                  </a:cubicBezTo>
                  <a:cubicBezTo>
                    <a:pt x="126" y="107"/>
                    <a:pt x="124" y="104"/>
                    <a:pt x="121" y="106"/>
                  </a:cubicBezTo>
                  <a:cubicBezTo>
                    <a:pt x="118" y="108"/>
                    <a:pt x="116" y="104"/>
                    <a:pt x="113" y="113"/>
                  </a:cubicBezTo>
                  <a:cubicBezTo>
                    <a:pt x="110" y="122"/>
                    <a:pt x="107" y="120"/>
                    <a:pt x="105" y="125"/>
                  </a:cubicBezTo>
                  <a:cubicBezTo>
                    <a:pt x="103" y="130"/>
                    <a:pt x="102" y="130"/>
                    <a:pt x="94" y="130"/>
                  </a:cubicBezTo>
                  <a:cubicBezTo>
                    <a:pt x="86" y="130"/>
                    <a:pt x="82" y="130"/>
                    <a:pt x="81" y="122"/>
                  </a:cubicBezTo>
                  <a:cubicBezTo>
                    <a:pt x="80" y="115"/>
                    <a:pt x="80" y="109"/>
                    <a:pt x="71" y="106"/>
                  </a:cubicBezTo>
                  <a:cubicBezTo>
                    <a:pt x="62" y="103"/>
                    <a:pt x="60" y="105"/>
                    <a:pt x="60" y="97"/>
                  </a:cubicBezTo>
                  <a:cubicBezTo>
                    <a:pt x="60" y="89"/>
                    <a:pt x="55" y="64"/>
                    <a:pt x="66" y="62"/>
                  </a:cubicBezTo>
                  <a:cubicBezTo>
                    <a:pt x="76" y="60"/>
                    <a:pt x="74" y="51"/>
                    <a:pt x="78" y="51"/>
                  </a:cubicBezTo>
                  <a:cubicBezTo>
                    <a:pt x="82" y="51"/>
                    <a:pt x="86" y="52"/>
                    <a:pt x="88" y="56"/>
                  </a:cubicBezTo>
                  <a:cubicBezTo>
                    <a:pt x="91" y="61"/>
                    <a:pt x="96" y="56"/>
                    <a:pt x="104" y="56"/>
                  </a:cubicBezTo>
                  <a:cubicBezTo>
                    <a:pt x="112" y="56"/>
                    <a:pt x="114" y="58"/>
                    <a:pt x="116" y="55"/>
                  </a:cubicBezTo>
                  <a:cubicBezTo>
                    <a:pt x="118" y="52"/>
                    <a:pt x="125" y="49"/>
                    <a:pt x="129" y="53"/>
                  </a:cubicBezTo>
                  <a:cubicBezTo>
                    <a:pt x="133" y="57"/>
                    <a:pt x="137" y="57"/>
                    <a:pt x="144" y="56"/>
                  </a:cubicBezTo>
                  <a:cubicBezTo>
                    <a:pt x="151" y="56"/>
                    <a:pt x="156" y="54"/>
                    <a:pt x="165" y="55"/>
                  </a:cubicBezTo>
                  <a:cubicBezTo>
                    <a:pt x="175" y="56"/>
                    <a:pt x="181" y="54"/>
                    <a:pt x="188" y="58"/>
                  </a:cubicBezTo>
                  <a:cubicBezTo>
                    <a:pt x="194" y="63"/>
                    <a:pt x="197" y="63"/>
                    <a:pt x="207" y="63"/>
                  </a:cubicBezTo>
                  <a:cubicBezTo>
                    <a:pt x="218" y="63"/>
                    <a:pt x="226" y="68"/>
                    <a:pt x="231" y="63"/>
                  </a:cubicBezTo>
                  <a:cubicBezTo>
                    <a:pt x="236" y="58"/>
                    <a:pt x="239" y="65"/>
                    <a:pt x="244" y="54"/>
                  </a:cubicBezTo>
                  <a:cubicBezTo>
                    <a:pt x="249" y="44"/>
                    <a:pt x="252" y="42"/>
                    <a:pt x="260" y="36"/>
                  </a:cubicBezTo>
                  <a:cubicBezTo>
                    <a:pt x="269" y="30"/>
                    <a:pt x="271" y="24"/>
                    <a:pt x="274" y="17"/>
                  </a:cubicBezTo>
                  <a:cubicBezTo>
                    <a:pt x="276" y="10"/>
                    <a:pt x="274" y="10"/>
                    <a:pt x="270" y="5"/>
                  </a:cubicBezTo>
                  <a:cubicBezTo>
                    <a:pt x="266" y="1"/>
                    <a:pt x="258" y="0"/>
                    <a:pt x="248" y="12"/>
                  </a:cubicBezTo>
                  <a:cubicBezTo>
                    <a:pt x="238" y="25"/>
                    <a:pt x="235" y="35"/>
                    <a:pt x="224" y="35"/>
                  </a:cubicBezTo>
                  <a:cubicBezTo>
                    <a:pt x="213" y="36"/>
                    <a:pt x="206" y="37"/>
                    <a:pt x="203" y="33"/>
                  </a:cubicBezTo>
                  <a:cubicBezTo>
                    <a:pt x="201" y="29"/>
                    <a:pt x="189" y="32"/>
                    <a:pt x="184" y="32"/>
                  </a:cubicBezTo>
                  <a:cubicBezTo>
                    <a:pt x="179" y="32"/>
                    <a:pt x="180" y="38"/>
                    <a:pt x="174" y="36"/>
                  </a:cubicBezTo>
                  <a:cubicBezTo>
                    <a:pt x="168" y="34"/>
                    <a:pt x="164" y="31"/>
                    <a:pt x="160" y="31"/>
                  </a:cubicBezTo>
                  <a:cubicBezTo>
                    <a:pt x="156" y="31"/>
                    <a:pt x="156" y="24"/>
                    <a:pt x="145" y="25"/>
                  </a:cubicBezTo>
                  <a:cubicBezTo>
                    <a:pt x="133" y="27"/>
                    <a:pt x="120" y="29"/>
                    <a:pt x="120" y="23"/>
                  </a:cubicBezTo>
                  <a:cubicBezTo>
                    <a:pt x="119" y="18"/>
                    <a:pt x="114" y="21"/>
                    <a:pt x="109" y="21"/>
                  </a:cubicBezTo>
                  <a:cubicBezTo>
                    <a:pt x="104" y="20"/>
                    <a:pt x="103" y="10"/>
                    <a:pt x="96" y="14"/>
                  </a:cubicBezTo>
                  <a:cubicBezTo>
                    <a:pt x="90" y="17"/>
                    <a:pt x="88" y="26"/>
                    <a:pt x="84" y="31"/>
                  </a:cubicBezTo>
                  <a:cubicBezTo>
                    <a:pt x="80" y="37"/>
                    <a:pt x="73" y="37"/>
                    <a:pt x="66" y="38"/>
                  </a:cubicBezTo>
                  <a:cubicBezTo>
                    <a:pt x="59" y="39"/>
                    <a:pt x="56" y="47"/>
                    <a:pt x="52" y="56"/>
                  </a:cubicBezTo>
                  <a:cubicBezTo>
                    <a:pt x="48" y="65"/>
                    <a:pt x="39" y="74"/>
                    <a:pt x="41" y="78"/>
                  </a:cubicBezTo>
                  <a:cubicBezTo>
                    <a:pt x="43" y="83"/>
                    <a:pt x="44" y="79"/>
                    <a:pt x="44" y="87"/>
                  </a:cubicBezTo>
                  <a:cubicBezTo>
                    <a:pt x="44" y="95"/>
                    <a:pt x="46" y="105"/>
                    <a:pt x="38" y="111"/>
                  </a:cubicBezTo>
                  <a:cubicBezTo>
                    <a:pt x="38" y="111"/>
                    <a:pt x="25" y="124"/>
                    <a:pt x="27" y="131"/>
                  </a:cubicBezTo>
                  <a:cubicBezTo>
                    <a:pt x="30" y="138"/>
                    <a:pt x="30" y="144"/>
                    <a:pt x="26" y="150"/>
                  </a:cubicBezTo>
                  <a:cubicBezTo>
                    <a:pt x="22" y="156"/>
                    <a:pt x="20" y="161"/>
                    <a:pt x="20" y="167"/>
                  </a:cubicBezTo>
                  <a:cubicBezTo>
                    <a:pt x="20" y="173"/>
                    <a:pt x="19" y="179"/>
                    <a:pt x="12" y="181"/>
                  </a:cubicBezTo>
                  <a:cubicBezTo>
                    <a:pt x="4" y="184"/>
                    <a:pt x="0" y="190"/>
                    <a:pt x="6" y="193"/>
                  </a:cubicBezTo>
                  <a:cubicBezTo>
                    <a:pt x="11" y="196"/>
                    <a:pt x="12" y="202"/>
                    <a:pt x="8" y="208"/>
                  </a:cubicBezTo>
                  <a:cubicBezTo>
                    <a:pt x="4" y="213"/>
                    <a:pt x="5" y="219"/>
                    <a:pt x="11" y="221"/>
                  </a:cubicBezTo>
                  <a:cubicBezTo>
                    <a:pt x="17" y="223"/>
                    <a:pt x="17" y="216"/>
                    <a:pt x="26" y="217"/>
                  </a:cubicBezTo>
                  <a:cubicBezTo>
                    <a:pt x="35" y="219"/>
                    <a:pt x="37" y="220"/>
                    <a:pt x="36" y="226"/>
                  </a:cubicBezTo>
                  <a:cubicBezTo>
                    <a:pt x="34" y="233"/>
                    <a:pt x="28" y="239"/>
                    <a:pt x="37" y="244"/>
                  </a:cubicBezTo>
                  <a:cubicBezTo>
                    <a:pt x="46" y="248"/>
                    <a:pt x="42" y="252"/>
                    <a:pt x="42" y="261"/>
                  </a:cubicBezTo>
                  <a:cubicBezTo>
                    <a:pt x="41" y="269"/>
                    <a:pt x="40" y="271"/>
                    <a:pt x="34" y="275"/>
                  </a:cubicBezTo>
                  <a:cubicBezTo>
                    <a:pt x="28" y="279"/>
                    <a:pt x="29" y="291"/>
                    <a:pt x="29" y="297"/>
                  </a:cubicBezTo>
                  <a:cubicBezTo>
                    <a:pt x="29" y="304"/>
                    <a:pt x="36" y="306"/>
                    <a:pt x="43" y="310"/>
                  </a:cubicBezTo>
                  <a:cubicBezTo>
                    <a:pt x="50" y="313"/>
                    <a:pt x="58" y="316"/>
                    <a:pt x="61" y="310"/>
                  </a:cubicBezTo>
                  <a:cubicBezTo>
                    <a:pt x="63" y="304"/>
                    <a:pt x="68" y="302"/>
                    <a:pt x="71" y="302"/>
                  </a:cubicBezTo>
                  <a:cubicBezTo>
                    <a:pt x="74" y="302"/>
                    <a:pt x="78" y="297"/>
                    <a:pt x="74" y="295"/>
                  </a:cubicBezTo>
                  <a:cubicBezTo>
                    <a:pt x="70" y="292"/>
                    <a:pt x="69" y="291"/>
                    <a:pt x="69" y="284"/>
                  </a:cubicBezTo>
                  <a:cubicBezTo>
                    <a:pt x="70" y="278"/>
                    <a:pt x="77" y="278"/>
                    <a:pt x="77" y="268"/>
                  </a:cubicBezTo>
                  <a:cubicBezTo>
                    <a:pt x="77" y="259"/>
                    <a:pt x="78" y="257"/>
                    <a:pt x="73" y="254"/>
                  </a:cubicBezTo>
                  <a:cubicBezTo>
                    <a:pt x="68" y="251"/>
                    <a:pt x="69" y="251"/>
                    <a:pt x="69" y="245"/>
                  </a:cubicBezTo>
                  <a:cubicBezTo>
                    <a:pt x="70" y="239"/>
                    <a:pt x="68" y="236"/>
                    <a:pt x="72" y="236"/>
                  </a:cubicBezTo>
                  <a:cubicBezTo>
                    <a:pt x="77" y="236"/>
                    <a:pt x="77" y="231"/>
                    <a:pt x="77" y="223"/>
                  </a:cubicBezTo>
                  <a:cubicBezTo>
                    <a:pt x="77" y="214"/>
                    <a:pt x="77" y="212"/>
                    <a:pt x="74" y="210"/>
                  </a:cubicBezTo>
                  <a:cubicBezTo>
                    <a:pt x="71" y="208"/>
                    <a:pt x="69" y="204"/>
                    <a:pt x="69" y="200"/>
                  </a:cubicBezTo>
                  <a:cubicBezTo>
                    <a:pt x="69" y="196"/>
                    <a:pt x="67" y="191"/>
                    <a:pt x="74" y="190"/>
                  </a:cubicBezTo>
                  <a:cubicBezTo>
                    <a:pt x="82" y="190"/>
                    <a:pt x="79" y="182"/>
                    <a:pt x="87" y="184"/>
                  </a:cubicBezTo>
                  <a:cubicBezTo>
                    <a:pt x="95" y="186"/>
                    <a:pt x="100" y="184"/>
                    <a:pt x="100" y="194"/>
                  </a:cubicBezTo>
                  <a:cubicBezTo>
                    <a:pt x="100" y="204"/>
                    <a:pt x="103" y="205"/>
                    <a:pt x="97" y="209"/>
                  </a:cubicBezTo>
                  <a:cubicBezTo>
                    <a:pt x="91" y="214"/>
                    <a:pt x="89" y="220"/>
                    <a:pt x="98" y="228"/>
                  </a:cubicBezTo>
                  <a:cubicBezTo>
                    <a:pt x="107" y="236"/>
                    <a:pt x="109" y="242"/>
                    <a:pt x="116" y="243"/>
                  </a:cubicBezTo>
                  <a:cubicBezTo>
                    <a:pt x="124" y="244"/>
                    <a:pt x="123" y="248"/>
                    <a:pt x="123" y="255"/>
                  </a:cubicBezTo>
                  <a:cubicBezTo>
                    <a:pt x="123" y="263"/>
                    <a:pt x="119" y="276"/>
                    <a:pt x="129" y="276"/>
                  </a:cubicBezTo>
                  <a:cubicBezTo>
                    <a:pt x="140" y="276"/>
                    <a:pt x="143" y="276"/>
                    <a:pt x="143" y="268"/>
                  </a:cubicBezTo>
                  <a:cubicBezTo>
                    <a:pt x="143" y="261"/>
                    <a:pt x="148" y="259"/>
                    <a:pt x="153" y="259"/>
                  </a:cubicBezTo>
                  <a:cubicBezTo>
                    <a:pt x="158" y="259"/>
                    <a:pt x="159" y="270"/>
                    <a:pt x="158" y="279"/>
                  </a:cubicBezTo>
                  <a:cubicBezTo>
                    <a:pt x="158" y="288"/>
                    <a:pt x="145" y="304"/>
                    <a:pt x="164" y="310"/>
                  </a:cubicBezTo>
                  <a:cubicBezTo>
                    <a:pt x="183" y="316"/>
                    <a:pt x="171" y="308"/>
                    <a:pt x="176" y="3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1" name="Freeform 32">
              <a:extLst>
                <a:ext uri="{FF2B5EF4-FFF2-40B4-BE49-F238E27FC236}">
                  <a16:creationId xmlns:a16="http://schemas.microsoft.com/office/drawing/2014/main" id="{2C2EEC16-AE83-486E-9ADA-FCCCC4FFBF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2175" y="2830513"/>
              <a:ext cx="36513" cy="39688"/>
            </a:xfrm>
            <a:custGeom>
              <a:avLst/>
              <a:gdLst>
                <a:gd name="T0" fmla="*/ 10 w 33"/>
                <a:gd name="T1" fmla="*/ 12 h 37"/>
                <a:gd name="T2" fmla="*/ 4 w 33"/>
                <a:gd name="T3" fmla="*/ 21 h 37"/>
                <a:gd name="T4" fmla="*/ 7 w 33"/>
                <a:gd name="T5" fmla="*/ 33 h 37"/>
                <a:gd name="T6" fmla="*/ 24 w 33"/>
                <a:gd name="T7" fmla="*/ 31 h 37"/>
                <a:gd name="T8" fmla="*/ 29 w 33"/>
                <a:gd name="T9" fmla="*/ 21 h 37"/>
                <a:gd name="T10" fmla="*/ 31 w 33"/>
                <a:gd name="T11" fmla="*/ 13 h 37"/>
                <a:gd name="T12" fmla="*/ 10 w 33"/>
                <a:gd name="T13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7">
                  <a:moveTo>
                    <a:pt x="10" y="12"/>
                  </a:moveTo>
                  <a:cubicBezTo>
                    <a:pt x="10" y="12"/>
                    <a:pt x="6" y="15"/>
                    <a:pt x="4" y="21"/>
                  </a:cubicBezTo>
                  <a:cubicBezTo>
                    <a:pt x="2" y="26"/>
                    <a:pt x="0" y="30"/>
                    <a:pt x="7" y="33"/>
                  </a:cubicBezTo>
                  <a:cubicBezTo>
                    <a:pt x="14" y="36"/>
                    <a:pt x="22" y="37"/>
                    <a:pt x="24" y="31"/>
                  </a:cubicBezTo>
                  <a:cubicBezTo>
                    <a:pt x="26" y="25"/>
                    <a:pt x="27" y="22"/>
                    <a:pt x="29" y="21"/>
                  </a:cubicBezTo>
                  <a:cubicBezTo>
                    <a:pt x="32" y="20"/>
                    <a:pt x="33" y="17"/>
                    <a:pt x="31" y="13"/>
                  </a:cubicBezTo>
                  <a:cubicBezTo>
                    <a:pt x="29" y="9"/>
                    <a:pt x="17" y="0"/>
                    <a:pt x="1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2" name="Freeform 33">
              <a:extLst>
                <a:ext uri="{FF2B5EF4-FFF2-40B4-BE49-F238E27FC236}">
                  <a16:creationId xmlns:a16="http://schemas.microsoft.com/office/drawing/2014/main" id="{E42602AE-5478-45DD-8DD2-00C974C913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0275" y="2847975"/>
              <a:ext cx="52388" cy="31750"/>
            </a:xfrm>
            <a:custGeom>
              <a:avLst/>
              <a:gdLst>
                <a:gd name="T0" fmla="*/ 37 w 47"/>
                <a:gd name="T1" fmla="*/ 6 h 29"/>
                <a:gd name="T2" fmla="*/ 22 w 47"/>
                <a:gd name="T3" fmla="*/ 1 h 29"/>
                <a:gd name="T4" fmla="*/ 6 w 47"/>
                <a:gd name="T5" fmla="*/ 7 h 29"/>
                <a:gd name="T6" fmla="*/ 1 w 47"/>
                <a:gd name="T7" fmla="*/ 18 h 29"/>
                <a:gd name="T8" fmla="*/ 10 w 47"/>
                <a:gd name="T9" fmla="*/ 25 h 29"/>
                <a:gd name="T10" fmla="*/ 24 w 47"/>
                <a:gd name="T11" fmla="*/ 27 h 29"/>
                <a:gd name="T12" fmla="*/ 39 w 47"/>
                <a:gd name="T13" fmla="*/ 23 h 29"/>
                <a:gd name="T14" fmla="*/ 45 w 47"/>
                <a:gd name="T15" fmla="*/ 16 h 29"/>
                <a:gd name="T16" fmla="*/ 37 w 47"/>
                <a:gd name="T17" fmla="*/ 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9">
                  <a:moveTo>
                    <a:pt x="37" y="6"/>
                  </a:moveTo>
                  <a:cubicBezTo>
                    <a:pt x="33" y="5"/>
                    <a:pt x="34" y="0"/>
                    <a:pt x="22" y="1"/>
                  </a:cubicBezTo>
                  <a:cubicBezTo>
                    <a:pt x="22" y="1"/>
                    <a:pt x="9" y="1"/>
                    <a:pt x="6" y="7"/>
                  </a:cubicBezTo>
                  <a:cubicBezTo>
                    <a:pt x="3" y="13"/>
                    <a:pt x="0" y="14"/>
                    <a:pt x="1" y="18"/>
                  </a:cubicBezTo>
                  <a:cubicBezTo>
                    <a:pt x="2" y="23"/>
                    <a:pt x="5" y="23"/>
                    <a:pt x="10" y="25"/>
                  </a:cubicBezTo>
                  <a:cubicBezTo>
                    <a:pt x="15" y="27"/>
                    <a:pt x="18" y="29"/>
                    <a:pt x="24" y="27"/>
                  </a:cubicBezTo>
                  <a:cubicBezTo>
                    <a:pt x="31" y="24"/>
                    <a:pt x="33" y="22"/>
                    <a:pt x="39" y="23"/>
                  </a:cubicBezTo>
                  <a:cubicBezTo>
                    <a:pt x="46" y="24"/>
                    <a:pt x="47" y="23"/>
                    <a:pt x="45" y="16"/>
                  </a:cubicBezTo>
                  <a:cubicBezTo>
                    <a:pt x="43" y="9"/>
                    <a:pt x="41" y="8"/>
                    <a:pt x="3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3" name="Freeform 34">
              <a:extLst>
                <a:ext uri="{FF2B5EF4-FFF2-40B4-BE49-F238E27FC236}">
                  <a16:creationId xmlns:a16="http://schemas.microsoft.com/office/drawing/2014/main" id="{7CE2066B-E882-4045-9A03-B16F15FE68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1550" y="2822575"/>
              <a:ext cx="65088" cy="47625"/>
            </a:xfrm>
            <a:custGeom>
              <a:avLst/>
              <a:gdLst>
                <a:gd name="T0" fmla="*/ 57 w 60"/>
                <a:gd name="T1" fmla="*/ 37 h 43"/>
                <a:gd name="T2" fmla="*/ 59 w 60"/>
                <a:gd name="T3" fmla="*/ 28 h 43"/>
                <a:gd name="T4" fmla="*/ 47 w 60"/>
                <a:gd name="T5" fmla="*/ 16 h 43"/>
                <a:gd name="T6" fmla="*/ 26 w 60"/>
                <a:gd name="T7" fmla="*/ 13 h 43"/>
                <a:gd name="T8" fmla="*/ 4 w 60"/>
                <a:gd name="T9" fmla="*/ 10 h 43"/>
                <a:gd name="T10" fmla="*/ 4 w 60"/>
                <a:gd name="T11" fmla="*/ 16 h 43"/>
                <a:gd name="T12" fmla="*/ 14 w 60"/>
                <a:gd name="T13" fmla="*/ 28 h 43"/>
                <a:gd name="T14" fmla="*/ 21 w 60"/>
                <a:gd name="T15" fmla="*/ 38 h 43"/>
                <a:gd name="T16" fmla="*/ 36 w 60"/>
                <a:gd name="T17" fmla="*/ 41 h 43"/>
                <a:gd name="T18" fmla="*/ 50 w 60"/>
                <a:gd name="T19" fmla="*/ 41 h 43"/>
                <a:gd name="T20" fmla="*/ 57 w 60"/>
                <a:gd name="T21" fmla="*/ 3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43">
                  <a:moveTo>
                    <a:pt x="57" y="37"/>
                  </a:moveTo>
                  <a:cubicBezTo>
                    <a:pt x="58" y="33"/>
                    <a:pt x="60" y="33"/>
                    <a:pt x="59" y="28"/>
                  </a:cubicBezTo>
                  <a:cubicBezTo>
                    <a:pt x="59" y="22"/>
                    <a:pt x="56" y="16"/>
                    <a:pt x="47" y="16"/>
                  </a:cubicBezTo>
                  <a:cubicBezTo>
                    <a:pt x="38" y="16"/>
                    <a:pt x="34" y="18"/>
                    <a:pt x="26" y="13"/>
                  </a:cubicBezTo>
                  <a:cubicBezTo>
                    <a:pt x="18" y="8"/>
                    <a:pt x="12" y="0"/>
                    <a:pt x="4" y="10"/>
                  </a:cubicBezTo>
                  <a:cubicBezTo>
                    <a:pt x="4" y="10"/>
                    <a:pt x="0" y="10"/>
                    <a:pt x="4" y="16"/>
                  </a:cubicBezTo>
                  <a:cubicBezTo>
                    <a:pt x="9" y="21"/>
                    <a:pt x="12" y="22"/>
                    <a:pt x="14" y="28"/>
                  </a:cubicBezTo>
                  <a:cubicBezTo>
                    <a:pt x="17" y="33"/>
                    <a:pt x="17" y="40"/>
                    <a:pt x="21" y="38"/>
                  </a:cubicBezTo>
                  <a:cubicBezTo>
                    <a:pt x="26" y="36"/>
                    <a:pt x="33" y="38"/>
                    <a:pt x="36" y="41"/>
                  </a:cubicBezTo>
                  <a:cubicBezTo>
                    <a:pt x="39" y="43"/>
                    <a:pt x="44" y="41"/>
                    <a:pt x="50" y="41"/>
                  </a:cubicBezTo>
                  <a:cubicBezTo>
                    <a:pt x="55" y="41"/>
                    <a:pt x="57" y="42"/>
                    <a:pt x="57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4" name="Freeform 35">
              <a:extLst>
                <a:ext uri="{FF2B5EF4-FFF2-40B4-BE49-F238E27FC236}">
                  <a16:creationId xmlns:a16="http://schemas.microsoft.com/office/drawing/2014/main" id="{80ED69DD-D313-4933-8DD0-5745B7219E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0288" y="2884488"/>
              <a:ext cx="93663" cy="50800"/>
            </a:xfrm>
            <a:custGeom>
              <a:avLst/>
              <a:gdLst>
                <a:gd name="T0" fmla="*/ 78 w 85"/>
                <a:gd name="T1" fmla="*/ 30 h 47"/>
                <a:gd name="T2" fmla="*/ 62 w 85"/>
                <a:gd name="T3" fmla="*/ 17 h 47"/>
                <a:gd name="T4" fmla="*/ 46 w 85"/>
                <a:gd name="T5" fmla="*/ 7 h 47"/>
                <a:gd name="T6" fmla="*/ 28 w 85"/>
                <a:gd name="T7" fmla="*/ 5 h 47"/>
                <a:gd name="T8" fmla="*/ 9 w 85"/>
                <a:gd name="T9" fmla="*/ 5 h 47"/>
                <a:gd name="T10" fmla="*/ 0 w 85"/>
                <a:gd name="T11" fmla="*/ 13 h 47"/>
                <a:gd name="T12" fmla="*/ 5 w 85"/>
                <a:gd name="T13" fmla="*/ 19 h 47"/>
                <a:gd name="T14" fmla="*/ 17 w 85"/>
                <a:gd name="T15" fmla="*/ 25 h 47"/>
                <a:gd name="T16" fmla="*/ 30 w 85"/>
                <a:gd name="T17" fmla="*/ 29 h 47"/>
                <a:gd name="T18" fmla="*/ 45 w 85"/>
                <a:gd name="T19" fmla="*/ 34 h 47"/>
                <a:gd name="T20" fmla="*/ 60 w 85"/>
                <a:gd name="T21" fmla="*/ 47 h 47"/>
                <a:gd name="T22" fmla="*/ 72 w 85"/>
                <a:gd name="T23" fmla="*/ 41 h 47"/>
                <a:gd name="T24" fmla="*/ 78 w 85"/>
                <a:gd name="T2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5" h="47">
                  <a:moveTo>
                    <a:pt x="78" y="30"/>
                  </a:moveTo>
                  <a:cubicBezTo>
                    <a:pt x="71" y="27"/>
                    <a:pt x="72" y="23"/>
                    <a:pt x="62" y="17"/>
                  </a:cubicBezTo>
                  <a:cubicBezTo>
                    <a:pt x="53" y="11"/>
                    <a:pt x="51" y="13"/>
                    <a:pt x="46" y="7"/>
                  </a:cubicBezTo>
                  <a:cubicBezTo>
                    <a:pt x="41" y="0"/>
                    <a:pt x="37" y="2"/>
                    <a:pt x="28" y="5"/>
                  </a:cubicBezTo>
                  <a:cubicBezTo>
                    <a:pt x="28" y="5"/>
                    <a:pt x="14" y="0"/>
                    <a:pt x="9" y="5"/>
                  </a:cubicBezTo>
                  <a:cubicBezTo>
                    <a:pt x="5" y="9"/>
                    <a:pt x="0" y="8"/>
                    <a:pt x="0" y="13"/>
                  </a:cubicBezTo>
                  <a:cubicBezTo>
                    <a:pt x="0" y="17"/>
                    <a:pt x="1" y="16"/>
                    <a:pt x="5" y="19"/>
                  </a:cubicBezTo>
                  <a:cubicBezTo>
                    <a:pt x="10" y="23"/>
                    <a:pt x="8" y="25"/>
                    <a:pt x="17" y="25"/>
                  </a:cubicBezTo>
                  <a:cubicBezTo>
                    <a:pt x="26" y="25"/>
                    <a:pt x="27" y="25"/>
                    <a:pt x="30" y="29"/>
                  </a:cubicBezTo>
                  <a:cubicBezTo>
                    <a:pt x="34" y="33"/>
                    <a:pt x="40" y="29"/>
                    <a:pt x="45" y="34"/>
                  </a:cubicBezTo>
                  <a:cubicBezTo>
                    <a:pt x="51" y="40"/>
                    <a:pt x="56" y="47"/>
                    <a:pt x="60" y="47"/>
                  </a:cubicBezTo>
                  <a:cubicBezTo>
                    <a:pt x="65" y="47"/>
                    <a:pt x="68" y="43"/>
                    <a:pt x="72" y="41"/>
                  </a:cubicBezTo>
                  <a:cubicBezTo>
                    <a:pt x="76" y="39"/>
                    <a:pt x="85" y="34"/>
                    <a:pt x="78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5" name="Freeform 36">
              <a:extLst>
                <a:ext uri="{FF2B5EF4-FFF2-40B4-BE49-F238E27FC236}">
                  <a16:creationId xmlns:a16="http://schemas.microsoft.com/office/drawing/2014/main" id="{4E147165-0A4C-4EA6-91CB-1248953FB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2835275"/>
              <a:ext cx="142875" cy="38100"/>
            </a:xfrm>
            <a:custGeom>
              <a:avLst/>
              <a:gdLst>
                <a:gd name="T0" fmla="*/ 123 w 130"/>
                <a:gd name="T1" fmla="*/ 14 h 35"/>
                <a:gd name="T2" fmla="*/ 113 w 130"/>
                <a:gd name="T3" fmla="*/ 7 h 35"/>
                <a:gd name="T4" fmla="*/ 100 w 130"/>
                <a:gd name="T5" fmla="*/ 16 h 35"/>
                <a:gd name="T6" fmla="*/ 79 w 130"/>
                <a:gd name="T7" fmla="*/ 8 h 35"/>
                <a:gd name="T8" fmla="*/ 64 w 130"/>
                <a:gd name="T9" fmla="*/ 2 h 35"/>
                <a:gd name="T10" fmla="*/ 30 w 130"/>
                <a:gd name="T11" fmla="*/ 11 h 35"/>
                <a:gd name="T12" fmla="*/ 20 w 130"/>
                <a:gd name="T13" fmla="*/ 14 h 35"/>
                <a:gd name="T14" fmla="*/ 9 w 130"/>
                <a:gd name="T15" fmla="*/ 17 h 35"/>
                <a:gd name="T16" fmla="*/ 29 w 130"/>
                <a:gd name="T17" fmla="*/ 26 h 35"/>
                <a:gd name="T18" fmla="*/ 50 w 130"/>
                <a:gd name="T19" fmla="*/ 33 h 35"/>
                <a:gd name="T20" fmla="*/ 73 w 130"/>
                <a:gd name="T21" fmla="*/ 33 h 35"/>
                <a:gd name="T22" fmla="*/ 107 w 130"/>
                <a:gd name="T23" fmla="*/ 31 h 35"/>
                <a:gd name="T24" fmla="*/ 117 w 130"/>
                <a:gd name="T25" fmla="*/ 27 h 35"/>
                <a:gd name="T26" fmla="*/ 129 w 130"/>
                <a:gd name="T27" fmla="*/ 23 h 35"/>
                <a:gd name="T28" fmla="*/ 123 w 130"/>
                <a:gd name="T29" fmla="*/ 1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0" h="35">
                  <a:moveTo>
                    <a:pt x="123" y="14"/>
                  </a:moveTo>
                  <a:cubicBezTo>
                    <a:pt x="119" y="14"/>
                    <a:pt x="120" y="6"/>
                    <a:pt x="113" y="7"/>
                  </a:cubicBezTo>
                  <a:cubicBezTo>
                    <a:pt x="105" y="8"/>
                    <a:pt x="107" y="16"/>
                    <a:pt x="100" y="16"/>
                  </a:cubicBezTo>
                  <a:cubicBezTo>
                    <a:pt x="92" y="15"/>
                    <a:pt x="83" y="13"/>
                    <a:pt x="79" y="8"/>
                  </a:cubicBezTo>
                  <a:cubicBezTo>
                    <a:pt x="76" y="4"/>
                    <a:pt x="73" y="2"/>
                    <a:pt x="64" y="2"/>
                  </a:cubicBezTo>
                  <a:cubicBezTo>
                    <a:pt x="55" y="2"/>
                    <a:pt x="33" y="0"/>
                    <a:pt x="30" y="11"/>
                  </a:cubicBezTo>
                  <a:cubicBezTo>
                    <a:pt x="30" y="11"/>
                    <a:pt x="28" y="16"/>
                    <a:pt x="20" y="14"/>
                  </a:cubicBezTo>
                  <a:cubicBezTo>
                    <a:pt x="13" y="13"/>
                    <a:pt x="0" y="10"/>
                    <a:pt x="9" y="17"/>
                  </a:cubicBezTo>
                  <a:cubicBezTo>
                    <a:pt x="17" y="25"/>
                    <a:pt x="17" y="23"/>
                    <a:pt x="29" y="26"/>
                  </a:cubicBezTo>
                  <a:cubicBezTo>
                    <a:pt x="41" y="29"/>
                    <a:pt x="40" y="31"/>
                    <a:pt x="50" y="33"/>
                  </a:cubicBezTo>
                  <a:cubicBezTo>
                    <a:pt x="60" y="34"/>
                    <a:pt x="59" y="30"/>
                    <a:pt x="73" y="33"/>
                  </a:cubicBezTo>
                  <a:cubicBezTo>
                    <a:pt x="88" y="35"/>
                    <a:pt x="96" y="33"/>
                    <a:pt x="107" y="31"/>
                  </a:cubicBezTo>
                  <a:cubicBezTo>
                    <a:pt x="119" y="29"/>
                    <a:pt x="109" y="31"/>
                    <a:pt x="117" y="27"/>
                  </a:cubicBezTo>
                  <a:cubicBezTo>
                    <a:pt x="124" y="24"/>
                    <a:pt x="130" y="27"/>
                    <a:pt x="129" y="23"/>
                  </a:cubicBezTo>
                  <a:cubicBezTo>
                    <a:pt x="128" y="19"/>
                    <a:pt x="128" y="13"/>
                    <a:pt x="123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6" name="Freeform 37">
              <a:extLst>
                <a:ext uri="{FF2B5EF4-FFF2-40B4-BE49-F238E27FC236}">
                  <a16:creationId xmlns:a16="http://schemas.microsoft.com/office/drawing/2014/main" id="{A7D93877-5515-4398-A4CB-49C84FAFEC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7450" y="2819400"/>
              <a:ext cx="85725" cy="39688"/>
            </a:xfrm>
            <a:custGeom>
              <a:avLst/>
              <a:gdLst>
                <a:gd name="T0" fmla="*/ 62 w 78"/>
                <a:gd name="T1" fmla="*/ 23 h 36"/>
                <a:gd name="T2" fmla="*/ 73 w 78"/>
                <a:gd name="T3" fmla="*/ 31 h 36"/>
                <a:gd name="T4" fmla="*/ 77 w 78"/>
                <a:gd name="T5" fmla="*/ 25 h 36"/>
                <a:gd name="T6" fmla="*/ 66 w 78"/>
                <a:gd name="T7" fmla="*/ 17 h 36"/>
                <a:gd name="T8" fmla="*/ 49 w 78"/>
                <a:gd name="T9" fmla="*/ 13 h 36"/>
                <a:gd name="T10" fmla="*/ 32 w 78"/>
                <a:gd name="T11" fmla="*/ 17 h 36"/>
                <a:gd name="T12" fmla="*/ 15 w 78"/>
                <a:gd name="T13" fmla="*/ 10 h 36"/>
                <a:gd name="T14" fmla="*/ 9 w 78"/>
                <a:gd name="T15" fmla="*/ 23 h 36"/>
                <a:gd name="T16" fmla="*/ 8 w 78"/>
                <a:gd name="T17" fmla="*/ 34 h 36"/>
                <a:gd name="T18" fmla="*/ 26 w 78"/>
                <a:gd name="T19" fmla="*/ 30 h 36"/>
                <a:gd name="T20" fmla="*/ 40 w 78"/>
                <a:gd name="T21" fmla="*/ 25 h 36"/>
                <a:gd name="T22" fmla="*/ 49 w 78"/>
                <a:gd name="T23" fmla="*/ 29 h 36"/>
                <a:gd name="T24" fmla="*/ 62 w 78"/>
                <a:gd name="T25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36">
                  <a:moveTo>
                    <a:pt x="62" y="23"/>
                  </a:moveTo>
                  <a:cubicBezTo>
                    <a:pt x="66" y="23"/>
                    <a:pt x="70" y="30"/>
                    <a:pt x="73" y="31"/>
                  </a:cubicBezTo>
                  <a:cubicBezTo>
                    <a:pt x="76" y="31"/>
                    <a:pt x="76" y="32"/>
                    <a:pt x="77" y="25"/>
                  </a:cubicBezTo>
                  <a:cubicBezTo>
                    <a:pt x="78" y="19"/>
                    <a:pt x="74" y="17"/>
                    <a:pt x="66" y="17"/>
                  </a:cubicBezTo>
                  <a:cubicBezTo>
                    <a:pt x="58" y="17"/>
                    <a:pt x="55" y="13"/>
                    <a:pt x="49" y="13"/>
                  </a:cubicBezTo>
                  <a:cubicBezTo>
                    <a:pt x="42" y="13"/>
                    <a:pt x="37" y="17"/>
                    <a:pt x="32" y="17"/>
                  </a:cubicBezTo>
                  <a:cubicBezTo>
                    <a:pt x="28" y="17"/>
                    <a:pt x="27" y="0"/>
                    <a:pt x="15" y="10"/>
                  </a:cubicBezTo>
                  <a:cubicBezTo>
                    <a:pt x="15" y="10"/>
                    <a:pt x="15" y="17"/>
                    <a:pt x="9" y="23"/>
                  </a:cubicBezTo>
                  <a:cubicBezTo>
                    <a:pt x="4" y="28"/>
                    <a:pt x="0" y="33"/>
                    <a:pt x="8" y="34"/>
                  </a:cubicBezTo>
                  <a:cubicBezTo>
                    <a:pt x="17" y="36"/>
                    <a:pt x="25" y="34"/>
                    <a:pt x="26" y="30"/>
                  </a:cubicBezTo>
                  <a:cubicBezTo>
                    <a:pt x="27" y="25"/>
                    <a:pt x="36" y="20"/>
                    <a:pt x="40" y="25"/>
                  </a:cubicBezTo>
                  <a:cubicBezTo>
                    <a:pt x="44" y="29"/>
                    <a:pt x="45" y="32"/>
                    <a:pt x="49" y="29"/>
                  </a:cubicBezTo>
                  <a:cubicBezTo>
                    <a:pt x="54" y="26"/>
                    <a:pt x="58" y="23"/>
                    <a:pt x="62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7" name="Freeform 38">
              <a:extLst>
                <a:ext uri="{FF2B5EF4-FFF2-40B4-BE49-F238E27FC236}">
                  <a16:creationId xmlns:a16="http://schemas.microsoft.com/office/drawing/2014/main" id="{C6837CC0-4898-4EFD-961A-41EE491E9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3025" y="2801938"/>
              <a:ext cx="44450" cy="30163"/>
            </a:xfrm>
            <a:custGeom>
              <a:avLst/>
              <a:gdLst>
                <a:gd name="T0" fmla="*/ 9 w 40"/>
                <a:gd name="T1" fmla="*/ 21 h 27"/>
                <a:gd name="T2" fmla="*/ 29 w 40"/>
                <a:gd name="T3" fmla="*/ 21 h 27"/>
                <a:gd name="T4" fmla="*/ 40 w 40"/>
                <a:gd name="T5" fmla="*/ 13 h 27"/>
                <a:gd name="T6" fmla="*/ 28 w 40"/>
                <a:gd name="T7" fmla="*/ 6 h 27"/>
                <a:gd name="T8" fmla="*/ 6 w 40"/>
                <a:gd name="T9" fmla="*/ 8 h 27"/>
                <a:gd name="T10" fmla="*/ 0 w 40"/>
                <a:gd name="T11" fmla="*/ 19 h 27"/>
                <a:gd name="T12" fmla="*/ 9 w 40"/>
                <a:gd name="T13" fmla="*/ 2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27">
                  <a:moveTo>
                    <a:pt x="9" y="21"/>
                  </a:moveTo>
                  <a:cubicBezTo>
                    <a:pt x="13" y="19"/>
                    <a:pt x="28" y="27"/>
                    <a:pt x="29" y="21"/>
                  </a:cubicBezTo>
                  <a:cubicBezTo>
                    <a:pt x="29" y="15"/>
                    <a:pt x="39" y="20"/>
                    <a:pt x="40" y="13"/>
                  </a:cubicBezTo>
                  <a:cubicBezTo>
                    <a:pt x="40" y="7"/>
                    <a:pt x="35" y="4"/>
                    <a:pt x="28" y="6"/>
                  </a:cubicBezTo>
                  <a:cubicBezTo>
                    <a:pt x="21" y="7"/>
                    <a:pt x="21" y="0"/>
                    <a:pt x="6" y="8"/>
                  </a:cubicBezTo>
                  <a:cubicBezTo>
                    <a:pt x="6" y="8"/>
                    <a:pt x="0" y="13"/>
                    <a:pt x="0" y="19"/>
                  </a:cubicBezTo>
                  <a:cubicBezTo>
                    <a:pt x="0" y="25"/>
                    <a:pt x="5" y="23"/>
                    <a:pt x="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8" name="Freeform 39">
              <a:extLst>
                <a:ext uri="{FF2B5EF4-FFF2-40B4-BE49-F238E27FC236}">
                  <a16:creationId xmlns:a16="http://schemas.microsoft.com/office/drawing/2014/main" id="{F5A5E7A9-1790-46FC-B383-FDB82EF26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6975" y="2935288"/>
              <a:ext cx="36513" cy="30163"/>
            </a:xfrm>
            <a:custGeom>
              <a:avLst/>
              <a:gdLst>
                <a:gd name="T0" fmla="*/ 21 w 33"/>
                <a:gd name="T1" fmla="*/ 6 h 27"/>
                <a:gd name="T2" fmla="*/ 9 w 33"/>
                <a:gd name="T3" fmla="*/ 15 h 27"/>
                <a:gd name="T4" fmla="*/ 14 w 33"/>
                <a:gd name="T5" fmla="*/ 26 h 27"/>
                <a:gd name="T6" fmla="*/ 26 w 33"/>
                <a:gd name="T7" fmla="*/ 20 h 27"/>
                <a:gd name="T8" fmla="*/ 31 w 33"/>
                <a:gd name="T9" fmla="*/ 11 h 27"/>
                <a:gd name="T10" fmla="*/ 21 w 33"/>
                <a:gd name="T11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27">
                  <a:moveTo>
                    <a:pt x="21" y="6"/>
                  </a:moveTo>
                  <a:cubicBezTo>
                    <a:pt x="21" y="6"/>
                    <a:pt x="18" y="12"/>
                    <a:pt x="9" y="15"/>
                  </a:cubicBezTo>
                  <a:cubicBezTo>
                    <a:pt x="0" y="18"/>
                    <a:pt x="8" y="27"/>
                    <a:pt x="14" y="26"/>
                  </a:cubicBezTo>
                  <a:cubicBezTo>
                    <a:pt x="19" y="25"/>
                    <a:pt x="19" y="19"/>
                    <a:pt x="26" y="20"/>
                  </a:cubicBezTo>
                  <a:cubicBezTo>
                    <a:pt x="33" y="21"/>
                    <a:pt x="33" y="17"/>
                    <a:pt x="31" y="11"/>
                  </a:cubicBezTo>
                  <a:cubicBezTo>
                    <a:pt x="29" y="5"/>
                    <a:pt x="25" y="0"/>
                    <a:pt x="2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9" name="Freeform 40">
              <a:extLst>
                <a:ext uri="{FF2B5EF4-FFF2-40B4-BE49-F238E27FC236}">
                  <a16:creationId xmlns:a16="http://schemas.microsoft.com/office/drawing/2014/main" id="{5A6EAC76-C8A8-46F2-AB2A-76B8DE2841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525" y="2922588"/>
              <a:ext cx="26988" cy="34925"/>
            </a:xfrm>
            <a:custGeom>
              <a:avLst/>
              <a:gdLst>
                <a:gd name="T0" fmla="*/ 14 w 24"/>
                <a:gd name="T1" fmla="*/ 9 h 31"/>
                <a:gd name="T2" fmla="*/ 3 w 24"/>
                <a:gd name="T3" fmla="*/ 18 h 31"/>
                <a:gd name="T4" fmla="*/ 11 w 24"/>
                <a:gd name="T5" fmla="*/ 24 h 31"/>
                <a:gd name="T6" fmla="*/ 14 w 24"/>
                <a:gd name="T7" fmla="*/ 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31">
                  <a:moveTo>
                    <a:pt x="14" y="9"/>
                  </a:moveTo>
                  <a:cubicBezTo>
                    <a:pt x="14" y="9"/>
                    <a:pt x="7" y="11"/>
                    <a:pt x="3" y="18"/>
                  </a:cubicBezTo>
                  <a:cubicBezTo>
                    <a:pt x="0" y="25"/>
                    <a:pt x="6" y="31"/>
                    <a:pt x="11" y="24"/>
                  </a:cubicBezTo>
                  <a:cubicBezTo>
                    <a:pt x="17" y="17"/>
                    <a:pt x="24" y="0"/>
                    <a:pt x="1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0" name="Freeform 41">
              <a:extLst>
                <a:ext uri="{FF2B5EF4-FFF2-40B4-BE49-F238E27FC236}">
                  <a16:creationId xmlns:a16="http://schemas.microsoft.com/office/drawing/2014/main" id="{BCB6D5A6-F2F1-45AD-BE08-1EC5146893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9838" y="2830513"/>
              <a:ext cx="176213" cy="114300"/>
            </a:xfrm>
            <a:custGeom>
              <a:avLst/>
              <a:gdLst>
                <a:gd name="T0" fmla="*/ 153 w 162"/>
                <a:gd name="T1" fmla="*/ 5 h 104"/>
                <a:gd name="T2" fmla="*/ 126 w 162"/>
                <a:gd name="T3" fmla="*/ 7 h 104"/>
                <a:gd name="T4" fmla="*/ 104 w 162"/>
                <a:gd name="T5" fmla="*/ 11 h 104"/>
                <a:gd name="T6" fmla="*/ 74 w 162"/>
                <a:gd name="T7" fmla="*/ 19 h 104"/>
                <a:gd name="T8" fmla="*/ 51 w 162"/>
                <a:gd name="T9" fmla="*/ 41 h 104"/>
                <a:gd name="T10" fmla="*/ 29 w 162"/>
                <a:gd name="T11" fmla="*/ 50 h 104"/>
                <a:gd name="T12" fmla="*/ 5 w 162"/>
                <a:gd name="T13" fmla="*/ 62 h 104"/>
                <a:gd name="T14" fmla="*/ 2 w 162"/>
                <a:gd name="T15" fmla="*/ 84 h 104"/>
                <a:gd name="T16" fmla="*/ 12 w 162"/>
                <a:gd name="T17" fmla="*/ 100 h 104"/>
                <a:gd name="T18" fmla="*/ 29 w 162"/>
                <a:gd name="T19" fmla="*/ 88 h 104"/>
                <a:gd name="T20" fmla="*/ 56 w 162"/>
                <a:gd name="T21" fmla="*/ 74 h 104"/>
                <a:gd name="T22" fmla="*/ 83 w 162"/>
                <a:gd name="T23" fmla="*/ 51 h 104"/>
                <a:gd name="T24" fmla="*/ 109 w 162"/>
                <a:gd name="T25" fmla="*/ 42 h 104"/>
                <a:gd name="T26" fmla="*/ 132 w 162"/>
                <a:gd name="T27" fmla="*/ 31 h 104"/>
                <a:gd name="T28" fmla="*/ 156 w 162"/>
                <a:gd name="T29" fmla="*/ 19 h 104"/>
                <a:gd name="T30" fmla="*/ 153 w 162"/>
                <a:gd name="T31" fmla="*/ 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2" h="104">
                  <a:moveTo>
                    <a:pt x="153" y="5"/>
                  </a:moveTo>
                  <a:cubicBezTo>
                    <a:pt x="144" y="5"/>
                    <a:pt x="133" y="0"/>
                    <a:pt x="126" y="7"/>
                  </a:cubicBezTo>
                  <a:cubicBezTo>
                    <a:pt x="120" y="15"/>
                    <a:pt x="118" y="12"/>
                    <a:pt x="104" y="11"/>
                  </a:cubicBezTo>
                  <a:cubicBezTo>
                    <a:pt x="90" y="11"/>
                    <a:pt x="84" y="8"/>
                    <a:pt x="74" y="19"/>
                  </a:cubicBezTo>
                  <a:cubicBezTo>
                    <a:pt x="63" y="29"/>
                    <a:pt x="60" y="36"/>
                    <a:pt x="51" y="41"/>
                  </a:cubicBezTo>
                  <a:cubicBezTo>
                    <a:pt x="42" y="47"/>
                    <a:pt x="40" y="48"/>
                    <a:pt x="29" y="50"/>
                  </a:cubicBezTo>
                  <a:cubicBezTo>
                    <a:pt x="29" y="50"/>
                    <a:pt x="10" y="53"/>
                    <a:pt x="5" y="62"/>
                  </a:cubicBezTo>
                  <a:cubicBezTo>
                    <a:pt x="0" y="72"/>
                    <a:pt x="2" y="76"/>
                    <a:pt x="2" y="84"/>
                  </a:cubicBezTo>
                  <a:cubicBezTo>
                    <a:pt x="2" y="93"/>
                    <a:pt x="2" y="104"/>
                    <a:pt x="12" y="100"/>
                  </a:cubicBezTo>
                  <a:cubicBezTo>
                    <a:pt x="23" y="96"/>
                    <a:pt x="18" y="89"/>
                    <a:pt x="29" y="88"/>
                  </a:cubicBezTo>
                  <a:cubicBezTo>
                    <a:pt x="40" y="87"/>
                    <a:pt x="50" y="83"/>
                    <a:pt x="56" y="74"/>
                  </a:cubicBezTo>
                  <a:cubicBezTo>
                    <a:pt x="62" y="66"/>
                    <a:pt x="73" y="54"/>
                    <a:pt x="83" y="51"/>
                  </a:cubicBezTo>
                  <a:cubicBezTo>
                    <a:pt x="93" y="49"/>
                    <a:pt x="94" y="43"/>
                    <a:pt x="109" y="42"/>
                  </a:cubicBezTo>
                  <a:cubicBezTo>
                    <a:pt x="123" y="41"/>
                    <a:pt x="119" y="34"/>
                    <a:pt x="132" y="31"/>
                  </a:cubicBezTo>
                  <a:cubicBezTo>
                    <a:pt x="145" y="28"/>
                    <a:pt x="152" y="26"/>
                    <a:pt x="156" y="19"/>
                  </a:cubicBezTo>
                  <a:cubicBezTo>
                    <a:pt x="161" y="13"/>
                    <a:pt x="162" y="6"/>
                    <a:pt x="15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1" name="Freeform 43">
              <a:extLst>
                <a:ext uri="{FF2B5EF4-FFF2-40B4-BE49-F238E27FC236}">
                  <a16:creationId xmlns:a16="http://schemas.microsoft.com/office/drawing/2014/main" id="{36A29321-CB9C-4DDD-82CF-3D98783B53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4463" y="2341563"/>
              <a:ext cx="73025" cy="155575"/>
            </a:xfrm>
            <a:custGeom>
              <a:avLst/>
              <a:gdLst>
                <a:gd name="T0" fmla="*/ 4 w 67"/>
                <a:gd name="T1" fmla="*/ 52 h 142"/>
                <a:gd name="T2" fmla="*/ 4 w 67"/>
                <a:gd name="T3" fmla="*/ 64 h 142"/>
                <a:gd name="T4" fmla="*/ 7 w 67"/>
                <a:gd name="T5" fmla="*/ 76 h 142"/>
                <a:gd name="T6" fmla="*/ 9 w 67"/>
                <a:gd name="T7" fmla="*/ 90 h 142"/>
                <a:gd name="T8" fmla="*/ 13 w 67"/>
                <a:gd name="T9" fmla="*/ 103 h 142"/>
                <a:gd name="T10" fmla="*/ 19 w 67"/>
                <a:gd name="T11" fmla="*/ 121 h 142"/>
                <a:gd name="T12" fmla="*/ 32 w 67"/>
                <a:gd name="T13" fmla="*/ 139 h 142"/>
                <a:gd name="T14" fmla="*/ 37 w 67"/>
                <a:gd name="T15" fmla="*/ 133 h 142"/>
                <a:gd name="T16" fmla="*/ 25 w 67"/>
                <a:gd name="T17" fmla="*/ 106 h 142"/>
                <a:gd name="T18" fmla="*/ 38 w 67"/>
                <a:gd name="T19" fmla="*/ 90 h 142"/>
                <a:gd name="T20" fmla="*/ 52 w 67"/>
                <a:gd name="T21" fmla="*/ 95 h 142"/>
                <a:gd name="T22" fmla="*/ 63 w 67"/>
                <a:gd name="T23" fmla="*/ 90 h 142"/>
                <a:gd name="T24" fmla="*/ 51 w 67"/>
                <a:gd name="T25" fmla="*/ 81 h 142"/>
                <a:gd name="T26" fmla="*/ 43 w 67"/>
                <a:gd name="T27" fmla="*/ 76 h 142"/>
                <a:gd name="T28" fmla="*/ 50 w 67"/>
                <a:gd name="T29" fmla="*/ 69 h 142"/>
                <a:gd name="T30" fmla="*/ 59 w 67"/>
                <a:gd name="T31" fmla="*/ 58 h 142"/>
                <a:gd name="T32" fmla="*/ 52 w 67"/>
                <a:gd name="T33" fmla="*/ 41 h 142"/>
                <a:gd name="T34" fmla="*/ 40 w 67"/>
                <a:gd name="T35" fmla="*/ 46 h 142"/>
                <a:gd name="T36" fmla="*/ 30 w 67"/>
                <a:gd name="T37" fmla="*/ 58 h 142"/>
                <a:gd name="T38" fmla="*/ 26 w 67"/>
                <a:gd name="T39" fmla="*/ 41 h 142"/>
                <a:gd name="T40" fmla="*/ 16 w 67"/>
                <a:gd name="T41" fmla="*/ 24 h 142"/>
                <a:gd name="T42" fmla="*/ 8 w 67"/>
                <a:gd name="T43" fmla="*/ 39 h 142"/>
                <a:gd name="T44" fmla="*/ 4 w 67"/>
                <a:gd name="T45" fmla="*/ 5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7" h="142">
                  <a:moveTo>
                    <a:pt x="4" y="52"/>
                  </a:moveTo>
                  <a:cubicBezTo>
                    <a:pt x="0" y="55"/>
                    <a:pt x="1" y="60"/>
                    <a:pt x="4" y="64"/>
                  </a:cubicBezTo>
                  <a:cubicBezTo>
                    <a:pt x="6" y="68"/>
                    <a:pt x="7" y="70"/>
                    <a:pt x="7" y="76"/>
                  </a:cubicBezTo>
                  <a:cubicBezTo>
                    <a:pt x="7" y="83"/>
                    <a:pt x="5" y="86"/>
                    <a:pt x="9" y="90"/>
                  </a:cubicBezTo>
                  <a:cubicBezTo>
                    <a:pt x="13" y="94"/>
                    <a:pt x="15" y="94"/>
                    <a:pt x="13" y="103"/>
                  </a:cubicBezTo>
                  <a:cubicBezTo>
                    <a:pt x="12" y="112"/>
                    <a:pt x="10" y="115"/>
                    <a:pt x="19" y="121"/>
                  </a:cubicBezTo>
                  <a:cubicBezTo>
                    <a:pt x="27" y="127"/>
                    <a:pt x="27" y="137"/>
                    <a:pt x="32" y="139"/>
                  </a:cubicBezTo>
                  <a:cubicBezTo>
                    <a:pt x="38" y="142"/>
                    <a:pt x="40" y="140"/>
                    <a:pt x="37" y="133"/>
                  </a:cubicBezTo>
                  <a:cubicBezTo>
                    <a:pt x="34" y="126"/>
                    <a:pt x="23" y="118"/>
                    <a:pt x="25" y="106"/>
                  </a:cubicBezTo>
                  <a:cubicBezTo>
                    <a:pt x="27" y="94"/>
                    <a:pt x="28" y="89"/>
                    <a:pt x="38" y="90"/>
                  </a:cubicBezTo>
                  <a:cubicBezTo>
                    <a:pt x="47" y="92"/>
                    <a:pt x="46" y="92"/>
                    <a:pt x="52" y="95"/>
                  </a:cubicBezTo>
                  <a:cubicBezTo>
                    <a:pt x="58" y="99"/>
                    <a:pt x="67" y="96"/>
                    <a:pt x="63" y="90"/>
                  </a:cubicBezTo>
                  <a:cubicBezTo>
                    <a:pt x="59" y="83"/>
                    <a:pt x="57" y="80"/>
                    <a:pt x="51" y="81"/>
                  </a:cubicBezTo>
                  <a:cubicBezTo>
                    <a:pt x="45" y="82"/>
                    <a:pt x="42" y="81"/>
                    <a:pt x="43" y="76"/>
                  </a:cubicBezTo>
                  <a:cubicBezTo>
                    <a:pt x="44" y="71"/>
                    <a:pt x="45" y="71"/>
                    <a:pt x="50" y="69"/>
                  </a:cubicBezTo>
                  <a:cubicBezTo>
                    <a:pt x="55" y="67"/>
                    <a:pt x="57" y="67"/>
                    <a:pt x="59" y="58"/>
                  </a:cubicBezTo>
                  <a:cubicBezTo>
                    <a:pt x="60" y="50"/>
                    <a:pt x="59" y="46"/>
                    <a:pt x="52" y="41"/>
                  </a:cubicBezTo>
                  <a:cubicBezTo>
                    <a:pt x="45" y="36"/>
                    <a:pt x="43" y="40"/>
                    <a:pt x="40" y="46"/>
                  </a:cubicBezTo>
                  <a:cubicBezTo>
                    <a:pt x="38" y="53"/>
                    <a:pt x="35" y="59"/>
                    <a:pt x="30" y="58"/>
                  </a:cubicBezTo>
                  <a:cubicBezTo>
                    <a:pt x="25" y="57"/>
                    <a:pt x="26" y="55"/>
                    <a:pt x="26" y="41"/>
                  </a:cubicBezTo>
                  <a:cubicBezTo>
                    <a:pt x="26" y="27"/>
                    <a:pt x="26" y="0"/>
                    <a:pt x="16" y="24"/>
                  </a:cubicBezTo>
                  <a:cubicBezTo>
                    <a:pt x="16" y="24"/>
                    <a:pt x="8" y="32"/>
                    <a:pt x="8" y="39"/>
                  </a:cubicBezTo>
                  <a:cubicBezTo>
                    <a:pt x="8" y="46"/>
                    <a:pt x="7" y="50"/>
                    <a:pt x="4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2" name="Freeform 44">
              <a:extLst>
                <a:ext uri="{FF2B5EF4-FFF2-40B4-BE49-F238E27FC236}">
                  <a16:creationId xmlns:a16="http://schemas.microsoft.com/office/drawing/2014/main" id="{2F35F201-9606-4C7A-9256-F369876C2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4150" y="2322513"/>
              <a:ext cx="20638" cy="49213"/>
            </a:xfrm>
            <a:custGeom>
              <a:avLst/>
              <a:gdLst>
                <a:gd name="T0" fmla="*/ 10 w 20"/>
                <a:gd name="T1" fmla="*/ 14 h 44"/>
                <a:gd name="T2" fmla="*/ 0 w 20"/>
                <a:gd name="T3" fmla="*/ 31 h 44"/>
                <a:gd name="T4" fmla="*/ 10 w 20"/>
                <a:gd name="T5" fmla="*/ 38 h 44"/>
                <a:gd name="T6" fmla="*/ 19 w 20"/>
                <a:gd name="T7" fmla="*/ 23 h 44"/>
                <a:gd name="T8" fmla="*/ 10 w 20"/>
                <a:gd name="T9" fmla="*/ 1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4">
                  <a:moveTo>
                    <a:pt x="10" y="14"/>
                  </a:moveTo>
                  <a:cubicBezTo>
                    <a:pt x="10" y="14"/>
                    <a:pt x="0" y="22"/>
                    <a:pt x="0" y="31"/>
                  </a:cubicBezTo>
                  <a:cubicBezTo>
                    <a:pt x="0" y="39"/>
                    <a:pt x="6" y="44"/>
                    <a:pt x="10" y="38"/>
                  </a:cubicBezTo>
                  <a:cubicBezTo>
                    <a:pt x="15" y="33"/>
                    <a:pt x="19" y="30"/>
                    <a:pt x="19" y="23"/>
                  </a:cubicBezTo>
                  <a:cubicBezTo>
                    <a:pt x="20" y="16"/>
                    <a:pt x="17" y="0"/>
                    <a:pt x="1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3" name="Freeform 45">
              <a:extLst>
                <a:ext uri="{FF2B5EF4-FFF2-40B4-BE49-F238E27FC236}">
                  <a16:creationId xmlns:a16="http://schemas.microsoft.com/office/drawing/2014/main" id="{40A317A0-4D06-4C77-AFE8-5C315D8B64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1588" y="2528888"/>
              <a:ext cx="93663" cy="49213"/>
            </a:xfrm>
            <a:custGeom>
              <a:avLst/>
              <a:gdLst>
                <a:gd name="T0" fmla="*/ 80 w 87"/>
                <a:gd name="T1" fmla="*/ 18 h 44"/>
                <a:gd name="T2" fmla="*/ 75 w 87"/>
                <a:gd name="T3" fmla="*/ 6 h 44"/>
                <a:gd name="T4" fmla="*/ 50 w 87"/>
                <a:gd name="T5" fmla="*/ 10 h 44"/>
                <a:gd name="T6" fmla="*/ 21 w 87"/>
                <a:gd name="T7" fmla="*/ 3 h 44"/>
                <a:gd name="T8" fmla="*/ 1 w 87"/>
                <a:gd name="T9" fmla="*/ 7 h 44"/>
                <a:gd name="T10" fmla="*/ 13 w 87"/>
                <a:gd name="T11" fmla="*/ 21 h 44"/>
                <a:gd name="T12" fmla="*/ 29 w 87"/>
                <a:gd name="T13" fmla="*/ 16 h 44"/>
                <a:gd name="T14" fmla="*/ 63 w 87"/>
                <a:gd name="T15" fmla="*/ 19 h 44"/>
                <a:gd name="T16" fmla="*/ 70 w 87"/>
                <a:gd name="T17" fmla="*/ 33 h 44"/>
                <a:gd name="T18" fmla="*/ 73 w 87"/>
                <a:gd name="T19" fmla="*/ 44 h 44"/>
                <a:gd name="T20" fmla="*/ 79 w 87"/>
                <a:gd name="T21" fmla="*/ 36 h 44"/>
                <a:gd name="T22" fmla="*/ 80 w 87"/>
                <a:gd name="T23" fmla="*/ 1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7" h="44">
                  <a:moveTo>
                    <a:pt x="80" y="18"/>
                  </a:moveTo>
                  <a:cubicBezTo>
                    <a:pt x="87" y="15"/>
                    <a:pt x="82" y="6"/>
                    <a:pt x="75" y="6"/>
                  </a:cubicBezTo>
                  <a:cubicBezTo>
                    <a:pt x="68" y="6"/>
                    <a:pt x="58" y="12"/>
                    <a:pt x="50" y="10"/>
                  </a:cubicBezTo>
                  <a:cubicBezTo>
                    <a:pt x="42" y="9"/>
                    <a:pt x="45" y="0"/>
                    <a:pt x="21" y="3"/>
                  </a:cubicBezTo>
                  <a:cubicBezTo>
                    <a:pt x="21" y="3"/>
                    <a:pt x="2" y="2"/>
                    <a:pt x="1" y="7"/>
                  </a:cubicBezTo>
                  <a:cubicBezTo>
                    <a:pt x="0" y="12"/>
                    <a:pt x="0" y="20"/>
                    <a:pt x="13" y="21"/>
                  </a:cubicBezTo>
                  <a:cubicBezTo>
                    <a:pt x="25" y="21"/>
                    <a:pt x="18" y="16"/>
                    <a:pt x="29" y="16"/>
                  </a:cubicBezTo>
                  <a:cubicBezTo>
                    <a:pt x="40" y="16"/>
                    <a:pt x="61" y="12"/>
                    <a:pt x="63" y="19"/>
                  </a:cubicBezTo>
                  <a:cubicBezTo>
                    <a:pt x="65" y="27"/>
                    <a:pt x="66" y="33"/>
                    <a:pt x="70" y="33"/>
                  </a:cubicBezTo>
                  <a:cubicBezTo>
                    <a:pt x="73" y="34"/>
                    <a:pt x="70" y="43"/>
                    <a:pt x="73" y="44"/>
                  </a:cubicBezTo>
                  <a:cubicBezTo>
                    <a:pt x="76" y="44"/>
                    <a:pt x="79" y="44"/>
                    <a:pt x="79" y="36"/>
                  </a:cubicBezTo>
                  <a:cubicBezTo>
                    <a:pt x="79" y="27"/>
                    <a:pt x="72" y="21"/>
                    <a:pt x="80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4" name="Freeform 46">
              <a:extLst>
                <a:ext uri="{FF2B5EF4-FFF2-40B4-BE49-F238E27FC236}">
                  <a16:creationId xmlns:a16="http://schemas.microsoft.com/office/drawing/2014/main" id="{71118144-A18B-4429-A0D3-14AB8BD759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0963" y="2597150"/>
              <a:ext cx="55563" cy="41275"/>
            </a:xfrm>
            <a:custGeom>
              <a:avLst/>
              <a:gdLst>
                <a:gd name="T0" fmla="*/ 21 w 51"/>
                <a:gd name="T1" fmla="*/ 1 h 39"/>
                <a:gd name="T2" fmla="*/ 3 w 51"/>
                <a:gd name="T3" fmla="*/ 10 h 39"/>
                <a:gd name="T4" fmla="*/ 12 w 51"/>
                <a:gd name="T5" fmla="*/ 25 h 39"/>
                <a:gd name="T6" fmla="*/ 28 w 51"/>
                <a:gd name="T7" fmla="*/ 39 h 39"/>
                <a:gd name="T8" fmla="*/ 40 w 51"/>
                <a:gd name="T9" fmla="*/ 30 h 39"/>
                <a:gd name="T10" fmla="*/ 50 w 51"/>
                <a:gd name="T11" fmla="*/ 21 h 39"/>
                <a:gd name="T12" fmla="*/ 41 w 51"/>
                <a:gd name="T13" fmla="*/ 7 h 39"/>
                <a:gd name="T14" fmla="*/ 21 w 51"/>
                <a:gd name="T15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39">
                  <a:moveTo>
                    <a:pt x="21" y="1"/>
                  </a:moveTo>
                  <a:cubicBezTo>
                    <a:pt x="21" y="1"/>
                    <a:pt x="0" y="2"/>
                    <a:pt x="3" y="10"/>
                  </a:cubicBezTo>
                  <a:cubicBezTo>
                    <a:pt x="5" y="19"/>
                    <a:pt x="6" y="17"/>
                    <a:pt x="12" y="25"/>
                  </a:cubicBezTo>
                  <a:cubicBezTo>
                    <a:pt x="18" y="32"/>
                    <a:pt x="22" y="39"/>
                    <a:pt x="28" y="39"/>
                  </a:cubicBezTo>
                  <a:cubicBezTo>
                    <a:pt x="33" y="39"/>
                    <a:pt x="33" y="32"/>
                    <a:pt x="40" y="30"/>
                  </a:cubicBezTo>
                  <a:cubicBezTo>
                    <a:pt x="46" y="28"/>
                    <a:pt x="50" y="28"/>
                    <a:pt x="50" y="21"/>
                  </a:cubicBezTo>
                  <a:cubicBezTo>
                    <a:pt x="51" y="13"/>
                    <a:pt x="49" y="13"/>
                    <a:pt x="41" y="7"/>
                  </a:cubicBezTo>
                  <a:cubicBezTo>
                    <a:pt x="32" y="1"/>
                    <a:pt x="39" y="0"/>
                    <a:pt x="2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5" name="Freeform 47">
              <a:extLst>
                <a:ext uri="{FF2B5EF4-FFF2-40B4-BE49-F238E27FC236}">
                  <a16:creationId xmlns:a16="http://schemas.microsoft.com/office/drawing/2014/main" id="{A6D0D374-79CE-4E64-AE33-24D9AF66B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1288" y="2514600"/>
              <a:ext cx="36513" cy="28575"/>
            </a:xfrm>
            <a:custGeom>
              <a:avLst/>
              <a:gdLst>
                <a:gd name="T0" fmla="*/ 34 w 34"/>
                <a:gd name="T1" fmla="*/ 16 h 26"/>
                <a:gd name="T2" fmla="*/ 26 w 34"/>
                <a:gd name="T3" fmla="*/ 10 h 26"/>
                <a:gd name="T4" fmla="*/ 12 w 34"/>
                <a:gd name="T5" fmla="*/ 5 h 26"/>
                <a:gd name="T6" fmla="*/ 0 w 34"/>
                <a:gd name="T7" fmla="*/ 12 h 26"/>
                <a:gd name="T8" fmla="*/ 12 w 34"/>
                <a:gd name="T9" fmla="*/ 20 h 26"/>
                <a:gd name="T10" fmla="*/ 24 w 34"/>
                <a:gd name="T11" fmla="*/ 20 h 26"/>
                <a:gd name="T12" fmla="*/ 34 w 34"/>
                <a:gd name="T13" fmla="*/ 1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26">
                  <a:moveTo>
                    <a:pt x="34" y="16"/>
                  </a:moveTo>
                  <a:cubicBezTo>
                    <a:pt x="34" y="10"/>
                    <a:pt x="29" y="10"/>
                    <a:pt x="26" y="10"/>
                  </a:cubicBezTo>
                  <a:cubicBezTo>
                    <a:pt x="23" y="10"/>
                    <a:pt x="22" y="0"/>
                    <a:pt x="12" y="5"/>
                  </a:cubicBezTo>
                  <a:cubicBezTo>
                    <a:pt x="12" y="5"/>
                    <a:pt x="0" y="9"/>
                    <a:pt x="0" y="12"/>
                  </a:cubicBezTo>
                  <a:cubicBezTo>
                    <a:pt x="0" y="16"/>
                    <a:pt x="7" y="15"/>
                    <a:pt x="12" y="20"/>
                  </a:cubicBezTo>
                  <a:cubicBezTo>
                    <a:pt x="16" y="26"/>
                    <a:pt x="20" y="24"/>
                    <a:pt x="24" y="20"/>
                  </a:cubicBezTo>
                  <a:cubicBezTo>
                    <a:pt x="27" y="16"/>
                    <a:pt x="34" y="22"/>
                    <a:pt x="34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6" name="Freeform 48">
              <a:extLst>
                <a:ext uri="{FF2B5EF4-FFF2-40B4-BE49-F238E27FC236}">
                  <a16:creationId xmlns:a16="http://schemas.microsoft.com/office/drawing/2014/main" id="{317F03D3-D4FD-4C86-B7F9-1354FCABF1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3825" y="2471738"/>
              <a:ext cx="41275" cy="25400"/>
            </a:xfrm>
            <a:custGeom>
              <a:avLst/>
              <a:gdLst>
                <a:gd name="T0" fmla="*/ 10 w 38"/>
                <a:gd name="T1" fmla="*/ 10 h 23"/>
                <a:gd name="T2" fmla="*/ 26 w 38"/>
                <a:gd name="T3" fmla="*/ 21 h 23"/>
                <a:gd name="T4" fmla="*/ 36 w 38"/>
                <a:gd name="T5" fmla="*/ 15 h 23"/>
                <a:gd name="T6" fmla="*/ 17 w 38"/>
                <a:gd name="T7" fmla="*/ 0 h 23"/>
                <a:gd name="T8" fmla="*/ 10 w 38"/>
                <a:gd name="T9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3">
                  <a:moveTo>
                    <a:pt x="10" y="10"/>
                  </a:moveTo>
                  <a:cubicBezTo>
                    <a:pt x="21" y="18"/>
                    <a:pt x="17" y="19"/>
                    <a:pt x="26" y="21"/>
                  </a:cubicBezTo>
                  <a:cubicBezTo>
                    <a:pt x="35" y="23"/>
                    <a:pt x="38" y="23"/>
                    <a:pt x="36" y="15"/>
                  </a:cubicBezTo>
                  <a:cubicBezTo>
                    <a:pt x="33" y="8"/>
                    <a:pt x="28" y="1"/>
                    <a:pt x="17" y="0"/>
                  </a:cubicBezTo>
                  <a:cubicBezTo>
                    <a:pt x="17" y="0"/>
                    <a:pt x="0" y="1"/>
                    <a:pt x="1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7" name="Freeform 49">
              <a:extLst>
                <a:ext uri="{FF2B5EF4-FFF2-40B4-BE49-F238E27FC236}">
                  <a16:creationId xmlns:a16="http://schemas.microsoft.com/office/drawing/2014/main" id="{1A8BF29A-C822-415F-AA74-37E517FCD4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3513" y="2582863"/>
              <a:ext cx="144463" cy="55563"/>
            </a:xfrm>
            <a:custGeom>
              <a:avLst/>
              <a:gdLst>
                <a:gd name="T0" fmla="*/ 126 w 132"/>
                <a:gd name="T1" fmla="*/ 30 h 51"/>
                <a:gd name="T2" fmla="*/ 110 w 132"/>
                <a:gd name="T3" fmla="*/ 13 h 51"/>
                <a:gd name="T4" fmla="*/ 85 w 132"/>
                <a:gd name="T5" fmla="*/ 8 h 51"/>
                <a:gd name="T6" fmla="*/ 65 w 132"/>
                <a:gd name="T7" fmla="*/ 2 h 51"/>
                <a:gd name="T8" fmla="*/ 45 w 132"/>
                <a:gd name="T9" fmla="*/ 6 h 51"/>
                <a:gd name="T10" fmla="*/ 31 w 132"/>
                <a:gd name="T11" fmla="*/ 6 h 51"/>
                <a:gd name="T12" fmla="*/ 12 w 132"/>
                <a:gd name="T13" fmla="*/ 9 h 51"/>
                <a:gd name="T14" fmla="*/ 4 w 132"/>
                <a:gd name="T15" fmla="*/ 32 h 51"/>
                <a:gd name="T16" fmla="*/ 10 w 132"/>
                <a:gd name="T17" fmla="*/ 43 h 51"/>
                <a:gd name="T18" fmla="*/ 20 w 132"/>
                <a:gd name="T19" fmla="*/ 41 h 51"/>
                <a:gd name="T20" fmla="*/ 12 w 132"/>
                <a:gd name="T21" fmla="*/ 33 h 51"/>
                <a:gd name="T22" fmla="*/ 18 w 132"/>
                <a:gd name="T23" fmla="*/ 23 h 51"/>
                <a:gd name="T24" fmla="*/ 24 w 132"/>
                <a:gd name="T25" fmla="*/ 32 h 51"/>
                <a:gd name="T26" fmla="*/ 39 w 132"/>
                <a:gd name="T27" fmla="*/ 34 h 51"/>
                <a:gd name="T28" fmla="*/ 44 w 132"/>
                <a:gd name="T29" fmla="*/ 30 h 51"/>
                <a:gd name="T30" fmla="*/ 52 w 132"/>
                <a:gd name="T31" fmla="*/ 32 h 51"/>
                <a:gd name="T32" fmla="*/ 65 w 132"/>
                <a:gd name="T33" fmla="*/ 36 h 51"/>
                <a:gd name="T34" fmla="*/ 72 w 132"/>
                <a:gd name="T35" fmla="*/ 33 h 51"/>
                <a:gd name="T36" fmla="*/ 82 w 132"/>
                <a:gd name="T37" fmla="*/ 30 h 51"/>
                <a:gd name="T38" fmla="*/ 92 w 132"/>
                <a:gd name="T39" fmla="*/ 36 h 51"/>
                <a:gd name="T40" fmla="*/ 104 w 132"/>
                <a:gd name="T41" fmla="*/ 41 h 51"/>
                <a:gd name="T42" fmla="*/ 113 w 132"/>
                <a:gd name="T43" fmla="*/ 45 h 51"/>
                <a:gd name="T44" fmla="*/ 124 w 132"/>
                <a:gd name="T45" fmla="*/ 51 h 51"/>
                <a:gd name="T46" fmla="*/ 128 w 132"/>
                <a:gd name="T47" fmla="*/ 41 h 51"/>
                <a:gd name="T48" fmla="*/ 126 w 132"/>
                <a:gd name="T49" fmla="*/ 3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2" h="51">
                  <a:moveTo>
                    <a:pt x="126" y="30"/>
                  </a:moveTo>
                  <a:cubicBezTo>
                    <a:pt x="120" y="26"/>
                    <a:pt x="123" y="13"/>
                    <a:pt x="110" y="13"/>
                  </a:cubicBezTo>
                  <a:cubicBezTo>
                    <a:pt x="97" y="13"/>
                    <a:pt x="94" y="16"/>
                    <a:pt x="85" y="8"/>
                  </a:cubicBezTo>
                  <a:cubicBezTo>
                    <a:pt x="76" y="0"/>
                    <a:pt x="69" y="0"/>
                    <a:pt x="65" y="2"/>
                  </a:cubicBezTo>
                  <a:cubicBezTo>
                    <a:pt x="62" y="4"/>
                    <a:pt x="56" y="6"/>
                    <a:pt x="45" y="6"/>
                  </a:cubicBezTo>
                  <a:cubicBezTo>
                    <a:pt x="33" y="6"/>
                    <a:pt x="43" y="6"/>
                    <a:pt x="31" y="6"/>
                  </a:cubicBezTo>
                  <a:cubicBezTo>
                    <a:pt x="31" y="6"/>
                    <a:pt x="18" y="5"/>
                    <a:pt x="12" y="9"/>
                  </a:cubicBezTo>
                  <a:cubicBezTo>
                    <a:pt x="7" y="13"/>
                    <a:pt x="0" y="19"/>
                    <a:pt x="4" y="32"/>
                  </a:cubicBezTo>
                  <a:cubicBezTo>
                    <a:pt x="8" y="45"/>
                    <a:pt x="7" y="40"/>
                    <a:pt x="10" y="43"/>
                  </a:cubicBezTo>
                  <a:cubicBezTo>
                    <a:pt x="14" y="47"/>
                    <a:pt x="20" y="50"/>
                    <a:pt x="20" y="41"/>
                  </a:cubicBezTo>
                  <a:cubicBezTo>
                    <a:pt x="20" y="33"/>
                    <a:pt x="12" y="41"/>
                    <a:pt x="12" y="33"/>
                  </a:cubicBezTo>
                  <a:cubicBezTo>
                    <a:pt x="12" y="25"/>
                    <a:pt x="14" y="23"/>
                    <a:pt x="18" y="23"/>
                  </a:cubicBezTo>
                  <a:cubicBezTo>
                    <a:pt x="22" y="24"/>
                    <a:pt x="20" y="31"/>
                    <a:pt x="24" y="32"/>
                  </a:cubicBezTo>
                  <a:cubicBezTo>
                    <a:pt x="28" y="32"/>
                    <a:pt x="37" y="37"/>
                    <a:pt x="39" y="34"/>
                  </a:cubicBezTo>
                  <a:cubicBezTo>
                    <a:pt x="41" y="30"/>
                    <a:pt x="40" y="30"/>
                    <a:pt x="44" y="30"/>
                  </a:cubicBezTo>
                  <a:cubicBezTo>
                    <a:pt x="48" y="30"/>
                    <a:pt x="50" y="29"/>
                    <a:pt x="52" y="32"/>
                  </a:cubicBezTo>
                  <a:cubicBezTo>
                    <a:pt x="54" y="36"/>
                    <a:pt x="60" y="36"/>
                    <a:pt x="65" y="36"/>
                  </a:cubicBezTo>
                  <a:cubicBezTo>
                    <a:pt x="70" y="36"/>
                    <a:pt x="71" y="38"/>
                    <a:pt x="72" y="33"/>
                  </a:cubicBezTo>
                  <a:cubicBezTo>
                    <a:pt x="73" y="28"/>
                    <a:pt x="75" y="28"/>
                    <a:pt x="82" y="30"/>
                  </a:cubicBezTo>
                  <a:cubicBezTo>
                    <a:pt x="90" y="31"/>
                    <a:pt x="84" y="36"/>
                    <a:pt x="92" y="36"/>
                  </a:cubicBezTo>
                  <a:cubicBezTo>
                    <a:pt x="100" y="36"/>
                    <a:pt x="98" y="41"/>
                    <a:pt x="104" y="41"/>
                  </a:cubicBezTo>
                  <a:cubicBezTo>
                    <a:pt x="111" y="41"/>
                    <a:pt x="110" y="39"/>
                    <a:pt x="113" y="45"/>
                  </a:cubicBezTo>
                  <a:cubicBezTo>
                    <a:pt x="117" y="51"/>
                    <a:pt x="119" y="51"/>
                    <a:pt x="124" y="51"/>
                  </a:cubicBezTo>
                  <a:cubicBezTo>
                    <a:pt x="130" y="51"/>
                    <a:pt x="129" y="48"/>
                    <a:pt x="128" y="41"/>
                  </a:cubicBezTo>
                  <a:cubicBezTo>
                    <a:pt x="128" y="35"/>
                    <a:pt x="132" y="35"/>
                    <a:pt x="126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8" name="Freeform 50">
              <a:extLst>
                <a:ext uri="{FF2B5EF4-FFF2-40B4-BE49-F238E27FC236}">
                  <a16:creationId xmlns:a16="http://schemas.microsoft.com/office/drawing/2014/main" id="{4E555CE4-117C-4F9D-B52F-848F461113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9238" y="2532063"/>
              <a:ext cx="42863" cy="25400"/>
            </a:xfrm>
            <a:custGeom>
              <a:avLst/>
              <a:gdLst>
                <a:gd name="T0" fmla="*/ 7 w 39"/>
                <a:gd name="T1" fmla="*/ 18 h 22"/>
                <a:gd name="T2" fmla="*/ 22 w 39"/>
                <a:gd name="T3" fmla="*/ 19 h 22"/>
                <a:gd name="T4" fmla="*/ 35 w 39"/>
                <a:gd name="T5" fmla="*/ 14 h 22"/>
                <a:gd name="T6" fmla="*/ 27 w 39"/>
                <a:gd name="T7" fmla="*/ 6 h 22"/>
                <a:gd name="T8" fmla="*/ 15 w 39"/>
                <a:gd name="T9" fmla="*/ 5 h 22"/>
                <a:gd name="T10" fmla="*/ 7 w 39"/>
                <a:gd name="T11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22">
                  <a:moveTo>
                    <a:pt x="7" y="18"/>
                  </a:moveTo>
                  <a:cubicBezTo>
                    <a:pt x="14" y="22"/>
                    <a:pt x="15" y="20"/>
                    <a:pt x="22" y="19"/>
                  </a:cubicBezTo>
                  <a:cubicBezTo>
                    <a:pt x="28" y="18"/>
                    <a:pt x="31" y="19"/>
                    <a:pt x="35" y="14"/>
                  </a:cubicBezTo>
                  <a:cubicBezTo>
                    <a:pt x="39" y="10"/>
                    <a:pt x="33" y="8"/>
                    <a:pt x="27" y="6"/>
                  </a:cubicBezTo>
                  <a:cubicBezTo>
                    <a:pt x="20" y="4"/>
                    <a:pt x="21" y="0"/>
                    <a:pt x="15" y="5"/>
                  </a:cubicBezTo>
                  <a:cubicBezTo>
                    <a:pt x="15" y="5"/>
                    <a:pt x="0" y="15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9" name="Freeform 51">
              <a:extLst>
                <a:ext uri="{FF2B5EF4-FFF2-40B4-BE49-F238E27FC236}">
                  <a16:creationId xmlns:a16="http://schemas.microsoft.com/office/drawing/2014/main" id="{77163CB0-7504-4DAF-BA41-3E34EF2D25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7813" y="2454275"/>
              <a:ext cx="47625" cy="30163"/>
            </a:xfrm>
            <a:custGeom>
              <a:avLst/>
              <a:gdLst>
                <a:gd name="T0" fmla="*/ 43 w 44"/>
                <a:gd name="T1" fmla="*/ 13 h 27"/>
                <a:gd name="T2" fmla="*/ 35 w 44"/>
                <a:gd name="T3" fmla="*/ 6 h 27"/>
                <a:gd name="T4" fmla="*/ 14 w 44"/>
                <a:gd name="T5" fmla="*/ 4 h 27"/>
                <a:gd name="T6" fmla="*/ 1 w 44"/>
                <a:gd name="T7" fmla="*/ 9 h 27"/>
                <a:gd name="T8" fmla="*/ 7 w 44"/>
                <a:gd name="T9" fmla="*/ 15 h 27"/>
                <a:gd name="T10" fmla="*/ 17 w 44"/>
                <a:gd name="T11" fmla="*/ 19 h 27"/>
                <a:gd name="T12" fmla="*/ 24 w 44"/>
                <a:gd name="T13" fmla="*/ 21 h 27"/>
                <a:gd name="T14" fmla="*/ 35 w 44"/>
                <a:gd name="T15" fmla="*/ 19 h 27"/>
                <a:gd name="T16" fmla="*/ 43 w 44"/>
                <a:gd name="T17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7">
                  <a:moveTo>
                    <a:pt x="43" y="13"/>
                  </a:moveTo>
                  <a:cubicBezTo>
                    <a:pt x="43" y="9"/>
                    <a:pt x="44" y="4"/>
                    <a:pt x="35" y="6"/>
                  </a:cubicBezTo>
                  <a:cubicBezTo>
                    <a:pt x="26" y="7"/>
                    <a:pt x="28" y="6"/>
                    <a:pt x="14" y="4"/>
                  </a:cubicBezTo>
                  <a:cubicBezTo>
                    <a:pt x="14" y="4"/>
                    <a:pt x="0" y="0"/>
                    <a:pt x="1" y="9"/>
                  </a:cubicBezTo>
                  <a:cubicBezTo>
                    <a:pt x="1" y="17"/>
                    <a:pt x="1" y="14"/>
                    <a:pt x="7" y="15"/>
                  </a:cubicBezTo>
                  <a:cubicBezTo>
                    <a:pt x="13" y="15"/>
                    <a:pt x="14" y="16"/>
                    <a:pt x="17" y="19"/>
                  </a:cubicBezTo>
                  <a:cubicBezTo>
                    <a:pt x="20" y="23"/>
                    <a:pt x="22" y="27"/>
                    <a:pt x="24" y="21"/>
                  </a:cubicBezTo>
                  <a:cubicBezTo>
                    <a:pt x="26" y="15"/>
                    <a:pt x="30" y="18"/>
                    <a:pt x="35" y="19"/>
                  </a:cubicBezTo>
                  <a:cubicBezTo>
                    <a:pt x="41" y="21"/>
                    <a:pt x="43" y="17"/>
                    <a:pt x="4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0" name="Freeform 52">
              <a:extLst>
                <a:ext uri="{FF2B5EF4-FFF2-40B4-BE49-F238E27FC236}">
                  <a16:creationId xmlns:a16="http://schemas.microsoft.com/office/drawing/2014/main" id="{06C2FBCD-4058-480E-995C-85CDE1030C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538" y="2522538"/>
              <a:ext cx="93663" cy="31750"/>
            </a:xfrm>
            <a:custGeom>
              <a:avLst/>
              <a:gdLst>
                <a:gd name="T0" fmla="*/ 76 w 86"/>
                <a:gd name="T1" fmla="*/ 13 h 29"/>
                <a:gd name="T2" fmla="*/ 57 w 86"/>
                <a:gd name="T3" fmla="*/ 11 h 29"/>
                <a:gd name="T4" fmla="*/ 43 w 86"/>
                <a:gd name="T5" fmla="*/ 6 h 29"/>
                <a:gd name="T6" fmla="*/ 26 w 86"/>
                <a:gd name="T7" fmla="*/ 4 h 29"/>
                <a:gd name="T8" fmla="*/ 8 w 86"/>
                <a:gd name="T9" fmla="*/ 1 h 29"/>
                <a:gd name="T10" fmla="*/ 7 w 86"/>
                <a:gd name="T11" fmla="*/ 8 h 29"/>
                <a:gd name="T12" fmla="*/ 23 w 86"/>
                <a:gd name="T13" fmla="*/ 10 h 29"/>
                <a:gd name="T14" fmla="*/ 38 w 86"/>
                <a:gd name="T15" fmla="*/ 18 h 29"/>
                <a:gd name="T16" fmla="*/ 56 w 86"/>
                <a:gd name="T17" fmla="*/ 23 h 29"/>
                <a:gd name="T18" fmla="*/ 76 w 86"/>
                <a:gd name="T19" fmla="*/ 23 h 29"/>
                <a:gd name="T20" fmla="*/ 76 w 86"/>
                <a:gd name="T21" fmla="*/ 1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6" h="29">
                  <a:moveTo>
                    <a:pt x="76" y="13"/>
                  </a:moveTo>
                  <a:cubicBezTo>
                    <a:pt x="66" y="11"/>
                    <a:pt x="63" y="15"/>
                    <a:pt x="57" y="11"/>
                  </a:cubicBezTo>
                  <a:cubicBezTo>
                    <a:pt x="52" y="7"/>
                    <a:pt x="57" y="6"/>
                    <a:pt x="43" y="6"/>
                  </a:cubicBezTo>
                  <a:cubicBezTo>
                    <a:pt x="43" y="6"/>
                    <a:pt x="32" y="9"/>
                    <a:pt x="26" y="4"/>
                  </a:cubicBezTo>
                  <a:cubicBezTo>
                    <a:pt x="19" y="0"/>
                    <a:pt x="15" y="0"/>
                    <a:pt x="8" y="1"/>
                  </a:cubicBezTo>
                  <a:cubicBezTo>
                    <a:pt x="2" y="1"/>
                    <a:pt x="0" y="8"/>
                    <a:pt x="7" y="8"/>
                  </a:cubicBezTo>
                  <a:cubicBezTo>
                    <a:pt x="15" y="8"/>
                    <a:pt x="13" y="5"/>
                    <a:pt x="23" y="10"/>
                  </a:cubicBezTo>
                  <a:cubicBezTo>
                    <a:pt x="32" y="16"/>
                    <a:pt x="33" y="16"/>
                    <a:pt x="38" y="18"/>
                  </a:cubicBezTo>
                  <a:cubicBezTo>
                    <a:pt x="44" y="21"/>
                    <a:pt x="47" y="22"/>
                    <a:pt x="56" y="23"/>
                  </a:cubicBezTo>
                  <a:cubicBezTo>
                    <a:pt x="64" y="23"/>
                    <a:pt x="75" y="29"/>
                    <a:pt x="76" y="23"/>
                  </a:cubicBezTo>
                  <a:cubicBezTo>
                    <a:pt x="76" y="18"/>
                    <a:pt x="86" y="15"/>
                    <a:pt x="7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1" name="Freeform 53">
              <a:extLst>
                <a:ext uri="{FF2B5EF4-FFF2-40B4-BE49-F238E27FC236}">
                  <a16:creationId xmlns:a16="http://schemas.microsoft.com/office/drawing/2014/main" id="{2DC84135-D787-43FF-9978-000E3896EF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3238" y="2490788"/>
              <a:ext cx="49213" cy="26988"/>
            </a:xfrm>
            <a:custGeom>
              <a:avLst/>
              <a:gdLst>
                <a:gd name="T0" fmla="*/ 22 w 44"/>
                <a:gd name="T1" fmla="*/ 17 h 25"/>
                <a:gd name="T2" fmla="*/ 33 w 44"/>
                <a:gd name="T3" fmla="*/ 24 h 25"/>
                <a:gd name="T4" fmla="*/ 42 w 44"/>
                <a:gd name="T5" fmla="*/ 19 h 25"/>
                <a:gd name="T6" fmla="*/ 18 w 44"/>
                <a:gd name="T7" fmla="*/ 0 h 25"/>
                <a:gd name="T8" fmla="*/ 9 w 44"/>
                <a:gd name="T9" fmla="*/ 6 h 25"/>
                <a:gd name="T10" fmla="*/ 22 w 44"/>
                <a:gd name="T11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25">
                  <a:moveTo>
                    <a:pt x="22" y="17"/>
                  </a:moveTo>
                  <a:cubicBezTo>
                    <a:pt x="26" y="23"/>
                    <a:pt x="28" y="23"/>
                    <a:pt x="33" y="24"/>
                  </a:cubicBezTo>
                  <a:cubicBezTo>
                    <a:pt x="37" y="25"/>
                    <a:pt x="44" y="25"/>
                    <a:pt x="42" y="19"/>
                  </a:cubicBezTo>
                  <a:cubicBezTo>
                    <a:pt x="40" y="12"/>
                    <a:pt x="39" y="6"/>
                    <a:pt x="18" y="0"/>
                  </a:cubicBezTo>
                  <a:cubicBezTo>
                    <a:pt x="18" y="0"/>
                    <a:pt x="0" y="0"/>
                    <a:pt x="9" y="6"/>
                  </a:cubicBezTo>
                  <a:cubicBezTo>
                    <a:pt x="18" y="13"/>
                    <a:pt x="19" y="10"/>
                    <a:pt x="22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2" name="Freeform 54">
              <a:extLst>
                <a:ext uri="{FF2B5EF4-FFF2-40B4-BE49-F238E27FC236}">
                  <a16:creationId xmlns:a16="http://schemas.microsoft.com/office/drawing/2014/main" id="{71BB5103-7C17-40AD-A876-A3D142B961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2600" y="2498725"/>
              <a:ext cx="11113" cy="12700"/>
            </a:xfrm>
            <a:custGeom>
              <a:avLst/>
              <a:gdLst>
                <a:gd name="T0" fmla="*/ 4 w 11"/>
                <a:gd name="T1" fmla="*/ 1 h 11"/>
                <a:gd name="T2" fmla="*/ 4 w 11"/>
                <a:gd name="T3" fmla="*/ 6 h 11"/>
                <a:gd name="T4" fmla="*/ 10 w 11"/>
                <a:gd name="T5" fmla="*/ 4 h 11"/>
                <a:gd name="T6" fmla="*/ 4 w 11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1">
                  <a:moveTo>
                    <a:pt x="4" y="1"/>
                  </a:moveTo>
                  <a:cubicBezTo>
                    <a:pt x="4" y="1"/>
                    <a:pt x="0" y="1"/>
                    <a:pt x="4" y="6"/>
                  </a:cubicBezTo>
                  <a:cubicBezTo>
                    <a:pt x="8" y="11"/>
                    <a:pt x="11" y="7"/>
                    <a:pt x="10" y="4"/>
                  </a:cubicBezTo>
                  <a:cubicBezTo>
                    <a:pt x="10" y="0"/>
                    <a:pt x="10" y="1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3" name="Freeform 55">
              <a:extLst>
                <a:ext uri="{FF2B5EF4-FFF2-40B4-BE49-F238E27FC236}">
                  <a16:creationId xmlns:a16="http://schemas.microsoft.com/office/drawing/2014/main" id="{6AD1BA56-6B09-4EC4-B82E-5893138DE5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0850" y="2692400"/>
              <a:ext cx="34925" cy="88900"/>
            </a:xfrm>
            <a:custGeom>
              <a:avLst/>
              <a:gdLst>
                <a:gd name="T0" fmla="*/ 27 w 32"/>
                <a:gd name="T1" fmla="*/ 22 h 82"/>
                <a:gd name="T2" fmla="*/ 14 w 32"/>
                <a:gd name="T3" fmla="*/ 15 h 82"/>
                <a:gd name="T4" fmla="*/ 5 w 32"/>
                <a:gd name="T5" fmla="*/ 27 h 82"/>
                <a:gd name="T6" fmla="*/ 8 w 32"/>
                <a:gd name="T7" fmla="*/ 39 h 82"/>
                <a:gd name="T8" fmla="*/ 2 w 32"/>
                <a:gd name="T9" fmla="*/ 52 h 82"/>
                <a:gd name="T10" fmla="*/ 4 w 32"/>
                <a:gd name="T11" fmla="*/ 81 h 82"/>
                <a:gd name="T12" fmla="*/ 14 w 32"/>
                <a:gd name="T13" fmla="*/ 74 h 82"/>
                <a:gd name="T14" fmla="*/ 20 w 32"/>
                <a:gd name="T15" fmla="*/ 61 h 82"/>
                <a:gd name="T16" fmla="*/ 27 w 32"/>
                <a:gd name="T17" fmla="*/ 52 h 82"/>
                <a:gd name="T18" fmla="*/ 27 w 32"/>
                <a:gd name="T19" fmla="*/ 2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82">
                  <a:moveTo>
                    <a:pt x="27" y="22"/>
                  </a:moveTo>
                  <a:cubicBezTo>
                    <a:pt x="22" y="19"/>
                    <a:pt x="23" y="0"/>
                    <a:pt x="14" y="15"/>
                  </a:cubicBezTo>
                  <a:cubicBezTo>
                    <a:pt x="14" y="15"/>
                    <a:pt x="3" y="20"/>
                    <a:pt x="5" y="27"/>
                  </a:cubicBezTo>
                  <a:cubicBezTo>
                    <a:pt x="8" y="33"/>
                    <a:pt x="10" y="36"/>
                    <a:pt x="8" y="39"/>
                  </a:cubicBezTo>
                  <a:cubicBezTo>
                    <a:pt x="5" y="42"/>
                    <a:pt x="2" y="44"/>
                    <a:pt x="2" y="52"/>
                  </a:cubicBezTo>
                  <a:cubicBezTo>
                    <a:pt x="2" y="61"/>
                    <a:pt x="0" y="81"/>
                    <a:pt x="4" y="81"/>
                  </a:cubicBezTo>
                  <a:cubicBezTo>
                    <a:pt x="8" y="81"/>
                    <a:pt x="10" y="82"/>
                    <a:pt x="14" y="74"/>
                  </a:cubicBezTo>
                  <a:cubicBezTo>
                    <a:pt x="18" y="66"/>
                    <a:pt x="21" y="72"/>
                    <a:pt x="20" y="61"/>
                  </a:cubicBezTo>
                  <a:cubicBezTo>
                    <a:pt x="20" y="51"/>
                    <a:pt x="25" y="64"/>
                    <a:pt x="27" y="52"/>
                  </a:cubicBezTo>
                  <a:cubicBezTo>
                    <a:pt x="29" y="40"/>
                    <a:pt x="32" y="25"/>
                    <a:pt x="27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4" name="Freeform 56">
              <a:extLst>
                <a:ext uri="{FF2B5EF4-FFF2-40B4-BE49-F238E27FC236}">
                  <a16:creationId xmlns:a16="http://schemas.microsoft.com/office/drawing/2014/main" id="{33CCCDF6-E52D-4B0C-85BB-C2EA010163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3213" y="2781300"/>
              <a:ext cx="60325" cy="49213"/>
            </a:xfrm>
            <a:custGeom>
              <a:avLst/>
              <a:gdLst>
                <a:gd name="T0" fmla="*/ 52 w 56"/>
                <a:gd name="T1" fmla="*/ 3 h 45"/>
                <a:gd name="T2" fmla="*/ 30 w 56"/>
                <a:gd name="T3" fmla="*/ 7 h 45"/>
                <a:gd name="T4" fmla="*/ 18 w 56"/>
                <a:gd name="T5" fmla="*/ 20 h 45"/>
                <a:gd name="T6" fmla="*/ 9 w 56"/>
                <a:gd name="T7" fmla="*/ 37 h 45"/>
                <a:gd name="T8" fmla="*/ 25 w 56"/>
                <a:gd name="T9" fmla="*/ 38 h 45"/>
                <a:gd name="T10" fmla="*/ 39 w 56"/>
                <a:gd name="T11" fmla="*/ 23 h 45"/>
                <a:gd name="T12" fmla="*/ 44 w 56"/>
                <a:gd name="T13" fmla="*/ 10 h 45"/>
                <a:gd name="T14" fmla="*/ 52 w 56"/>
                <a:gd name="T15" fmla="*/ 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45">
                  <a:moveTo>
                    <a:pt x="52" y="3"/>
                  </a:moveTo>
                  <a:cubicBezTo>
                    <a:pt x="47" y="3"/>
                    <a:pt x="34" y="0"/>
                    <a:pt x="30" y="7"/>
                  </a:cubicBezTo>
                  <a:cubicBezTo>
                    <a:pt x="30" y="7"/>
                    <a:pt x="21" y="16"/>
                    <a:pt x="18" y="20"/>
                  </a:cubicBezTo>
                  <a:cubicBezTo>
                    <a:pt x="14" y="25"/>
                    <a:pt x="0" y="33"/>
                    <a:pt x="9" y="37"/>
                  </a:cubicBezTo>
                  <a:cubicBezTo>
                    <a:pt x="18" y="40"/>
                    <a:pt x="22" y="45"/>
                    <a:pt x="25" y="38"/>
                  </a:cubicBezTo>
                  <a:cubicBezTo>
                    <a:pt x="28" y="31"/>
                    <a:pt x="39" y="31"/>
                    <a:pt x="39" y="23"/>
                  </a:cubicBezTo>
                  <a:cubicBezTo>
                    <a:pt x="39" y="15"/>
                    <a:pt x="35" y="10"/>
                    <a:pt x="44" y="10"/>
                  </a:cubicBezTo>
                  <a:cubicBezTo>
                    <a:pt x="53" y="10"/>
                    <a:pt x="56" y="3"/>
                    <a:pt x="5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5" name="Freeform 57">
              <a:extLst>
                <a:ext uri="{FF2B5EF4-FFF2-40B4-BE49-F238E27FC236}">
                  <a16:creationId xmlns:a16="http://schemas.microsoft.com/office/drawing/2014/main" id="{87E148BC-E445-43F3-BE89-8FCB91C2CB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4638" y="2466975"/>
              <a:ext cx="498475" cy="415925"/>
            </a:xfrm>
            <a:custGeom>
              <a:avLst/>
              <a:gdLst>
                <a:gd name="T0" fmla="*/ 450 w 456"/>
                <a:gd name="T1" fmla="*/ 282 h 379"/>
                <a:gd name="T2" fmla="*/ 451 w 456"/>
                <a:gd name="T3" fmla="*/ 246 h 379"/>
                <a:gd name="T4" fmla="*/ 439 w 456"/>
                <a:gd name="T5" fmla="*/ 102 h 379"/>
                <a:gd name="T6" fmla="*/ 380 w 456"/>
                <a:gd name="T7" fmla="*/ 82 h 379"/>
                <a:gd name="T8" fmla="*/ 324 w 456"/>
                <a:gd name="T9" fmla="*/ 54 h 379"/>
                <a:gd name="T10" fmla="*/ 283 w 456"/>
                <a:gd name="T11" fmla="*/ 81 h 379"/>
                <a:gd name="T12" fmla="*/ 232 w 456"/>
                <a:gd name="T13" fmla="*/ 117 h 379"/>
                <a:gd name="T14" fmla="*/ 191 w 456"/>
                <a:gd name="T15" fmla="*/ 123 h 379"/>
                <a:gd name="T16" fmla="*/ 168 w 456"/>
                <a:gd name="T17" fmla="*/ 88 h 379"/>
                <a:gd name="T18" fmla="*/ 169 w 456"/>
                <a:gd name="T19" fmla="*/ 40 h 379"/>
                <a:gd name="T20" fmla="*/ 125 w 456"/>
                <a:gd name="T21" fmla="*/ 18 h 379"/>
                <a:gd name="T22" fmla="*/ 61 w 456"/>
                <a:gd name="T23" fmla="*/ 21 h 379"/>
                <a:gd name="T24" fmla="*/ 42 w 456"/>
                <a:gd name="T25" fmla="*/ 37 h 379"/>
                <a:gd name="T26" fmla="*/ 8 w 456"/>
                <a:gd name="T27" fmla="*/ 25 h 379"/>
                <a:gd name="T28" fmla="*/ 23 w 456"/>
                <a:gd name="T29" fmla="*/ 39 h 379"/>
                <a:gd name="T30" fmla="*/ 38 w 456"/>
                <a:gd name="T31" fmla="*/ 57 h 379"/>
                <a:gd name="T32" fmla="*/ 82 w 456"/>
                <a:gd name="T33" fmla="*/ 87 h 379"/>
                <a:gd name="T34" fmla="*/ 120 w 456"/>
                <a:gd name="T35" fmla="*/ 90 h 379"/>
                <a:gd name="T36" fmla="*/ 153 w 456"/>
                <a:gd name="T37" fmla="*/ 86 h 379"/>
                <a:gd name="T38" fmla="*/ 125 w 456"/>
                <a:gd name="T39" fmla="*/ 97 h 379"/>
                <a:gd name="T40" fmla="*/ 95 w 456"/>
                <a:gd name="T41" fmla="*/ 107 h 379"/>
                <a:gd name="T42" fmla="*/ 90 w 456"/>
                <a:gd name="T43" fmla="*/ 118 h 379"/>
                <a:gd name="T44" fmla="*/ 111 w 456"/>
                <a:gd name="T45" fmla="*/ 148 h 379"/>
                <a:gd name="T46" fmla="*/ 139 w 456"/>
                <a:gd name="T47" fmla="*/ 153 h 379"/>
                <a:gd name="T48" fmla="*/ 165 w 456"/>
                <a:gd name="T49" fmla="*/ 156 h 379"/>
                <a:gd name="T50" fmla="*/ 199 w 456"/>
                <a:gd name="T51" fmla="*/ 175 h 379"/>
                <a:gd name="T52" fmla="*/ 256 w 456"/>
                <a:gd name="T53" fmla="*/ 190 h 379"/>
                <a:gd name="T54" fmla="*/ 327 w 456"/>
                <a:gd name="T55" fmla="*/ 222 h 379"/>
                <a:gd name="T56" fmla="*/ 361 w 456"/>
                <a:gd name="T57" fmla="*/ 285 h 379"/>
                <a:gd name="T58" fmla="*/ 323 w 456"/>
                <a:gd name="T59" fmla="*/ 315 h 379"/>
                <a:gd name="T60" fmla="*/ 326 w 456"/>
                <a:gd name="T61" fmla="*/ 348 h 379"/>
                <a:gd name="T62" fmla="*/ 376 w 456"/>
                <a:gd name="T63" fmla="*/ 333 h 379"/>
                <a:gd name="T64" fmla="*/ 412 w 456"/>
                <a:gd name="T65" fmla="*/ 338 h 379"/>
                <a:gd name="T66" fmla="*/ 452 w 456"/>
                <a:gd name="T67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56" h="379">
                  <a:moveTo>
                    <a:pt x="451" y="311"/>
                  </a:moveTo>
                  <a:cubicBezTo>
                    <a:pt x="452" y="295"/>
                    <a:pt x="456" y="286"/>
                    <a:pt x="450" y="282"/>
                  </a:cubicBezTo>
                  <a:cubicBezTo>
                    <a:pt x="445" y="277"/>
                    <a:pt x="440" y="271"/>
                    <a:pt x="448" y="266"/>
                  </a:cubicBezTo>
                  <a:cubicBezTo>
                    <a:pt x="456" y="262"/>
                    <a:pt x="451" y="246"/>
                    <a:pt x="451" y="246"/>
                  </a:cubicBezTo>
                  <a:cubicBezTo>
                    <a:pt x="450" y="105"/>
                    <a:pt x="450" y="105"/>
                    <a:pt x="450" y="105"/>
                  </a:cubicBezTo>
                  <a:cubicBezTo>
                    <a:pt x="445" y="106"/>
                    <a:pt x="441" y="107"/>
                    <a:pt x="439" y="102"/>
                  </a:cubicBezTo>
                  <a:cubicBezTo>
                    <a:pt x="435" y="93"/>
                    <a:pt x="441" y="90"/>
                    <a:pt x="426" y="90"/>
                  </a:cubicBezTo>
                  <a:cubicBezTo>
                    <a:pt x="410" y="90"/>
                    <a:pt x="399" y="93"/>
                    <a:pt x="380" y="82"/>
                  </a:cubicBezTo>
                  <a:cubicBezTo>
                    <a:pt x="361" y="71"/>
                    <a:pt x="358" y="69"/>
                    <a:pt x="348" y="65"/>
                  </a:cubicBezTo>
                  <a:cubicBezTo>
                    <a:pt x="337" y="61"/>
                    <a:pt x="335" y="53"/>
                    <a:pt x="324" y="54"/>
                  </a:cubicBezTo>
                  <a:cubicBezTo>
                    <a:pt x="313" y="55"/>
                    <a:pt x="302" y="55"/>
                    <a:pt x="298" y="64"/>
                  </a:cubicBezTo>
                  <a:cubicBezTo>
                    <a:pt x="293" y="73"/>
                    <a:pt x="295" y="81"/>
                    <a:pt x="283" y="81"/>
                  </a:cubicBezTo>
                  <a:cubicBezTo>
                    <a:pt x="272" y="81"/>
                    <a:pt x="265" y="79"/>
                    <a:pt x="260" y="88"/>
                  </a:cubicBezTo>
                  <a:cubicBezTo>
                    <a:pt x="255" y="97"/>
                    <a:pt x="234" y="110"/>
                    <a:pt x="232" y="117"/>
                  </a:cubicBezTo>
                  <a:cubicBezTo>
                    <a:pt x="229" y="124"/>
                    <a:pt x="232" y="137"/>
                    <a:pt x="216" y="136"/>
                  </a:cubicBezTo>
                  <a:cubicBezTo>
                    <a:pt x="200" y="135"/>
                    <a:pt x="199" y="131"/>
                    <a:pt x="191" y="123"/>
                  </a:cubicBezTo>
                  <a:cubicBezTo>
                    <a:pt x="183" y="115"/>
                    <a:pt x="194" y="110"/>
                    <a:pt x="185" y="103"/>
                  </a:cubicBezTo>
                  <a:cubicBezTo>
                    <a:pt x="175" y="97"/>
                    <a:pt x="168" y="103"/>
                    <a:pt x="168" y="88"/>
                  </a:cubicBezTo>
                  <a:cubicBezTo>
                    <a:pt x="169" y="72"/>
                    <a:pt x="163" y="67"/>
                    <a:pt x="168" y="57"/>
                  </a:cubicBezTo>
                  <a:cubicBezTo>
                    <a:pt x="173" y="48"/>
                    <a:pt x="175" y="47"/>
                    <a:pt x="169" y="40"/>
                  </a:cubicBezTo>
                  <a:cubicBezTo>
                    <a:pt x="163" y="34"/>
                    <a:pt x="171" y="25"/>
                    <a:pt x="155" y="23"/>
                  </a:cubicBezTo>
                  <a:cubicBezTo>
                    <a:pt x="139" y="21"/>
                    <a:pt x="135" y="25"/>
                    <a:pt x="125" y="18"/>
                  </a:cubicBezTo>
                  <a:cubicBezTo>
                    <a:pt x="115" y="12"/>
                    <a:pt x="95" y="0"/>
                    <a:pt x="81" y="12"/>
                  </a:cubicBezTo>
                  <a:cubicBezTo>
                    <a:pt x="81" y="12"/>
                    <a:pt x="73" y="21"/>
                    <a:pt x="61" y="21"/>
                  </a:cubicBezTo>
                  <a:cubicBezTo>
                    <a:pt x="50" y="21"/>
                    <a:pt x="44" y="23"/>
                    <a:pt x="46" y="29"/>
                  </a:cubicBezTo>
                  <a:cubicBezTo>
                    <a:pt x="49" y="34"/>
                    <a:pt x="49" y="45"/>
                    <a:pt x="42" y="37"/>
                  </a:cubicBezTo>
                  <a:cubicBezTo>
                    <a:pt x="36" y="29"/>
                    <a:pt x="32" y="27"/>
                    <a:pt x="25" y="25"/>
                  </a:cubicBezTo>
                  <a:cubicBezTo>
                    <a:pt x="18" y="23"/>
                    <a:pt x="16" y="21"/>
                    <a:pt x="8" y="25"/>
                  </a:cubicBezTo>
                  <a:cubicBezTo>
                    <a:pt x="0" y="29"/>
                    <a:pt x="7" y="33"/>
                    <a:pt x="16" y="33"/>
                  </a:cubicBezTo>
                  <a:cubicBezTo>
                    <a:pt x="24" y="33"/>
                    <a:pt x="22" y="34"/>
                    <a:pt x="23" y="39"/>
                  </a:cubicBezTo>
                  <a:cubicBezTo>
                    <a:pt x="25" y="44"/>
                    <a:pt x="27" y="48"/>
                    <a:pt x="33" y="50"/>
                  </a:cubicBezTo>
                  <a:cubicBezTo>
                    <a:pt x="38" y="51"/>
                    <a:pt x="28" y="56"/>
                    <a:pt x="38" y="57"/>
                  </a:cubicBezTo>
                  <a:cubicBezTo>
                    <a:pt x="49" y="59"/>
                    <a:pt x="71" y="61"/>
                    <a:pt x="73" y="69"/>
                  </a:cubicBezTo>
                  <a:cubicBezTo>
                    <a:pt x="76" y="76"/>
                    <a:pt x="72" y="84"/>
                    <a:pt x="82" y="87"/>
                  </a:cubicBezTo>
                  <a:cubicBezTo>
                    <a:pt x="92" y="90"/>
                    <a:pt x="92" y="86"/>
                    <a:pt x="103" y="90"/>
                  </a:cubicBezTo>
                  <a:cubicBezTo>
                    <a:pt x="113" y="93"/>
                    <a:pt x="116" y="93"/>
                    <a:pt x="120" y="90"/>
                  </a:cubicBezTo>
                  <a:cubicBezTo>
                    <a:pt x="123" y="86"/>
                    <a:pt x="124" y="86"/>
                    <a:pt x="133" y="84"/>
                  </a:cubicBezTo>
                  <a:cubicBezTo>
                    <a:pt x="141" y="82"/>
                    <a:pt x="152" y="82"/>
                    <a:pt x="153" y="86"/>
                  </a:cubicBezTo>
                  <a:cubicBezTo>
                    <a:pt x="154" y="91"/>
                    <a:pt x="156" y="95"/>
                    <a:pt x="147" y="96"/>
                  </a:cubicBezTo>
                  <a:cubicBezTo>
                    <a:pt x="139" y="97"/>
                    <a:pt x="132" y="97"/>
                    <a:pt x="125" y="97"/>
                  </a:cubicBezTo>
                  <a:cubicBezTo>
                    <a:pt x="118" y="97"/>
                    <a:pt x="114" y="99"/>
                    <a:pt x="112" y="105"/>
                  </a:cubicBezTo>
                  <a:cubicBezTo>
                    <a:pt x="109" y="111"/>
                    <a:pt x="104" y="110"/>
                    <a:pt x="95" y="107"/>
                  </a:cubicBezTo>
                  <a:cubicBezTo>
                    <a:pt x="86" y="105"/>
                    <a:pt x="76" y="101"/>
                    <a:pt x="77" y="109"/>
                  </a:cubicBezTo>
                  <a:cubicBezTo>
                    <a:pt x="78" y="116"/>
                    <a:pt x="79" y="117"/>
                    <a:pt x="90" y="118"/>
                  </a:cubicBezTo>
                  <a:cubicBezTo>
                    <a:pt x="100" y="120"/>
                    <a:pt x="95" y="128"/>
                    <a:pt x="104" y="131"/>
                  </a:cubicBezTo>
                  <a:cubicBezTo>
                    <a:pt x="112" y="135"/>
                    <a:pt x="111" y="139"/>
                    <a:pt x="111" y="148"/>
                  </a:cubicBezTo>
                  <a:cubicBezTo>
                    <a:pt x="111" y="158"/>
                    <a:pt x="108" y="162"/>
                    <a:pt x="114" y="165"/>
                  </a:cubicBezTo>
                  <a:cubicBezTo>
                    <a:pt x="121" y="169"/>
                    <a:pt x="137" y="166"/>
                    <a:pt x="139" y="153"/>
                  </a:cubicBezTo>
                  <a:cubicBezTo>
                    <a:pt x="141" y="140"/>
                    <a:pt x="145" y="136"/>
                    <a:pt x="151" y="146"/>
                  </a:cubicBezTo>
                  <a:cubicBezTo>
                    <a:pt x="158" y="156"/>
                    <a:pt x="161" y="156"/>
                    <a:pt x="165" y="156"/>
                  </a:cubicBezTo>
                  <a:cubicBezTo>
                    <a:pt x="169" y="156"/>
                    <a:pt x="168" y="163"/>
                    <a:pt x="179" y="164"/>
                  </a:cubicBezTo>
                  <a:cubicBezTo>
                    <a:pt x="190" y="164"/>
                    <a:pt x="192" y="167"/>
                    <a:pt x="199" y="175"/>
                  </a:cubicBezTo>
                  <a:cubicBezTo>
                    <a:pt x="205" y="184"/>
                    <a:pt x="211" y="181"/>
                    <a:pt x="221" y="183"/>
                  </a:cubicBezTo>
                  <a:cubicBezTo>
                    <a:pt x="232" y="184"/>
                    <a:pt x="240" y="178"/>
                    <a:pt x="256" y="190"/>
                  </a:cubicBezTo>
                  <a:cubicBezTo>
                    <a:pt x="272" y="202"/>
                    <a:pt x="271" y="200"/>
                    <a:pt x="288" y="203"/>
                  </a:cubicBezTo>
                  <a:cubicBezTo>
                    <a:pt x="305" y="205"/>
                    <a:pt x="311" y="204"/>
                    <a:pt x="327" y="222"/>
                  </a:cubicBezTo>
                  <a:cubicBezTo>
                    <a:pt x="344" y="240"/>
                    <a:pt x="329" y="246"/>
                    <a:pt x="351" y="262"/>
                  </a:cubicBezTo>
                  <a:cubicBezTo>
                    <a:pt x="361" y="272"/>
                    <a:pt x="361" y="276"/>
                    <a:pt x="361" y="285"/>
                  </a:cubicBezTo>
                  <a:cubicBezTo>
                    <a:pt x="361" y="294"/>
                    <a:pt x="363" y="300"/>
                    <a:pt x="351" y="302"/>
                  </a:cubicBezTo>
                  <a:cubicBezTo>
                    <a:pt x="338" y="303"/>
                    <a:pt x="325" y="306"/>
                    <a:pt x="323" y="315"/>
                  </a:cubicBezTo>
                  <a:cubicBezTo>
                    <a:pt x="321" y="324"/>
                    <a:pt x="316" y="331"/>
                    <a:pt x="313" y="337"/>
                  </a:cubicBezTo>
                  <a:cubicBezTo>
                    <a:pt x="310" y="343"/>
                    <a:pt x="310" y="349"/>
                    <a:pt x="326" y="348"/>
                  </a:cubicBezTo>
                  <a:cubicBezTo>
                    <a:pt x="342" y="346"/>
                    <a:pt x="361" y="351"/>
                    <a:pt x="362" y="344"/>
                  </a:cubicBezTo>
                  <a:cubicBezTo>
                    <a:pt x="363" y="338"/>
                    <a:pt x="371" y="333"/>
                    <a:pt x="376" y="333"/>
                  </a:cubicBezTo>
                  <a:cubicBezTo>
                    <a:pt x="382" y="334"/>
                    <a:pt x="384" y="338"/>
                    <a:pt x="388" y="338"/>
                  </a:cubicBezTo>
                  <a:cubicBezTo>
                    <a:pt x="393" y="337"/>
                    <a:pt x="406" y="328"/>
                    <a:pt x="412" y="338"/>
                  </a:cubicBezTo>
                  <a:cubicBezTo>
                    <a:pt x="418" y="349"/>
                    <a:pt x="433" y="355"/>
                    <a:pt x="441" y="367"/>
                  </a:cubicBezTo>
                  <a:cubicBezTo>
                    <a:pt x="446" y="373"/>
                    <a:pt x="448" y="377"/>
                    <a:pt x="452" y="379"/>
                  </a:cubicBezTo>
                  <a:cubicBezTo>
                    <a:pt x="451" y="358"/>
                    <a:pt x="450" y="322"/>
                    <a:pt x="451" y="3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6" name="Freeform 58">
              <a:extLst>
                <a:ext uri="{FF2B5EF4-FFF2-40B4-BE49-F238E27FC236}">
                  <a16:creationId xmlns:a16="http://schemas.microsoft.com/office/drawing/2014/main" id="{63A3AADA-8172-46C6-9FFC-222D1DF744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5650" y="2774950"/>
              <a:ext cx="53975" cy="25400"/>
            </a:xfrm>
            <a:custGeom>
              <a:avLst/>
              <a:gdLst>
                <a:gd name="T0" fmla="*/ 31 w 49"/>
                <a:gd name="T1" fmla="*/ 2 h 23"/>
                <a:gd name="T2" fmla="*/ 8 w 49"/>
                <a:gd name="T3" fmla="*/ 0 h 23"/>
                <a:gd name="T4" fmla="*/ 0 w 49"/>
                <a:gd name="T5" fmla="*/ 7 h 23"/>
                <a:gd name="T6" fmla="*/ 8 w 49"/>
                <a:gd name="T7" fmla="*/ 14 h 23"/>
                <a:gd name="T8" fmla="*/ 20 w 49"/>
                <a:gd name="T9" fmla="*/ 18 h 23"/>
                <a:gd name="T10" fmla="*/ 29 w 49"/>
                <a:gd name="T11" fmla="*/ 18 h 23"/>
                <a:gd name="T12" fmla="*/ 38 w 49"/>
                <a:gd name="T13" fmla="*/ 12 h 23"/>
                <a:gd name="T14" fmla="*/ 49 w 49"/>
                <a:gd name="T15" fmla="*/ 5 h 23"/>
                <a:gd name="T16" fmla="*/ 31 w 49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23">
                  <a:moveTo>
                    <a:pt x="31" y="2"/>
                  </a:moveTo>
                  <a:cubicBezTo>
                    <a:pt x="31" y="2"/>
                    <a:pt x="14" y="0"/>
                    <a:pt x="8" y="0"/>
                  </a:cubicBezTo>
                  <a:cubicBezTo>
                    <a:pt x="2" y="0"/>
                    <a:pt x="0" y="4"/>
                    <a:pt x="0" y="7"/>
                  </a:cubicBezTo>
                  <a:cubicBezTo>
                    <a:pt x="0" y="10"/>
                    <a:pt x="1" y="14"/>
                    <a:pt x="8" y="14"/>
                  </a:cubicBezTo>
                  <a:cubicBezTo>
                    <a:pt x="14" y="14"/>
                    <a:pt x="20" y="14"/>
                    <a:pt x="20" y="18"/>
                  </a:cubicBezTo>
                  <a:cubicBezTo>
                    <a:pt x="20" y="22"/>
                    <a:pt x="28" y="23"/>
                    <a:pt x="29" y="18"/>
                  </a:cubicBezTo>
                  <a:cubicBezTo>
                    <a:pt x="29" y="14"/>
                    <a:pt x="32" y="14"/>
                    <a:pt x="38" y="12"/>
                  </a:cubicBezTo>
                  <a:cubicBezTo>
                    <a:pt x="43" y="11"/>
                    <a:pt x="49" y="8"/>
                    <a:pt x="49" y="5"/>
                  </a:cubicBezTo>
                  <a:cubicBezTo>
                    <a:pt x="49" y="2"/>
                    <a:pt x="44" y="2"/>
                    <a:pt x="3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7" name="Freeform 59">
              <a:extLst>
                <a:ext uri="{FF2B5EF4-FFF2-40B4-BE49-F238E27FC236}">
                  <a16:creationId xmlns:a16="http://schemas.microsoft.com/office/drawing/2014/main" id="{AA040567-E5BE-4333-AB84-D42EF8EC8E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7250" y="2773363"/>
              <a:ext cx="26988" cy="7938"/>
            </a:xfrm>
            <a:custGeom>
              <a:avLst/>
              <a:gdLst>
                <a:gd name="T0" fmla="*/ 10 w 25"/>
                <a:gd name="T1" fmla="*/ 0 h 8"/>
                <a:gd name="T2" fmla="*/ 6 w 25"/>
                <a:gd name="T3" fmla="*/ 5 h 8"/>
                <a:gd name="T4" fmla="*/ 10 w 25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8">
                  <a:moveTo>
                    <a:pt x="10" y="0"/>
                  </a:moveTo>
                  <a:cubicBezTo>
                    <a:pt x="10" y="0"/>
                    <a:pt x="0" y="2"/>
                    <a:pt x="6" y="5"/>
                  </a:cubicBezTo>
                  <a:cubicBezTo>
                    <a:pt x="12" y="8"/>
                    <a:pt x="25" y="1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8" name="Freeform 60">
              <a:extLst>
                <a:ext uri="{FF2B5EF4-FFF2-40B4-BE49-F238E27FC236}">
                  <a16:creationId xmlns:a16="http://schemas.microsoft.com/office/drawing/2014/main" id="{181E0091-547A-4806-929C-38982ACCEF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5025" y="2827338"/>
              <a:ext cx="46038" cy="42863"/>
            </a:xfrm>
            <a:custGeom>
              <a:avLst/>
              <a:gdLst>
                <a:gd name="T0" fmla="*/ 31 w 42"/>
                <a:gd name="T1" fmla="*/ 4 h 38"/>
                <a:gd name="T2" fmla="*/ 18 w 42"/>
                <a:gd name="T3" fmla="*/ 3 h 38"/>
                <a:gd name="T4" fmla="*/ 11 w 42"/>
                <a:gd name="T5" fmla="*/ 10 h 38"/>
                <a:gd name="T6" fmla="*/ 4 w 42"/>
                <a:gd name="T7" fmla="*/ 19 h 38"/>
                <a:gd name="T8" fmla="*/ 14 w 42"/>
                <a:gd name="T9" fmla="*/ 27 h 38"/>
                <a:gd name="T10" fmla="*/ 19 w 42"/>
                <a:gd name="T11" fmla="*/ 38 h 38"/>
                <a:gd name="T12" fmla="*/ 25 w 42"/>
                <a:gd name="T13" fmla="*/ 31 h 38"/>
                <a:gd name="T14" fmla="*/ 33 w 42"/>
                <a:gd name="T15" fmla="*/ 26 h 38"/>
                <a:gd name="T16" fmla="*/ 41 w 42"/>
                <a:gd name="T17" fmla="*/ 19 h 38"/>
                <a:gd name="T18" fmla="*/ 31 w 42"/>
                <a:gd name="T1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38">
                  <a:moveTo>
                    <a:pt x="31" y="4"/>
                  </a:moveTo>
                  <a:cubicBezTo>
                    <a:pt x="27" y="0"/>
                    <a:pt x="23" y="2"/>
                    <a:pt x="18" y="3"/>
                  </a:cubicBezTo>
                  <a:cubicBezTo>
                    <a:pt x="14" y="4"/>
                    <a:pt x="17" y="10"/>
                    <a:pt x="11" y="10"/>
                  </a:cubicBezTo>
                  <a:cubicBezTo>
                    <a:pt x="4" y="10"/>
                    <a:pt x="0" y="11"/>
                    <a:pt x="4" y="19"/>
                  </a:cubicBezTo>
                  <a:cubicBezTo>
                    <a:pt x="7" y="28"/>
                    <a:pt x="13" y="23"/>
                    <a:pt x="14" y="27"/>
                  </a:cubicBezTo>
                  <a:cubicBezTo>
                    <a:pt x="15" y="31"/>
                    <a:pt x="16" y="38"/>
                    <a:pt x="19" y="38"/>
                  </a:cubicBezTo>
                  <a:cubicBezTo>
                    <a:pt x="23" y="38"/>
                    <a:pt x="25" y="35"/>
                    <a:pt x="25" y="31"/>
                  </a:cubicBezTo>
                  <a:cubicBezTo>
                    <a:pt x="25" y="27"/>
                    <a:pt x="28" y="26"/>
                    <a:pt x="33" y="26"/>
                  </a:cubicBezTo>
                  <a:cubicBezTo>
                    <a:pt x="37" y="25"/>
                    <a:pt x="40" y="23"/>
                    <a:pt x="41" y="19"/>
                  </a:cubicBezTo>
                  <a:cubicBezTo>
                    <a:pt x="42" y="16"/>
                    <a:pt x="40" y="15"/>
                    <a:pt x="3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9" name="Freeform 61">
              <a:extLst>
                <a:ext uri="{FF2B5EF4-FFF2-40B4-BE49-F238E27FC236}">
                  <a16:creationId xmlns:a16="http://schemas.microsoft.com/office/drawing/2014/main" id="{7E56535C-D102-4F61-8F12-6F4BEDE7B5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2200" y="2714625"/>
              <a:ext cx="14288" cy="39688"/>
            </a:xfrm>
            <a:custGeom>
              <a:avLst/>
              <a:gdLst>
                <a:gd name="T0" fmla="*/ 7 w 13"/>
                <a:gd name="T1" fmla="*/ 10 h 36"/>
                <a:gd name="T2" fmla="*/ 4 w 13"/>
                <a:gd name="T3" fmla="*/ 31 h 36"/>
                <a:gd name="T4" fmla="*/ 13 w 13"/>
                <a:gd name="T5" fmla="*/ 24 h 36"/>
                <a:gd name="T6" fmla="*/ 7 w 13"/>
                <a:gd name="T7" fmla="*/ 1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36">
                  <a:moveTo>
                    <a:pt x="7" y="10"/>
                  </a:moveTo>
                  <a:cubicBezTo>
                    <a:pt x="7" y="10"/>
                    <a:pt x="0" y="25"/>
                    <a:pt x="4" y="31"/>
                  </a:cubicBezTo>
                  <a:cubicBezTo>
                    <a:pt x="8" y="36"/>
                    <a:pt x="13" y="31"/>
                    <a:pt x="13" y="24"/>
                  </a:cubicBezTo>
                  <a:cubicBezTo>
                    <a:pt x="13" y="17"/>
                    <a:pt x="11" y="0"/>
                    <a:pt x="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50" name="Freeform 62">
              <a:extLst>
                <a:ext uri="{FF2B5EF4-FFF2-40B4-BE49-F238E27FC236}">
                  <a16:creationId xmlns:a16="http://schemas.microsoft.com/office/drawing/2014/main" id="{8E450777-D283-497B-A98B-28A2859649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1113" y="2825750"/>
              <a:ext cx="36513" cy="28575"/>
            </a:xfrm>
            <a:custGeom>
              <a:avLst/>
              <a:gdLst>
                <a:gd name="T0" fmla="*/ 19 w 34"/>
                <a:gd name="T1" fmla="*/ 8 h 26"/>
                <a:gd name="T2" fmla="*/ 0 w 34"/>
                <a:gd name="T3" fmla="*/ 10 h 26"/>
                <a:gd name="T4" fmla="*/ 13 w 34"/>
                <a:gd name="T5" fmla="*/ 22 h 26"/>
                <a:gd name="T6" fmla="*/ 27 w 34"/>
                <a:gd name="T7" fmla="*/ 15 h 26"/>
                <a:gd name="T8" fmla="*/ 19 w 34"/>
                <a:gd name="T9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6">
                  <a:moveTo>
                    <a:pt x="19" y="8"/>
                  </a:moveTo>
                  <a:cubicBezTo>
                    <a:pt x="19" y="8"/>
                    <a:pt x="0" y="0"/>
                    <a:pt x="0" y="10"/>
                  </a:cubicBezTo>
                  <a:cubicBezTo>
                    <a:pt x="0" y="20"/>
                    <a:pt x="4" y="26"/>
                    <a:pt x="13" y="22"/>
                  </a:cubicBezTo>
                  <a:cubicBezTo>
                    <a:pt x="22" y="18"/>
                    <a:pt x="20" y="16"/>
                    <a:pt x="27" y="15"/>
                  </a:cubicBezTo>
                  <a:cubicBezTo>
                    <a:pt x="33" y="15"/>
                    <a:pt x="34" y="6"/>
                    <a:pt x="1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51" name="Freeform 65">
              <a:extLst>
                <a:ext uri="{FF2B5EF4-FFF2-40B4-BE49-F238E27FC236}">
                  <a16:creationId xmlns:a16="http://schemas.microsoft.com/office/drawing/2014/main" id="{596D2FCE-6B35-4FF8-AE9B-328A3DC9A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6863" y="2832100"/>
              <a:ext cx="34925" cy="15875"/>
            </a:xfrm>
            <a:custGeom>
              <a:avLst/>
              <a:gdLst>
                <a:gd name="T0" fmla="*/ 13 w 31"/>
                <a:gd name="T1" fmla="*/ 0 h 15"/>
                <a:gd name="T2" fmla="*/ 0 w 31"/>
                <a:gd name="T3" fmla="*/ 5 h 15"/>
                <a:gd name="T4" fmla="*/ 10 w 31"/>
                <a:gd name="T5" fmla="*/ 10 h 15"/>
                <a:gd name="T6" fmla="*/ 13 w 31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15">
                  <a:moveTo>
                    <a:pt x="13" y="0"/>
                  </a:moveTo>
                  <a:cubicBezTo>
                    <a:pt x="13" y="0"/>
                    <a:pt x="0" y="0"/>
                    <a:pt x="0" y="5"/>
                  </a:cubicBezTo>
                  <a:cubicBezTo>
                    <a:pt x="1" y="11"/>
                    <a:pt x="10" y="15"/>
                    <a:pt x="10" y="10"/>
                  </a:cubicBezTo>
                  <a:cubicBezTo>
                    <a:pt x="11" y="5"/>
                    <a:pt x="31" y="6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B0FFCAB-09F0-46E9-A4F0-B35333D95AE8}"/>
              </a:ext>
            </a:extLst>
          </p:cNvPr>
          <p:cNvGrpSpPr/>
          <p:nvPr/>
        </p:nvGrpSpPr>
        <p:grpSpPr>
          <a:xfrm>
            <a:off x="9594663" y="2023606"/>
            <a:ext cx="1369485" cy="1568451"/>
            <a:chOff x="5243512" y="1935162"/>
            <a:chExt cx="1027114" cy="1176338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53" name="Freeform 69">
              <a:extLst>
                <a:ext uri="{FF2B5EF4-FFF2-40B4-BE49-F238E27FC236}">
                  <a16:creationId xmlns:a16="http://schemas.microsoft.com/office/drawing/2014/main" id="{8663B274-3D86-4586-9D17-9315AC58D7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0738" y="1935162"/>
              <a:ext cx="369888" cy="350838"/>
            </a:xfrm>
            <a:custGeom>
              <a:avLst/>
              <a:gdLst>
                <a:gd name="T0" fmla="*/ 234 w 240"/>
                <a:gd name="T1" fmla="*/ 129 h 227"/>
                <a:gd name="T2" fmla="*/ 228 w 240"/>
                <a:gd name="T3" fmla="*/ 112 h 227"/>
                <a:gd name="T4" fmla="*/ 228 w 240"/>
                <a:gd name="T5" fmla="*/ 91 h 227"/>
                <a:gd name="T6" fmla="*/ 229 w 240"/>
                <a:gd name="T7" fmla="*/ 74 h 227"/>
                <a:gd name="T8" fmla="*/ 223 w 240"/>
                <a:gd name="T9" fmla="*/ 85 h 227"/>
                <a:gd name="T10" fmla="*/ 206 w 240"/>
                <a:gd name="T11" fmla="*/ 96 h 227"/>
                <a:gd name="T12" fmla="*/ 190 w 240"/>
                <a:gd name="T13" fmla="*/ 91 h 227"/>
                <a:gd name="T14" fmla="*/ 174 w 240"/>
                <a:gd name="T15" fmla="*/ 85 h 227"/>
                <a:gd name="T16" fmla="*/ 145 w 240"/>
                <a:gd name="T17" fmla="*/ 72 h 227"/>
                <a:gd name="T18" fmla="*/ 116 w 240"/>
                <a:gd name="T19" fmla="*/ 42 h 227"/>
                <a:gd name="T20" fmla="*/ 75 w 240"/>
                <a:gd name="T21" fmla="*/ 27 h 227"/>
                <a:gd name="T22" fmla="*/ 77 w 240"/>
                <a:gd name="T23" fmla="*/ 39 h 227"/>
                <a:gd name="T24" fmla="*/ 84 w 240"/>
                <a:gd name="T25" fmla="*/ 53 h 227"/>
                <a:gd name="T26" fmla="*/ 83 w 240"/>
                <a:gd name="T27" fmla="*/ 76 h 227"/>
                <a:gd name="T28" fmla="*/ 75 w 240"/>
                <a:gd name="T29" fmla="*/ 91 h 227"/>
                <a:gd name="T30" fmla="*/ 72 w 240"/>
                <a:gd name="T31" fmla="*/ 104 h 227"/>
                <a:gd name="T32" fmla="*/ 66 w 240"/>
                <a:gd name="T33" fmla="*/ 117 h 227"/>
                <a:gd name="T34" fmla="*/ 61 w 240"/>
                <a:gd name="T35" fmla="*/ 134 h 227"/>
                <a:gd name="T36" fmla="*/ 46 w 240"/>
                <a:gd name="T37" fmla="*/ 131 h 227"/>
                <a:gd name="T38" fmla="*/ 36 w 240"/>
                <a:gd name="T39" fmla="*/ 124 h 227"/>
                <a:gd name="T40" fmla="*/ 25 w 240"/>
                <a:gd name="T41" fmla="*/ 129 h 227"/>
                <a:gd name="T42" fmla="*/ 25 w 240"/>
                <a:gd name="T43" fmla="*/ 140 h 227"/>
                <a:gd name="T44" fmla="*/ 23 w 240"/>
                <a:gd name="T45" fmla="*/ 151 h 227"/>
                <a:gd name="T46" fmla="*/ 6 w 240"/>
                <a:gd name="T47" fmla="*/ 162 h 227"/>
                <a:gd name="T48" fmla="*/ 2 w 240"/>
                <a:gd name="T49" fmla="*/ 180 h 227"/>
                <a:gd name="T50" fmla="*/ 8 w 240"/>
                <a:gd name="T51" fmla="*/ 192 h 227"/>
                <a:gd name="T52" fmla="*/ 14 w 240"/>
                <a:gd name="T53" fmla="*/ 202 h 227"/>
                <a:gd name="T54" fmla="*/ 12 w 240"/>
                <a:gd name="T55" fmla="*/ 219 h 227"/>
                <a:gd name="T56" fmla="*/ 21 w 240"/>
                <a:gd name="T57" fmla="*/ 222 h 227"/>
                <a:gd name="T58" fmla="*/ 32 w 240"/>
                <a:gd name="T59" fmla="*/ 213 h 227"/>
                <a:gd name="T60" fmla="*/ 39 w 240"/>
                <a:gd name="T61" fmla="*/ 207 h 227"/>
                <a:gd name="T62" fmla="*/ 53 w 240"/>
                <a:gd name="T63" fmla="*/ 203 h 227"/>
                <a:gd name="T64" fmla="*/ 42 w 240"/>
                <a:gd name="T65" fmla="*/ 192 h 227"/>
                <a:gd name="T66" fmla="*/ 29 w 240"/>
                <a:gd name="T67" fmla="*/ 186 h 227"/>
                <a:gd name="T68" fmla="*/ 27 w 240"/>
                <a:gd name="T69" fmla="*/ 174 h 227"/>
                <a:gd name="T70" fmla="*/ 42 w 240"/>
                <a:gd name="T71" fmla="*/ 172 h 227"/>
                <a:gd name="T72" fmla="*/ 57 w 240"/>
                <a:gd name="T73" fmla="*/ 174 h 227"/>
                <a:gd name="T74" fmla="*/ 72 w 240"/>
                <a:gd name="T75" fmla="*/ 167 h 227"/>
                <a:gd name="T76" fmla="*/ 92 w 240"/>
                <a:gd name="T77" fmla="*/ 166 h 227"/>
                <a:gd name="T78" fmla="*/ 107 w 240"/>
                <a:gd name="T79" fmla="*/ 181 h 227"/>
                <a:gd name="T80" fmla="*/ 131 w 240"/>
                <a:gd name="T81" fmla="*/ 190 h 227"/>
                <a:gd name="T82" fmla="*/ 151 w 240"/>
                <a:gd name="T83" fmla="*/ 192 h 227"/>
                <a:gd name="T84" fmla="*/ 162 w 240"/>
                <a:gd name="T85" fmla="*/ 166 h 227"/>
                <a:gd name="T86" fmla="*/ 186 w 240"/>
                <a:gd name="T87" fmla="*/ 148 h 227"/>
                <a:gd name="T88" fmla="*/ 218 w 240"/>
                <a:gd name="T89" fmla="*/ 145 h 227"/>
                <a:gd name="T90" fmla="*/ 235 w 240"/>
                <a:gd name="T91" fmla="*/ 138 h 227"/>
                <a:gd name="T92" fmla="*/ 234 w 240"/>
                <a:gd name="T93" fmla="*/ 129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40" h="227">
                  <a:moveTo>
                    <a:pt x="234" y="129"/>
                  </a:moveTo>
                  <a:cubicBezTo>
                    <a:pt x="228" y="126"/>
                    <a:pt x="235" y="118"/>
                    <a:pt x="228" y="112"/>
                  </a:cubicBezTo>
                  <a:cubicBezTo>
                    <a:pt x="220" y="105"/>
                    <a:pt x="225" y="100"/>
                    <a:pt x="228" y="91"/>
                  </a:cubicBezTo>
                  <a:cubicBezTo>
                    <a:pt x="232" y="83"/>
                    <a:pt x="235" y="75"/>
                    <a:pt x="229" y="74"/>
                  </a:cubicBezTo>
                  <a:cubicBezTo>
                    <a:pt x="224" y="74"/>
                    <a:pt x="229" y="78"/>
                    <a:pt x="223" y="85"/>
                  </a:cubicBezTo>
                  <a:cubicBezTo>
                    <a:pt x="216" y="92"/>
                    <a:pt x="216" y="96"/>
                    <a:pt x="206" y="96"/>
                  </a:cubicBezTo>
                  <a:cubicBezTo>
                    <a:pt x="195" y="96"/>
                    <a:pt x="194" y="95"/>
                    <a:pt x="190" y="91"/>
                  </a:cubicBezTo>
                  <a:cubicBezTo>
                    <a:pt x="187" y="87"/>
                    <a:pt x="189" y="85"/>
                    <a:pt x="174" y="85"/>
                  </a:cubicBezTo>
                  <a:cubicBezTo>
                    <a:pt x="158" y="85"/>
                    <a:pt x="152" y="80"/>
                    <a:pt x="145" y="72"/>
                  </a:cubicBezTo>
                  <a:cubicBezTo>
                    <a:pt x="137" y="65"/>
                    <a:pt x="120" y="51"/>
                    <a:pt x="116" y="42"/>
                  </a:cubicBezTo>
                  <a:cubicBezTo>
                    <a:pt x="112" y="33"/>
                    <a:pt x="70" y="0"/>
                    <a:pt x="75" y="27"/>
                  </a:cubicBezTo>
                  <a:cubicBezTo>
                    <a:pt x="75" y="27"/>
                    <a:pt x="69" y="38"/>
                    <a:pt x="77" y="39"/>
                  </a:cubicBezTo>
                  <a:cubicBezTo>
                    <a:pt x="86" y="41"/>
                    <a:pt x="84" y="44"/>
                    <a:pt x="84" y="53"/>
                  </a:cubicBezTo>
                  <a:cubicBezTo>
                    <a:pt x="84" y="61"/>
                    <a:pt x="89" y="71"/>
                    <a:pt x="83" y="76"/>
                  </a:cubicBezTo>
                  <a:cubicBezTo>
                    <a:pt x="77" y="81"/>
                    <a:pt x="75" y="85"/>
                    <a:pt x="75" y="91"/>
                  </a:cubicBezTo>
                  <a:cubicBezTo>
                    <a:pt x="75" y="96"/>
                    <a:pt x="77" y="99"/>
                    <a:pt x="72" y="104"/>
                  </a:cubicBezTo>
                  <a:cubicBezTo>
                    <a:pt x="67" y="109"/>
                    <a:pt x="65" y="114"/>
                    <a:pt x="66" y="117"/>
                  </a:cubicBezTo>
                  <a:cubicBezTo>
                    <a:pt x="67" y="121"/>
                    <a:pt x="71" y="133"/>
                    <a:pt x="61" y="134"/>
                  </a:cubicBezTo>
                  <a:cubicBezTo>
                    <a:pt x="51" y="136"/>
                    <a:pt x="51" y="138"/>
                    <a:pt x="46" y="131"/>
                  </a:cubicBezTo>
                  <a:cubicBezTo>
                    <a:pt x="42" y="125"/>
                    <a:pt x="39" y="128"/>
                    <a:pt x="36" y="124"/>
                  </a:cubicBezTo>
                  <a:cubicBezTo>
                    <a:pt x="33" y="121"/>
                    <a:pt x="29" y="124"/>
                    <a:pt x="25" y="129"/>
                  </a:cubicBezTo>
                  <a:cubicBezTo>
                    <a:pt x="20" y="134"/>
                    <a:pt x="24" y="136"/>
                    <a:pt x="25" y="140"/>
                  </a:cubicBezTo>
                  <a:cubicBezTo>
                    <a:pt x="27" y="145"/>
                    <a:pt x="31" y="148"/>
                    <a:pt x="23" y="151"/>
                  </a:cubicBezTo>
                  <a:cubicBezTo>
                    <a:pt x="15" y="154"/>
                    <a:pt x="8" y="155"/>
                    <a:pt x="6" y="162"/>
                  </a:cubicBezTo>
                  <a:cubicBezTo>
                    <a:pt x="3" y="170"/>
                    <a:pt x="0" y="175"/>
                    <a:pt x="2" y="180"/>
                  </a:cubicBezTo>
                  <a:cubicBezTo>
                    <a:pt x="4" y="185"/>
                    <a:pt x="1" y="189"/>
                    <a:pt x="8" y="192"/>
                  </a:cubicBezTo>
                  <a:cubicBezTo>
                    <a:pt x="14" y="195"/>
                    <a:pt x="16" y="199"/>
                    <a:pt x="14" y="202"/>
                  </a:cubicBezTo>
                  <a:cubicBezTo>
                    <a:pt x="12" y="206"/>
                    <a:pt x="10" y="214"/>
                    <a:pt x="12" y="219"/>
                  </a:cubicBezTo>
                  <a:cubicBezTo>
                    <a:pt x="14" y="223"/>
                    <a:pt x="19" y="227"/>
                    <a:pt x="21" y="222"/>
                  </a:cubicBezTo>
                  <a:cubicBezTo>
                    <a:pt x="23" y="217"/>
                    <a:pt x="32" y="221"/>
                    <a:pt x="32" y="213"/>
                  </a:cubicBezTo>
                  <a:cubicBezTo>
                    <a:pt x="31" y="204"/>
                    <a:pt x="27" y="204"/>
                    <a:pt x="39" y="207"/>
                  </a:cubicBezTo>
                  <a:cubicBezTo>
                    <a:pt x="51" y="209"/>
                    <a:pt x="53" y="209"/>
                    <a:pt x="53" y="203"/>
                  </a:cubicBezTo>
                  <a:cubicBezTo>
                    <a:pt x="53" y="197"/>
                    <a:pt x="50" y="194"/>
                    <a:pt x="42" y="192"/>
                  </a:cubicBezTo>
                  <a:cubicBezTo>
                    <a:pt x="34" y="191"/>
                    <a:pt x="34" y="190"/>
                    <a:pt x="29" y="186"/>
                  </a:cubicBezTo>
                  <a:cubicBezTo>
                    <a:pt x="25" y="182"/>
                    <a:pt x="21" y="178"/>
                    <a:pt x="27" y="174"/>
                  </a:cubicBezTo>
                  <a:cubicBezTo>
                    <a:pt x="32" y="169"/>
                    <a:pt x="39" y="167"/>
                    <a:pt x="42" y="172"/>
                  </a:cubicBezTo>
                  <a:cubicBezTo>
                    <a:pt x="45" y="177"/>
                    <a:pt x="53" y="178"/>
                    <a:pt x="57" y="174"/>
                  </a:cubicBezTo>
                  <a:cubicBezTo>
                    <a:pt x="61" y="171"/>
                    <a:pt x="70" y="174"/>
                    <a:pt x="72" y="167"/>
                  </a:cubicBezTo>
                  <a:cubicBezTo>
                    <a:pt x="75" y="160"/>
                    <a:pt x="89" y="161"/>
                    <a:pt x="92" y="166"/>
                  </a:cubicBezTo>
                  <a:cubicBezTo>
                    <a:pt x="96" y="172"/>
                    <a:pt x="98" y="178"/>
                    <a:pt x="107" y="181"/>
                  </a:cubicBezTo>
                  <a:cubicBezTo>
                    <a:pt x="116" y="183"/>
                    <a:pt x="130" y="188"/>
                    <a:pt x="131" y="190"/>
                  </a:cubicBezTo>
                  <a:cubicBezTo>
                    <a:pt x="133" y="192"/>
                    <a:pt x="151" y="207"/>
                    <a:pt x="151" y="192"/>
                  </a:cubicBezTo>
                  <a:cubicBezTo>
                    <a:pt x="151" y="177"/>
                    <a:pt x="155" y="175"/>
                    <a:pt x="162" y="166"/>
                  </a:cubicBezTo>
                  <a:cubicBezTo>
                    <a:pt x="169" y="157"/>
                    <a:pt x="174" y="148"/>
                    <a:pt x="186" y="148"/>
                  </a:cubicBezTo>
                  <a:cubicBezTo>
                    <a:pt x="197" y="148"/>
                    <a:pt x="213" y="152"/>
                    <a:pt x="218" y="145"/>
                  </a:cubicBezTo>
                  <a:cubicBezTo>
                    <a:pt x="223" y="139"/>
                    <a:pt x="232" y="142"/>
                    <a:pt x="235" y="138"/>
                  </a:cubicBezTo>
                  <a:cubicBezTo>
                    <a:pt x="239" y="133"/>
                    <a:pt x="240" y="131"/>
                    <a:pt x="234" y="1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54" name="Freeform 70">
              <a:extLst>
                <a:ext uri="{FF2B5EF4-FFF2-40B4-BE49-F238E27FC236}">
                  <a16:creationId xmlns:a16="http://schemas.microsoft.com/office/drawing/2014/main" id="{39CE1ED9-85D6-48C0-81AC-ED51253B6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4475" y="2274888"/>
              <a:ext cx="730250" cy="614363"/>
            </a:xfrm>
            <a:custGeom>
              <a:avLst/>
              <a:gdLst>
                <a:gd name="T0" fmla="*/ 442 w 473"/>
                <a:gd name="T1" fmla="*/ 30 h 399"/>
                <a:gd name="T2" fmla="*/ 420 w 473"/>
                <a:gd name="T3" fmla="*/ 10 h 399"/>
                <a:gd name="T4" fmla="*/ 415 w 473"/>
                <a:gd name="T5" fmla="*/ 27 h 399"/>
                <a:gd name="T6" fmla="*/ 394 w 473"/>
                <a:gd name="T7" fmla="*/ 26 h 399"/>
                <a:gd name="T8" fmla="*/ 376 w 473"/>
                <a:gd name="T9" fmla="*/ 45 h 399"/>
                <a:gd name="T10" fmla="*/ 379 w 473"/>
                <a:gd name="T11" fmla="*/ 74 h 399"/>
                <a:gd name="T12" fmla="*/ 379 w 473"/>
                <a:gd name="T13" fmla="*/ 122 h 399"/>
                <a:gd name="T14" fmla="*/ 358 w 473"/>
                <a:gd name="T15" fmla="*/ 166 h 399"/>
                <a:gd name="T16" fmla="*/ 313 w 473"/>
                <a:gd name="T17" fmla="*/ 222 h 399"/>
                <a:gd name="T18" fmla="*/ 275 w 473"/>
                <a:gd name="T19" fmla="*/ 225 h 399"/>
                <a:gd name="T20" fmla="*/ 239 w 473"/>
                <a:gd name="T21" fmla="*/ 248 h 399"/>
                <a:gd name="T22" fmla="*/ 217 w 473"/>
                <a:gd name="T23" fmla="*/ 269 h 399"/>
                <a:gd name="T24" fmla="*/ 199 w 473"/>
                <a:gd name="T25" fmla="*/ 292 h 399"/>
                <a:gd name="T26" fmla="*/ 180 w 473"/>
                <a:gd name="T27" fmla="*/ 281 h 399"/>
                <a:gd name="T28" fmla="*/ 129 w 473"/>
                <a:gd name="T29" fmla="*/ 294 h 399"/>
                <a:gd name="T30" fmla="*/ 52 w 473"/>
                <a:gd name="T31" fmla="*/ 323 h 399"/>
                <a:gd name="T32" fmla="*/ 19 w 473"/>
                <a:gd name="T33" fmla="*/ 340 h 399"/>
                <a:gd name="T34" fmla="*/ 8 w 473"/>
                <a:gd name="T35" fmla="*/ 366 h 399"/>
                <a:gd name="T36" fmla="*/ 43 w 473"/>
                <a:gd name="T37" fmla="*/ 367 h 399"/>
                <a:gd name="T38" fmla="*/ 61 w 473"/>
                <a:gd name="T39" fmla="*/ 367 h 399"/>
                <a:gd name="T40" fmla="*/ 69 w 473"/>
                <a:gd name="T41" fmla="*/ 354 h 399"/>
                <a:gd name="T42" fmla="*/ 89 w 473"/>
                <a:gd name="T43" fmla="*/ 351 h 399"/>
                <a:gd name="T44" fmla="*/ 121 w 473"/>
                <a:gd name="T45" fmla="*/ 343 h 399"/>
                <a:gd name="T46" fmla="*/ 158 w 473"/>
                <a:gd name="T47" fmla="*/ 331 h 399"/>
                <a:gd name="T48" fmla="*/ 182 w 473"/>
                <a:gd name="T49" fmla="*/ 351 h 399"/>
                <a:gd name="T50" fmla="*/ 188 w 473"/>
                <a:gd name="T51" fmla="*/ 378 h 399"/>
                <a:gd name="T52" fmla="*/ 234 w 473"/>
                <a:gd name="T53" fmla="*/ 358 h 399"/>
                <a:gd name="T54" fmla="*/ 245 w 473"/>
                <a:gd name="T55" fmla="*/ 340 h 399"/>
                <a:gd name="T56" fmla="*/ 259 w 473"/>
                <a:gd name="T57" fmla="*/ 327 h 399"/>
                <a:gd name="T58" fmla="*/ 314 w 473"/>
                <a:gd name="T59" fmla="*/ 327 h 399"/>
                <a:gd name="T60" fmla="*/ 350 w 473"/>
                <a:gd name="T61" fmla="*/ 310 h 399"/>
                <a:gd name="T62" fmla="*/ 377 w 473"/>
                <a:gd name="T63" fmla="*/ 310 h 399"/>
                <a:gd name="T64" fmla="*/ 404 w 473"/>
                <a:gd name="T65" fmla="*/ 306 h 399"/>
                <a:gd name="T66" fmla="*/ 416 w 473"/>
                <a:gd name="T67" fmla="*/ 275 h 399"/>
                <a:gd name="T68" fmla="*/ 416 w 473"/>
                <a:gd name="T69" fmla="*/ 233 h 399"/>
                <a:gd name="T70" fmla="*/ 424 w 473"/>
                <a:gd name="T71" fmla="*/ 181 h 399"/>
                <a:gd name="T72" fmla="*/ 447 w 473"/>
                <a:gd name="T73" fmla="*/ 151 h 399"/>
                <a:gd name="T74" fmla="*/ 467 w 473"/>
                <a:gd name="T75" fmla="*/ 110 h 399"/>
                <a:gd name="T76" fmla="*/ 450 w 473"/>
                <a:gd name="T77" fmla="*/ 51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73" h="399">
                  <a:moveTo>
                    <a:pt x="450" y="51"/>
                  </a:moveTo>
                  <a:cubicBezTo>
                    <a:pt x="443" y="44"/>
                    <a:pt x="442" y="40"/>
                    <a:pt x="442" y="30"/>
                  </a:cubicBezTo>
                  <a:cubicBezTo>
                    <a:pt x="442" y="20"/>
                    <a:pt x="447" y="8"/>
                    <a:pt x="437" y="4"/>
                  </a:cubicBezTo>
                  <a:cubicBezTo>
                    <a:pt x="426" y="0"/>
                    <a:pt x="407" y="6"/>
                    <a:pt x="420" y="10"/>
                  </a:cubicBezTo>
                  <a:cubicBezTo>
                    <a:pt x="433" y="15"/>
                    <a:pt x="435" y="14"/>
                    <a:pt x="431" y="19"/>
                  </a:cubicBezTo>
                  <a:cubicBezTo>
                    <a:pt x="426" y="24"/>
                    <a:pt x="422" y="31"/>
                    <a:pt x="415" y="27"/>
                  </a:cubicBezTo>
                  <a:cubicBezTo>
                    <a:pt x="408" y="24"/>
                    <a:pt x="411" y="13"/>
                    <a:pt x="402" y="14"/>
                  </a:cubicBezTo>
                  <a:cubicBezTo>
                    <a:pt x="394" y="15"/>
                    <a:pt x="393" y="19"/>
                    <a:pt x="394" y="26"/>
                  </a:cubicBezTo>
                  <a:cubicBezTo>
                    <a:pt x="395" y="33"/>
                    <a:pt x="394" y="37"/>
                    <a:pt x="388" y="37"/>
                  </a:cubicBezTo>
                  <a:cubicBezTo>
                    <a:pt x="381" y="37"/>
                    <a:pt x="375" y="39"/>
                    <a:pt x="376" y="45"/>
                  </a:cubicBezTo>
                  <a:cubicBezTo>
                    <a:pt x="376" y="51"/>
                    <a:pt x="383" y="53"/>
                    <a:pt x="383" y="61"/>
                  </a:cubicBezTo>
                  <a:cubicBezTo>
                    <a:pt x="383" y="70"/>
                    <a:pt x="382" y="68"/>
                    <a:pt x="379" y="74"/>
                  </a:cubicBezTo>
                  <a:cubicBezTo>
                    <a:pt x="375" y="81"/>
                    <a:pt x="373" y="79"/>
                    <a:pt x="385" y="96"/>
                  </a:cubicBezTo>
                  <a:cubicBezTo>
                    <a:pt x="385" y="96"/>
                    <a:pt x="384" y="116"/>
                    <a:pt x="379" y="122"/>
                  </a:cubicBezTo>
                  <a:cubicBezTo>
                    <a:pt x="374" y="127"/>
                    <a:pt x="370" y="129"/>
                    <a:pt x="369" y="138"/>
                  </a:cubicBezTo>
                  <a:cubicBezTo>
                    <a:pt x="369" y="147"/>
                    <a:pt x="363" y="159"/>
                    <a:pt x="358" y="166"/>
                  </a:cubicBezTo>
                  <a:cubicBezTo>
                    <a:pt x="353" y="173"/>
                    <a:pt x="333" y="179"/>
                    <a:pt x="330" y="186"/>
                  </a:cubicBezTo>
                  <a:cubicBezTo>
                    <a:pt x="327" y="193"/>
                    <a:pt x="322" y="221"/>
                    <a:pt x="313" y="222"/>
                  </a:cubicBezTo>
                  <a:cubicBezTo>
                    <a:pt x="305" y="224"/>
                    <a:pt x="303" y="212"/>
                    <a:pt x="297" y="212"/>
                  </a:cubicBezTo>
                  <a:cubicBezTo>
                    <a:pt x="291" y="212"/>
                    <a:pt x="280" y="217"/>
                    <a:pt x="275" y="225"/>
                  </a:cubicBezTo>
                  <a:cubicBezTo>
                    <a:pt x="270" y="233"/>
                    <a:pt x="266" y="235"/>
                    <a:pt x="253" y="235"/>
                  </a:cubicBezTo>
                  <a:cubicBezTo>
                    <a:pt x="241" y="235"/>
                    <a:pt x="241" y="242"/>
                    <a:pt x="239" y="248"/>
                  </a:cubicBezTo>
                  <a:cubicBezTo>
                    <a:pt x="237" y="254"/>
                    <a:pt x="232" y="254"/>
                    <a:pt x="225" y="259"/>
                  </a:cubicBezTo>
                  <a:cubicBezTo>
                    <a:pt x="218" y="263"/>
                    <a:pt x="217" y="264"/>
                    <a:pt x="217" y="269"/>
                  </a:cubicBezTo>
                  <a:cubicBezTo>
                    <a:pt x="217" y="274"/>
                    <a:pt x="222" y="288"/>
                    <a:pt x="214" y="290"/>
                  </a:cubicBezTo>
                  <a:cubicBezTo>
                    <a:pt x="206" y="292"/>
                    <a:pt x="202" y="288"/>
                    <a:pt x="199" y="292"/>
                  </a:cubicBezTo>
                  <a:cubicBezTo>
                    <a:pt x="195" y="297"/>
                    <a:pt x="188" y="297"/>
                    <a:pt x="188" y="292"/>
                  </a:cubicBezTo>
                  <a:cubicBezTo>
                    <a:pt x="188" y="288"/>
                    <a:pt x="187" y="280"/>
                    <a:pt x="180" y="281"/>
                  </a:cubicBezTo>
                  <a:cubicBezTo>
                    <a:pt x="173" y="282"/>
                    <a:pt x="161" y="285"/>
                    <a:pt x="151" y="287"/>
                  </a:cubicBezTo>
                  <a:cubicBezTo>
                    <a:pt x="142" y="288"/>
                    <a:pt x="147" y="295"/>
                    <a:pt x="129" y="294"/>
                  </a:cubicBezTo>
                  <a:cubicBezTo>
                    <a:pt x="111" y="293"/>
                    <a:pt x="81" y="290"/>
                    <a:pt x="75" y="300"/>
                  </a:cubicBezTo>
                  <a:cubicBezTo>
                    <a:pt x="70" y="310"/>
                    <a:pt x="59" y="321"/>
                    <a:pt x="52" y="323"/>
                  </a:cubicBezTo>
                  <a:cubicBezTo>
                    <a:pt x="45" y="325"/>
                    <a:pt x="35" y="332"/>
                    <a:pt x="33" y="336"/>
                  </a:cubicBezTo>
                  <a:cubicBezTo>
                    <a:pt x="31" y="340"/>
                    <a:pt x="30" y="339"/>
                    <a:pt x="19" y="340"/>
                  </a:cubicBezTo>
                  <a:cubicBezTo>
                    <a:pt x="7" y="342"/>
                    <a:pt x="3" y="347"/>
                    <a:pt x="3" y="351"/>
                  </a:cubicBezTo>
                  <a:cubicBezTo>
                    <a:pt x="3" y="356"/>
                    <a:pt x="0" y="366"/>
                    <a:pt x="8" y="366"/>
                  </a:cubicBezTo>
                  <a:cubicBezTo>
                    <a:pt x="16" y="366"/>
                    <a:pt x="13" y="362"/>
                    <a:pt x="25" y="363"/>
                  </a:cubicBezTo>
                  <a:cubicBezTo>
                    <a:pt x="37" y="363"/>
                    <a:pt x="42" y="364"/>
                    <a:pt x="43" y="367"/>
                  </a:cubicBezTo>
                  <a:cubicBezTo>
                    <a:pt x="45" y="370"/>
                    <a:pt x="53" y="375"/>
                    <a:pt x="57" y="375"/>
                  </a:cubicBezTo>
                  <a:cubicBezTo>
                    <a:pt x="61" y="375"/>
                    <a:pt x="65" y="369"/>
                    <a:pt x="61" y="367"/>
                  </a:cubicBezTo>
                  <a:cubicBezTo>
                    <a:pt x="56" y="365"/>
                    <a:pt x="55" y="358"/>
                    <a:pt x="60" y="356"/>
                  </a:cubicBezTo>
                  <a:cubicBezTo>
                    <a:pt x="65" y="353"/>
                    <a:pt x="68" y="350"/>
                    <a:pt x="69" y="354"/>
                  </a:cubicBezTo>
                  <a:cubicBezTo>
                    <a:pt x="71" y="357"/>
                    <a:pt x="79" y="363"/>
                    <a:pt x="80" y="358"/>
                  </a:cubicBezTo>
                  <a:cubicBezTo>
                    <a:pt x="82" y="352"/>
                    <a:pt x="86" y="351"/>
                    <a:pt x="89" y="351"/>
                  </a:cubicBezTo>
                  <a:cubicBezTo>
                    <a:pt x="92" y="351"/>
                    <a:pt x="99" y="353"/>
                    <a:pt x="101" y="348"/>
                  </a:cubicBezTo>
                  <a:cubicBezTo>
                    <a:pt x="104" y="343"/>
                    <a:pt x="111" y="344"/>
                    <a:pt x="121" y="343"/>
                  </a:cubicBezTo>
                  <a:cubicBezTo>
                    <a:pt x="132" y="342"/>
                    <a:pt x="139" y="342"/>
                    <a:pt x="142" y="337"/>
                  </a:cubicBezTo>
                  <a:cubicBezTo>
                    <a:pt x="146" y="332"/>
                    <a:pt x="154" y="331"/>
                    <a:pt x="158" y="331"/>
                  </a:cubicBezTo>
                  <a:cubicBezTo>
                    <a:pt x="163" y="331"/>
                    <a:pt x="182" y="329"/>
                    <a:pt x="184" y="335"/>
                  </a:cubicBezTo>
                  <a:cubicBezTo>
                    <a:pt x="187" y="342"/>
                    <a:pt x="191" y="349"/>
                    <a:pt x="182" y="351"/>
                  </a:cubicBezTo>
                  <a:cubicBezTo>
                    <a:pt x="173" y="354"/>
                    <a:pt x="169" y="362"/>
                    <a:pt x="175" y="366"/>
                  </a:cubicBezTo>
                  <a:cubicBezTo>
                    <a:pt x="180" y="370"/>
                    <a:pt x="184" y="372"/>
                    <a:pt x="188" y="378"/>
                  </a:cubicBezTo>
                  <a:cubicBezTo>
                    <a:pt x="192" y="385"/>
                    <a:pt x="201" y="399"/>
                    <a:pt x="209" y="389"/>
                  </a:cubicBezTo>
                  <a:cubicBezTo>
                    <a:pt x="217" y="378"/>
                    <a:pt x="224" y="361"/>
                    <a:pt x="234" y="358"/>
                  </a:cubicBezTo>
                  <a:cubicBezTo>
                    <a:pt x="244" y="354"/>
                    <a:pt x="252" y="356"/>
                    <a:pt x="252" y="349"/>
                  </a:cubicBezTo>
                  <a:cubicBezTo>
                    <a:pt x="252" y="343"/>
                    <a:pt x="253" y="344"/>
                    <a:pt x="245" y="340"/>
                  </a:cubicBezTo>
                  <a:cubicBezTo>
                    <a:pt x="237" y="336"/>
                    <a:pt x="238" y="326"/>
                    <a:pt x="244" y="323"/>
                  </a:cubicBezTo>
                  <a:cubicBezTo>
                    <a:pt x="249" y="321"/>
                    <a:pt x="255" y="322"/>
                    <a:pt x="259" y="327"/>
                  </a:cubicBezTo>
                  <a:cubicBezTo>
                    <a:pt x="263" y="332"/>
                    <a:pt x="278" y="336"/>
                    <a:pt x="286" y="335"/>
                  </a:cubicBezTo>
                  <a:cubicBezTo>
                    <a:pt x="295" y="335"/>
                    <a:pt x="307" y="336"/>
                    <a:pt x="314" y="327"/>
                  </a:cubicBezTo>
                  <a:cubicBezTo>
                    <a:pt x="321" y="318"/>
                    <a:pt x="333" y="323"/>
                    <a:pt x="339" y="322"/>
                  </a:cubicBezTo>
                  <a:cubicBezTo>
                    <a:pt x="345" y="321"/>
                    <a:pt x="340" y="310"/>
                    <a:pt x="350" y="310"/>
                  </a:cubicBezTo>
                  <a:cubicBezTo>
                    <a:pt x="360" y="310"/>
                    <a:pt x="364" y="299"/>
                    <a:pt x="368" y="304"/>
                  </a:cubicBezTo>
                  <a:cubicBezTo>
                    <a:pt x="371" y="310"/>
                    <a:pt x="382" y="298"/>
                    <a:pt x="377" y="310"/>
                  </a:cubicBezTo>
                  <a:cubicBezTo>
                    <a:pt x="372" y="322"/>
                    <a:pt x="374" y="327"/>
                    <a:pt x="380" y="323"/>
                  </a:cubicBezTo>
                  <a:cubicBezTo>
                    <a:pt x="386" y="318"/>
                    <a:pt x="402" y="318"/>
                    <a:pt x="404" y="306"/>
                  </a:cubicBezTo>
                  <a:cubicBezTo>
                    <a:pt x="405" y="295"/>
                    <a:pt x="399" y="294"/>
                    <a:pt x="411" y="291"/>
                  </a:cubicBezTo>
                  <a:cubicBezTo>
                    <a:pt x="423" y="288"/>
                    <a:pt x="424" y="281"/>
                    <a:pt x="416" y="275"/>
                  </a:cubicBezTo>
                  <a:cubicBezTo>
                    <a:pt x="409" y="268"/>
                    <a:pt x="411" y="266"/>
                    <a:pt x="411" y="254"/>
                  </a:cubicBezTo>
                  <a:cubicBezTo>
                    <a:pt x="411" y="242"/>
                    <a:pt x="406" y="236"/>
                    <a:pt x="416" y="233"/>
                  </a:cubicBezTo>
                  <a:cubicBezTo>
                    <a:pt x="427" y="229"/>
                    <a:pt x="434" y="231"/>
                    <a:pt x="431" y="219"/>
                  </a:cubicBezTo>
                  <a:cubicBezTo>
                    <a:pt x="428" y="207"/>
                    <a:pt x="424" y="194"/>
                    <a:pt x="424" y="181"/>
                  </a:cubicBezTo>
                  <a:cubicBezTo>
                    <a:pt x="424" y="167"/>
                    <a:pt x="419" y="161"/>
                    <a:pt x="430" y="159"/>
                  </a:cubicBezTo>
                  <a:cubicBezTo>
                    <a:pt x="440" y="157"/>
                    <a:pt x="446" y="168"/>
                    <a:pt x="447" y="151"/>
                  </a:cubicBezTo>
                  <a:cubicBezTo>
                    <a:pt x="449" y="134"/>
                    <a:pt x="449" y="133"/>
                    <a:pt x="454" y="126"/>
                  </a:cubicBezTo>
                  <a:cubicBezTo>
                    <a:pt x="460" y="120"/>
                    <a:pt x="466" y="121"/>
                    <a:pt x="467" y="110"/>
                  </a:cubicBezTo>
                  <a:cubicBezTo>
                    <a:pt x="468" y="100"/>
                    <a:pt x="473" y="102"/>
                    <a:pt x="470" y="86"/>
                  </a:cubicBezTo>
                  <a:cubicBezTo>
                    <a:pt x="466" y="70"/>
                    <a:pt x="457" y="57"/>
                    <a:pt x="450" y="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55" name="Freeform 71">
              <a:extLst>
                <a:ext uri="{FF2B5EF4-FFF2-40B4-BE49-F238E27FC236}">
                  <a16:creationId xmlns:a16="http://schemas.microsoft.com/office/drawing/2014/main" id="{92529756-CAA8-4241-B077-DFF1F5A821F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1788" y="2801938"/>
              <a:ext cx="176213" cy="138113"/>
            </a:xfrm>
            <a:custGeom>
              <a:avLst/>
              <a:gdLst>
                <a:gd name="T0" fmla="*/ 87 w 114"/>
                <a:gd name="T1" fmla="*/ 52 h 90"/>
                <a:gd name="T2" fmla="*/ 97 w 114"/>
                <a:gd name="T3" fmla="*/ 39 h 90"/>
                <a:gd name="T4" fmla="*/ 104 w 114"/>
                <a:gd name="T5" fmla="*/ 28 h 90"/>
                <a:gd name="T6" fmla="*/ 101 w 114"/>
                <a:gd name="T7" fmla="*/ 11 h 90"/>
                <a:gd name="T8" fmla="*/ 81 w 114"/>
                <a:gd name="T9" fmla="*/ 5 h 90"/>
                <a:gd name="T10" fmla="*/ 64 w 114"/>
                <a:gd name="T11" fmla="*/ 16 h 90"/>
                <a:gd name="T12" fmla="*/ 55 w 114"/>
                <a:gd name="T13" fmla="*/ 25 h 90"/>
                <a:gd name="T14" fmla="*/ 43 w 114"/>
                <a:gd name="T15" fmla="*/ 31 h 90"/>
                <a:gd name="T16" fmla="*/ 31 w 114"/>
                <a:gd name="T17" fmla="*/ 21 h 90"/>
                <a:gd name="T18" fmla="*/ 19 w 114"/>
                <a:gd name="T19" fmla="*/ 38 h 90"/>
                <a:gd name="T20" fmla="*/ 4 w 114"/>
                <a:gd name="T21" fmla="*/ 48 h 90"/>
                <a:gd name="T22" fmla="*/ 9 w 114"/>
                <a:gd name="T23" fmla="*/ 54 h 90"/>
                <a:gd name="T24" fmla="*/ 15 w 114"/>
                <a:gd name="T25" fmla="*/ 62 h 90"/>
                <a:gd name="T26" fmla="*/ 22 w 114"/>
                <a:gd name="T27" fmla="*/ 78 h 90"/>
                <a:gd name="T28" fmla="*/ 34 w 114"/>
                <a:gd name="T29" fmla="*/ 78 h 90"/>
                <a:gd name="T30" fmla="*/ 46 w 114"/>
                <a:gd name="T31" fmla="*/ 59 h 90"/>
                <a:gd name="T32" fmla="*/ 61 w 114"/>
                <a:gd name="T33" fmla="*/ 48 h 90"/>
                <a:gd name="T34" fmla="*/ 73 w 114"/>
                <a:gd name="T35" fmla="*/ 52 h 90"/>
                <a:gd name="T36" fmla="*/ 87 w 114"/>
                <a:gd name="T37" fmla="*/ 5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4" h="90">
                  <a:moveTo>
                    <a:pt x="87" y="52"/>
                  </a:moveTo>
                  <a:cubicBezTo>
                    <a:pt x="90" y="46"/>
                    <a:pt x="90" y="40"/>
                    <a:pt x="97" y="39"/>
                  </a:cubicBezTo>
                  <a:cubicBezTo>
                    <a:pt x="103" y="38"/>
                    <a:pt x="104" y="35"/>
                    <a:pt x="104" y="28"/>
                  </a:cubicBezTo>
                  <a:cubicBezTo>
                    <a:pt x="104" y="21"/>
                    <a:pt x="114" y="13"/>
                    <a:pt x="101" y="11"/>
                  </a:cubicBezTo>
                  <a:cubicBezTo>
                    <a:pt x="88" y="9"/>
                    <a:pt x="91" y="0"/>
                    <a:pt x="81" y="5"/>
                  </a:cubicBezTo>
                  <a:cubicBezTo>
                    <a:pt x="70" y="10"/>
                    <a:pt x="64" y="4"/>
                    <a:pt x="64" y="16"/>
                  </a:cubicBezTo>
                  <a:cubicBezTo>
                    <a:pt x="64" y="16"/>
                    <a:pt x="61" y="25"/>
                    <a:pt x="55" y="25"/>
                  </a:cubicBezTo>
                  <a:cubicBezTo>
                    <a:pt x="50" y="25"/>
                    <a:pt x="48" y="36"/>
                    <a:pt x="43" y="31"/>
                  </a:cubicBezTo>
                  <a:cubicBezTo>
                    <a:pt x="38" y="25"/>
                    <a:pt x="38" y="16"/>
                    <a:pt x="31" y="21"/>
                  </a:cubicBezTo>
                  <a:cubicBezTo>
                    <a:pt x="23" y="26"/>
                    <a:pt x="27" y="31"/>
                    <a:pt x="19" y="38"/>
                  </a:cubicBezTo>
                  <a:cubicBezTo>
                    <a:pt x="11" y="44"/>
                    <a:pt x="8" y="46"/>
                    <a:pt x="4" y="48"/>
                  </a:cubicBezTo>
                  <a:cubicBezTo>
                    <a:pt x="0" y="50"/>
                    <a:pt x="3" y="54"/>
                    <a:pt x="9" y="54"/>
                  </a:cubicBezTo>
                  <a:cubicBezTo>
                    <a:pt x="15" y="54"/>
                    <a:pt x="15" y="53"/>
                    <a:pt x="15" y="62"/>
                  </a:cubicBezTo>
                  <a:cubicBezTo>
                    <a:pt x="15" y="71"/>
                    <a:pt x="19" y="78"/>
                    <a:pt x="22" y="78"/>
                  </a:cubicBezTo>
                  <a:cubicBezTo>
                    <a:pt x="24" y="78"/>
                    <a:pt x="27" y="90"/>
                    <a:pt x="34" y="78"/>
                  </a:cubicBezTo>
                  <a:cubicBezTo>
                    <a:pt x="41" y="66"/>
                    <a:pt x="38" y="66"/>
                    <a:pt x="46" y="59"/>
                  </a:cubicBezTo>
                  <a:cubicBezTo>
                    <a:pt x="55" y="52"/>
                    <a:pt x="53" y="48"/>
                    <a:pt x="61" y="48"/>
                  </a:cubicBezTo>
                  <a:cubicBezTo>
                    <a:pt x="69" y="48"/>
                    <a:pt x="71" y="49"/>
                    <a:pt x="73" y="52"/>
                  </a:cubicBezTo>
                  <a:cubicBezTo>
                    <a:pt x="75" y="54"/>
                    <a:pt x="83" y="59"/>
                    <a:pt x="87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56" name="Freeform 72">
              <a:extLst>
                <a:ext uri="{FF2B5EF4-FFF2-40B4-BE49-F238E27FC236}">
                  <a16:creationId xmlns:a16="http://schemas.microsoft.com/office/drawing/2014/main" id="{E66EF928-B1F9-4589-B0FB-40FFB014E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3512" y="2838450"/>
              <a:ext cx="160338" cy="214313"/>
            </a:xfrm>
            <a:custGeom>
              <a:avLst/>
              <a:gdLst>
                <a:gd name="T0" fmla="*/ 95 w 104"/>
                <a:gd name="T1" fmla="*/ 34 h 139"/>
                <a:gd name="T2" fmla="*/ 88 w 104"/>
                <a:gd name="T3" fmla="*/ 23 h 139"/>
                <a:gd name="T4" fmla="*/ 80 w 104"/>
                <a:gd name="T5" fmla="*/ 14 h 139"/>
                <a:gd name="T6" fmla="*/ 69 w 104"/>
                <a:gd name="T7" fmla="*/ 17 h 139"/>
                <a:gd name="T8" fmla="*/ 59 w 104"/>
                <a:gd name="T9" fmla="*/ 7 h 139"/>
                <a:gd name="T10" fmla="*/ 34 w 104"/>
                <a:gd name="T11" fmla="*/ 10 h 139"/>
                <a:gd name="T12" fmla="*/ 22 w 104"/>
                <a:gd name="T13" fmla="*/ 21 h 139"/>
                <a:gd name="T14" fmla="*/ 5 w 104"/>
                <a:gd name="T15" fmla="*/ 31 h 139"/>
                <a:gd name="T16" fmla="*/ 7 w 104"/>
                <a:gd name="T17" fmla="*/ 42 h 139"/>
                <a:gd name="T18" fmla="*/ 16 w 104"/>
                <a:gd name="T19" fmla="*/ 47 h 139"/>
                <a:gd name="T20" fmla="*/ 27 w 104"/>
                <a:gd name="T21" fmla="*/ 47 h 139"/>
                <a:gd name="T22" fmla="*/ 15 w 104"/>
                <a:gd name="T23" fmla="*/ 53 h 139"/>
                <a:gd name="T24" fmla="*/ 6 w 104"/>
                <a:gd name="T25" fmla="*/ 59 h 139"/>
                <a:gd name="T26" fmla="*/ 16 w 104"/>
                <a:gd name="T27" fmla="*/ 64 h 139"/>
                <a:gd name="T28" fmla="*/ 25 w 104"/>
                <a:gd name="T29" fmla="*/ 56 h 139"/>
                <a:gd name="T30" fmla="*/ 32 w 104"/>
                <a:gd name="T31" fmla="*/ 52 h 139"/>
                <a:gd name="T32" fmla="*/ 36 w 104"/>
                <a:gd name="T33" fmla="*/ 48 h 139"/>
                <a:gd name="T34" fmla="*/ 41 w 104"/>
                <a:gd name="T35" fmla="*/ 56 h 139"/>
                <a:gd name="T36" fmla="*/ 38 w 104"/>
                <a:gd name="T37" fmla="*/ 65 h 139"/>
                <a:gd name="T38" fmla="*/ 22 w 104"/>
                <a:gd name="T39" fmla="*/ 69 h 139"/>
                <a:gd name="T40" fmla="*/ 17 w 104"/>
                <a:gd name="T41" fmla="*/ 80 h 139"/>
                <a:gd name="T42" fmla="*/ 27 w 104"/>
                <a:gd name="T43" fmla="*/ 81 h 139"/>
                <a:gd name="T44" fmla="*/ 33 w 104"/>
                <a:gd name="T45" fmla="*/ 72 h 139"/>
                <a:gd name="T46" fmla="*/ 39 w 104"/>
                <a:gd name="T47" fmla="*/ 76 h 139"/>
                <a:gd name="T48" fmla="*/ 34 w 104"/>
                <a:gd name="T49" fmla="*/ 85 h 139"/>
                <a:gd name="T50" fmla="*/ 24 w 104"/>
                <a:gd name="T51" fmla="*/ 102 h 139"/>
                <a:gd name="T52" fmla="*/ 30 w 104"/>
                <a:gd name="T53" fmla="*/ 113 h 139"/>
                <a:gd name="T54" fmla="*/ 26 w 104"/>
                <a:gd name="T55" fmla="*/ 127 h 139"/>
                <a:gd name="T56" fmla="*/ 41 w 104"/>
                <a:gd name="T57" fmla="*/ 129 h 139"/>
                <a:gd name="T58" fmla="*/ 52 w 104"/>
                <a:gd name="T59" fmla="*/ 123 h 139"/>
                <a:gd name="T60" fmla="*/ 48 w 104"/>
                <a:gd name="T61" fmla="*/ 136 h 139"/>
                <a:gd name="T62" fmla="*/ 62 w 104"/>
                <a:gd name="T63" fmla="*/ 132 h 139"/>
                <a:gd name="T64" fmla="*/ 68 w 104"/>
                <a:gd name="T65" fmla="*/ 123 h 139"/>
                <a:gd name="T66" fmla="*/ 82 w 104"/>
                <a:gd name="T67" fmla="*/ 113 h 139"/>
                <a:gd name="T68" fmla="*/ 84 w 104"/>
                <a:gd name="T69" fmla="*/ 92 h 139"/>
                <a:gd name="T70" fmla="*/ 91 w 104"/>
                <a:gd name="T71" fmla="*/ 78 h 139"/>
                <a:gd name="T72" fmla="*/ 98 w 104"/>
                <a:gd name="T73" fmla="*/ 61 h 139"/>
                <a:gd name="T74" fmla="*/ 101 w 104"/>
                <a:gd name="T75" fmla="*/ 45 h 139"/>
                <a:gd name="T76" fmla="*/ 95 w 104"/>
                <a:gd name="T77" fmla="*/ 34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4" h="139">
                  <a:moveTo>
                    <a:pt x="95" y="34"/>
                  </a:moveTo>
                  <a:cubicBezTo>
                    <a:pt x="88" y="35"/>
                    <a:pt x="91" y="30"/>
                    <a:pt x="88" y="23"/>
                  </a:cubicBezTo>
                  <a:cubicBezTo>
                    <a:pt x="86" y="16"/>
                    <a:pt x="89" y="13"/>
                    <a:pt x="80" y="14"/>
                  </a:cubicBezTo>
                  <a:cubicBezTo>
                    <a:pt x="71" y="14"/>
                    <a:pt x="81" y="20"/>
                    <a:pt x="69" y="17"/>
                  </a:cubicBezTo>
                  <a:cubicBezTo>
                    <a:pt x="56" y="14"/>
                    <a:pt x="62" y="10"/>
                    <a:pt x="59" y="7"/>
                  </a:cubicBezTo>
                  <a:cubicBezTo>
                    <a:pt x="55" y="3"/>
                    <a:pt x="39" y="0"/>
                    <a:pt x="34" y="10"/>
                  </a:cubicBezTo>
                  <a:cubicBezTo>
                    <a:pt x="34" y="10"/>
                    <a:pt x="31" y="18"/>
                    <a:pt x="22" y="21"/>
                  </a:cubicBezTo>
                  <a:cubicBezTo>
                    <a:pt x="12" y="23"/>
                    <a:pt x="5" y="26"/>
                    <a:pt x="5" y="31"/>
                  </a:cubicBezTo>
                  <a:cubicBezTo>
                    <a:pt x="4" y="36"/>
                    <a:pt x="0" y="40"/>
                    <a:pt x="7" y="42"/>
                  </a:cubicBezTo>
                  <a:cubicBezTo>
                    <a:pt x="14" y="43"/>
                    <a:pt x="12" y="51"/>
                    <a:pt x="16" y="47"/>
                  </a:cubicBezTo>
                  <a:cubicBezTo>
                    <a:pt x="19" y="42"/>
                    <a:pt x="28" y="42"/>
                    <a:pt x="27" y="47"/>
                  </a:cubicBezTo>
                  <a:cubicBezTo>
                    <a:pt x="27" y="51"/>
                    <a:pt x="19" y="53"/>
                    <a:pt x="15" y="53"/>
                  </a:cubicBezTo>
                  <a:cubicBezTo>
                    <a:pt x="10" y="53"/>
                    <a:pt x="5" y="55"/>
                    <a:pt x="6" y="59"/>
                  </a:cubicBezTo>
                  <a:cubicBezTo>
                    <a:pt x="8" y="62"/>
                    <a:pt x="12" y="68"/>
                    <a:pt x="16" y="64"/>
                  </a:cubicBezTo>
                  <a:cubicBezTo>
                    <a:pt x="19" y="59"/>
                    <a:pt x="19" y="56"/>
                    <a:pt x="25" y="56"/>
                  </a:cubicBezTo>
                  <a:cubicBezTo>
                    <a:pt x="31" y="56"/>
                    <a:pt x="33" y="57"/>
                    <a:pt x="32" y="52"/>
                  </a:cubicBezTo>
                  <a:cubicBezTo>
                    <a:pt x="31" y="47"/>
                    <a:pt x="34" y="47"/>
                    <a:pt x="36" y="48"/>
                  </a:cubicBezTo>
                  <a:cubicBezTo>
                    <a:pt x="38" y="49"/>
                    <a:pt x="41" y="53"/>
                    <a:pt x="41" y="56"/>
                  </a:cubicBezTo>
                  <a:cubicBezTo>
                    <a:pt x="41" y="60"/>
                    <a:pt x="45" y="64"/>
                    <a:pt x="38" y="65"/>
                  </a:cubicBezTo>
                  <a:cubicBezTo>
                    <a:pt x="31" y="66"/>
                    <a:pt x="25" y="68"/>
                    <a:pt x="22" y="69"/>
                  </a:cubicBezTo>
                  <a:cubicBezTo>
                    <a:pt x="18" y="71"/>
                    <a:pt x="17" y="75"/>
                    <a:pt x="17" y="80"/>
                  </a:cubicBezTo>
                  <a:cubicBezTo>
                    <a:pt x="17" y="84"/>
                    <a:pt x="25" y="89"/>
                    <a:pt x="27" y="81"/>
                  </a:cubicBezTo>
                  <a:cubicBezTo>
                    <a:pt x="28" y="73"/>
                    <a:pt x="27" y="73"/>
                    <a:pt x="33" y="72"/>
                  </a:cubicBezTo>
                  <a:cubicBezTo>
                    <a:pt x="38" y="71"/>
                    <a:pt x="41" y="74"/>
                    <a:pt x="39" y="76"/>
                  </a:cubicBezTo>
                  <a:cubicBezTo>
                    <a:pt x="38" y="78"/>
                    <a:pt x="40" y="81"/>
                    <a:pt x="34" y="85"/>
                  </a:cubicBezTo>
                  <a:cubicBezTo>
                    <a:pt x="27" y="90"/>
                    <a:pt x="24" y="99"/>
                    <a:pt x="24" y="102"/>
                  </a:cubicBezTo>
                  <a:cubicBezTo>
                    <a:pt x="25" y="106"/>
                    <a:pt x="28" y="105"/>
                    <a:pt x="30" y="113"/>
                  </a:cubicBezTo>
                  <a:cubicBezTo>
                    <a:pt x="32" y="122"/>
                    <a:pt x="19" y="127"/>
                    <a:pt x="26" y="127"/>
                  </a:cubicBezTo>
                  <a:cubicBezTo>
                    <a:pt x="32" y="127"/>
                    <a:pt x="38" y="133"/>
                    <a:pt x="41" y="129"/>
                  </a:cubicBezTo>
                  <a:cubicBezTo>
                    <a:pt x="43" y="125"/>
                    <a:pt x="50" y="119"/>
                    <a:pt x="52" y="123"/>
                  </a:cubicBezTo>
                  <a:cubicBezTo>
                    <a:pt x="54" y="126"/>
                    <a:pt x="43" y="135"/>
                    <a:pt x="48" y="136"/>
                  </a:cubicBezTo>
                  <a:cubicBezTo>
                    <a:pt x="54" y="137"/>
                    <a:pt x="62" y="139"/>
                    <a:pt x="62" y="132"/>
                  </a:cubicBezTo>
                  <a:cubicBezTo>
                    <a:pt x="62" y="126"/>
                    <a:pt x="64" y="123"/>
                    <a:pt x="68" y="123"/>
                  </a:cubicBezTo>
                  <a:cubicBezTo>
                    <a:pt x="72" y="123"/>
                    <a:pt x="83" y="126"/>
                    <a:pt x="82" y="113"/>
                  </a:cubicBezTo>
                  <a:cubicBezTo>
                    <a:pt x="81" y="99"/>
                    <a:pt x="88" y="100"/>
                    <a:pt x="84" y="92"/>
                  </a:cubicBezTo>
                  <a:cubicBezTo>
                    <a:pt x="81" y="83"/>
                    <a:pt x="91" y="88"/>
                    <a:pt x="91" y="78"/>
                  </a:cubicBezTo>
                  <a:cubicBezTo>
                    <a:pt x="91" y="67"/>
                    <a:pt x="91" y="65"/>
                    <a:pt x="98" y="61"/>
                  </a:cubicBezTo>
                  <a:cubicBezTo>
                    <a:pt x="104" y="56"/>
                    <a:pt x="100" y="54"/>
                    <a:pt x="101" y="45"/>
                  </a:cubicBezTo>
                  <a:cubicBezTo>
                    <a:pt x="102" y="35"/>
                    <a:pt x="101" y="33"/>
                    <a:pt x="9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57" name="Freeform 73">
              <a:extLst>
                <a:ext uri="{FF2B5EF4-FFF2-40B4-BE49-F238E27FC236}">
                  <a16:creationId xmlns:a16="http://schemas.microsoft.com/office/drawing/2014/main" id="{47151B69-CE57-4353-8DDA-F146C242C5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1300" y="3051175"/>
              <a:ext cx="28575" cy="49213"/>
            </a:xfrm>
            <a:custGeom>
              <a:avLst/>
              <a:gdLst>
                <a:gd name="T0" fmla="*/ 7 w 19"/>
                <a:gd name="T1" fmla="*/ 9 h 32"/>
                <a:gd name="T2" fmla="*/ 7 w 19"/>
                <a:gd name="T3" fmla="*/ 32 h 32"/>
                <a:gd name="T4" fmla="*/ 14 w 19"/>
                <a:gd name="T5" fmla="*/ 26 h 32"/>
                <a:gd name="T6" fmla="*/ 19 w 19"/>
                <a:gd name="T7" fmla="*/ 18 h 32"/>
                <a:gd name="T8" fmla="*/ 7 w 19"/>
                <a:gd name="T9" fmla="*/ 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32">
                  <a:moveTo>
                    <a:pt x="7" y="9"/>
                  </a:moveTo>
                  <a:cubicBezTo>
                    <a:pt x="7" y="9"/>
                    <a:pt x="0" y="32"/>
                    <a:pt x="7" y="32"/>
                  </a:cubicBezTo>
                  <a:cubicBezTo>
                    <a:pt x="14" y="32"/>
                    <a:pt x="13" y="31"/>
                    <a:pt x="14" y="26"/>
                  </a:cubicBezTo>
                  <a:cubicBezTo>
                    <a:pt x="14" y="21"/>
                    <a:pt x="19" y="25"/>
                    <a:pt x="19" y="18"/>
                  </a:cubicBezTo>
                  <a:cubicBezTo>
                    <a:pt x="19" y="12"/>
                    <a:pt x="8" y="0"/>
                    <a:pt x="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58" name="Freeform 74">
              <a:extLst>
                <a:ext uri="{FF2B5EF4-FFF2-40B4-BE49-F238E27FC236}">
                  <a16:creationId xmlns:a16="http://schemas.microsoft.com/office/drawing/2014/main" id="{E073C6C9-C30E-4A4C-8008-398F28DC6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7488" y="3086100"/>
              <a:ext cx="17463" cy="25400"/>
            </a:xfrm>
            <a:custGeom>
              <a:avLst/>
              <a:gdLst>
                <a:gd name="T0" fmla="*/ 1 w 11"/>
                <a:gd name="T1" fmla="*/ 6 h 16"/>
                <a:gd name="T2" fmla="*/ 3 w 11"/>
                <a:gd name="T3" fmla="*/ 15 h 16"/>
                <a:gd name="T4" fmla="*/ 11 w 11"/>
                <a:gd name="T5" fmla="*/ 11 h 16"/>
                <a:gd name="T6" fmla="*/ 1 w 11"/>
                <a:gd name="T7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6">
                  <a:moveTo>
                    <a:pt x="1" y="6"/>
                  </a:moveTo>
                  <a:cubicBezTo>
                    <a:pt x="1" y="6"/>
                    <a:pt x="0" y="14"/>
                    <a:pt x="3" y="15"/>
                  </a:cubicBezTo>
                  <a:cubicBezTo>
                    <a:pt x="6" y="16"/>
                    <a:pt x="11" y="16"/>
                    <a:pt x="11" y="11"/>
                  </a:cubicBezTo>
                  <a:cubicBezTo>
                    <a:pt x="11" y="6"/>
                    <a:pt x="2" y="0"/>
                    <a:pt x="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</p:grpSp>
      <p:sp>
        <p:nvSpPr>
          <p:cNvPr id="59" name="Freeform 78">
            <a:extLst>
              <a:ext uri="{FF2B5EF4-FFF2-40B4-BE49-F238E27FC236}">
                <a16:creationId xmlns:a16="http://schemas.microsoft.com/office/drawing/2014/main" id="{57059659-9957-4007-9442-E5367C9818B3}"/>
              </a:ext>
            </a:extLst>
          </p:cNvPr>
          <p:cNvSpPr>
            <a:spLocks/>
          </p:cNvSpPr>
          <p:nvPr/>
        </p:nvSpPr>
        <p:spPr bwMode="auto">
          <a:xfrm>
            <a:off x="6723456" y="2021491"/>
            <a:ext cx="1532467" cy="1564216"/>
          </a:xfrm>
          <a:custGeom>
            <a:avLst/>
            <a:gdLst>
              <a:gd name="T0" fmla="*/ 751 w 776"/>
              <a:gd name="T1" fmla="*/ 226 h 793"/>
              <a:gd name="T2" fmla="*/ 739 w 776"/>
              <a:gd name="T3" fmla="*/ 194 h 793"/>
              <a:gd name="T4" fmla="*/ 693 w 776"/>
              <a:gd name="T5" fmla="*/ 204 h 793"/>
              <a:gd name="T6" fmla="*/ 637 w 776"/>
              <a:gd name="T7" fmla="*/ 243 h 793"/>
              <a:gd name="T8" fmla="*/ 634 w 776"/>
              <a:gd name="T9" fmla="*/ 264 h 793"/>
              <a:gd name="T10" fmla="*/ 589 w 776"/>
              <a:gd name="T11" fmla="*/ 270 h 793"/>
              <a:gd name="T12" fmla="*/ 549 w 776"/>
              <a:gd name="T13" fmla="*/ 257 h 793"/>
              <a:gd name="T14" fmla="*/ 546 w 776"/>
              <a:gd name="T15" fmla="*/ 235 h 793"/>
              <a:gd name="T16" fmla="*/ 537 w 776"/>
              <a:gd name="T17" fmla="*/ 239 h 793"/>
              <a:gd name="T18" fmla="*/ 534 w 776"/>
              <a:gd name="T19" fmla="*/ 239 h 793"/>
              <a:gd name="T20" fmla="*/ 529 w 776"/>
              <a:gd name="T21" fmla="*/ 267 h 793"/>
              <a:gd name="T22" fmla="*/ 495 w 776"/>
              <a:gd name="T23" fmla="*/ 282 h 793"/>
              <a:gd name="T24" fmla="*/ 435 w 776"/>
              <a:gd name="T25" fmla="*/ 257 h 793"/>
              <a:gd name="T26" fmla="*/ 383 w 776"/>
              <a:gd name="T27" fmla="*/ 248 h 793"/>
              <a:gd name="T28" fmla="*/ 334 w 776"/>
              <a:gd name="T29" fmla="*/ 223 h 793"/>
              <a:gd name="T30" fmla="*/ 334 w 776"/>
              <a:gd name="T31" fmla="*/ 180 h 793"/>
              <a:gd name="T32" fmla="*/ 321 w 776"/>
              <a:gd name="T33" fmla="*/ 163 h 793"/>
              <a:gd name="T34" fmla="*/ 274 w 776"/>
              <a:gd name="T35" fmla="*/ 112 h 793"/>
              <a:gd name="T36" fmla="*/ 300 w 776"/>
              <a:gd name="T37" fmla="*/ 95 h 793"/>
              <a:gd name="T38" fmla="*/ 292 w 776"/>
              <a:gd name="T39" fmla="*/ 59 h 793"/>
              <a:gd name="T40" fmla="*/ 317 w 776"/>
              <a:gd name="T41" fmla="*/ 14 h 793"/>
              <a:gd name="T42" fmla="*/ 263 w 776"/>
              <a:gd name="T43" fmla="*/ 15 h 793"/>
              <a:gd name="T44" fmla="*/ 218 w 776"/>
              <a:gd name="T45" fmla="*/ 40 h 793"/>
              <a:gd name="T46" fmla="*/ 156 w 776"/>
              <a:gd name="T47" fmla="*/ 59 h 793"/>
              <a:gd name="T48" fmla="*/ 190 w 776"/>
              <a:gd name="T49" fmla="*/ 115 h 793"/>
              <a:gd name="T50" fmla="*/ 159 w 776"/>
              <a:gd name="T51" fmla="*/ 157 h 793"/>
              <a:gd name="T52" fmla="*/ 105 w 776"/>
              <a:gd name="T53" fmla="*/ 227 h 793"/>
              <a:gd name="T54" fmla="*/ 59 w 776"/>
              <a:gd name="T55" fmla="*/ 237 h 793"/>
              <a:gd name="T56" fmla="*/ 51 w 776"/>
              <a:gd name="T57" fmla="*/ 293 h 793"/>
              <a:gd name="T58" fmla="*/ 71 w 776"/>
              <a:gd name="T59" fmla="*/ 345 h 793"/>
              <a:gd name="T60" fmla="*/ 20 w 776"/>
              <a:gd name="T61" fmla="*/ 344 h 793"/>
              <a:gd name="T62" fmla="*/ 56 w 776"/>
              <a:gd name="T63" fmla="*/ 385 h 793"/>
              <a:gd name="T64" fmla="*/ 80 w 776"/>
              <a:gd name="T65" fmla="*/ 443 h 793"/>
              <a:gd name="T66" fmla="*/ 127 w 776"/>
              <a:gd name="T67" fmla="*/ 443 h 793"/>
              <a:gd name="T68" fmla="*/ 178 w 776"/>
              <a:gd name="T69" fmla="*/ 661 h 793"/>
              <a:gd name="T70" fmla="*/ 272 w 776"/>
              <a:gd name="T71" fmla="*/ 769 h 793"/>
              <a:gd name="T72" fmla="*/ 314 w 776"/>
              <a:gd name="T73" fmla="*/ 688 h 793"/>
              <a:gd name="T74" fmla="*/ 323 w 776"/>
              <a:gd name="T75" fmla="*/ 589 h 793"/>
              <a:gd name="T76" fmla="*/ 420 w 776"/>
              <a:gd name="T77" fmla="*/ 514 h 793"/>
              <a:gd name="T78" fmla="*/ 509 w 776"/>
              <a:gd name="T79" fmla="*/ 422 h 793"/>
              <a:gd name="T80" fmla="*/ 555 w 776"/>
              <a:gd name="T81" fmla="*/ 405 h 793"/>
              <a:gd name="T82" fmla="*/ 540 w 776"/>
              <a:gd name="T83" fmla="*/ 341 h 793"/>
              <a:gd name="T84" fmla="*/ 553 w 776"/>
              <a:gd name="T85" fmla="*/ 311 h 793"/>
              <a:gd name="T86" fmla="*/ 537 w 776"/>
              <a:gd name="T87" fmla="*/ 288 h 793"/>
              <a:gd name="T88" fmla="*/ 542 w 776"/>
              <a:gd name="T89" fmla="*/ 283 h 793"/>
              <a:gd name="T90" fmla="*/ 544 w 776"/>
              <a:gd name="T91" fmla="*/ 284 h 793"/>
              <a:gd name="T92" fmla="*/ 547 w 776"/>
              <a:gd name="T93" fmla="*/ 284 h 793"/>
              <a:gd name="T94" fmla="*/ 575 w 776"/>
              <a:gd name="T95" fmla="*/ 314 h 793"/>
              <a:gd name="T96" fmla="*/ 644 w 776"/>
              <a:gd name="T97" fmla="*/ 325 h 793"/>
              <a:gd name="T98" fmla="*/ 614 w 776"/>
              <a:gd name="T99" fmla="*/ 354 h 793"/>
              <a:gd name="T100" fmla="*/ 633 w 776"/>
              <a:gd name="T101" fmla="*/ 362 h 793"/>
              <a:gd name="T102" fmla="*/ 650 w 776"/>
              <a:gd name="T103" fmla="*/ 406 h 793"/>
              <a:gd name="T104" fmla="*/ 667 w 776"/>
              <a:gd name="T105" fmla="*/ 401 h 793"/>
              <a:gd name="T106" fmla="*/ 671 w 776"/>
              <a:gd name="T107" fmla="*/ 355 h 793"/>
              <a:gd name="T108" fmla="*/ 701 w 776"/>
              <a:gd name="T109" fmla="*/ 336 h 793"/>
              <a:gd name="T110" fmla="*/ 716 w 776"/>
              <a:gd name="T111" fmla="*/ 302 h 793"/>
              <a:gd name="T112" fmla="*/ 763 w 776"/>
              <a:gd name="T113" fmla="*/ 261 h 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76" h="793">
                <a:moveTo>
                  <a:pt x="776" y="229"/>
                </a:moveTo>
                <a:cubicBezTo>
                  <a:pt x="776" y="229"/>
                  <a:pt x="775" y="229"/>
                  <a:pt x="775" y="229"/>
                </a:cubicBezTo>
                <a:cubicBezTo>
                  <a:pt x="775" y="229"/>
                  <a:pt x="775" y="229"/>
                  <a:pt x="774" y="229"/>
                </a:cubicBezTo>
                <a:cubicBezTo>
                  <a:pt x="772" y="228"/>
                  <a:pt x="769" y="229"/>
                  <a:pt x="767" y="229"/>
                </a:cubicBezTo>
                <a:cubicBezTo>
                  <a:pt x="765" y="230"/>
                  <a:pt x="765" y="228"/>
                  <a:pt x="763" y="226"/>
                </a:cubicBezTo>
                <a:cubicBezTo>
                  <a:pt x="761" y="224"/>
                  <a:pt x="756" y="227"/>
                  <a:pt x="751" y="226"/>
                </a:cubicBezTo>
                <a:cubicBezTo>
                  <a:pt x="745" y="225"/>
                  <a:pt x="750" y="220"/>
                  <a:pt x="752" y="219"/>
                </a:cubicBezTo>
                <a:cubicBezTo>
                  <a:pt x="755" y="217"/>
                  <a:pt x="754" y="215"/>
                  <a:pt x="754" y="213"/>
                </a:cubicBezTo>
                <a:cubicBezTo>
                  <a:pt x="754" y="211"/>
                  <a:pt x="752" y="209"/>
                  <a:pt x="750" y="208"/>
                </a:cubicBezTo>
                <a:cubicBezTo>
                  <a:pt x="747" y="206"/>
                  <a:pt x="749" y="203"/>
                  <a:pt x="748" y="201"/>
                </a:cubicBezTo>
                <a:cubicBezTo>
                  <a:pt x="748" y="199"/>
                  <a:pt x="746" y="198"/>
                  <a:pt x="744" y="197"/>
                </a:cubicBezTo>
                <a:cubicBezTo>
                  <a:pt x="742" y="197"/>
                  <a:pt x="742" y="193"/>
                  <a:pt x="739" y="194"/>
                </a:cubicBezTo>
                <a:cubicBezTo>
                  <a:pt x="737" y="194"/>
                  <a:pt x="736" y="198"/>
                  <a:pt x="734" y="198"/>
                </a:cubicBezTo>
                <a:cubicBezTo>
                  <a:pt x="731" y="198"/>
                  <a:pt x="727" y="205"/>
                  <a:pt x="726" y="207"/>
                </a:cubicBezTo>
                <a:cubicBezTo>
                  <a:pt x="724" y="208"/>
                  <a:pt x="722" y="208"/>
                  <a:pt x="720" y="206"/>
                </a:cubicBezTo>
                <a:cubicBezTo>
                  <a:pt x="718" y="204"/>
                  <a:pt x="717" y="206"/>
                  <a:pt x="713" y="206"/>
                </a:cubicBezTo>
                <a:cubicBezTo>
                  <a:pt x="709" y="206"/>
                  <a:pt x="708" y="202"/>
                  <a:pt x="705" y="199"/>
                </a:cubicBezTo>
                <a:cubicBezTo>
                  <a:pt x="702" y="195"/>
                  <a:pt x="698" y="201"/>
                  <a:pt x="693" y="204"/>
                </a:cubicBezTo>
                <a:cubicBezTo>
                  <a:pt x="689" y="207"/>
                  <a:pt x="688" y="209"/>
                  <a:pt x="684" y="214"/>
                </a:cubicBezTo>
                <a:cubicBezTo>
                  <a:pt x="681" y="219"/>
                  <a:pt x="676" y="219"/>
                  <a:pt x="671" y="218"/>
                </a:cubicBezTo>
                <a:cubicBezTo>
                  <a:pt x="666" y="218"/>
                  <a:pt x="666" y="221"/>
                  <a:pt x="665" y="224"/>
                </a:cubicBezTo>
                <a:cubicBezTo>
                  <a:pt x="663" y="228"/>
                  <a:pt x="660" y="230"/>
                  <a:pt x="656" y="231"/>
                </a:cubicBezTo>
                <a:cubicBezTo>
                  <a:pt x="651" y="232"/>
                  <a:pt x="652" y="237"/>
                  <a:pt x="650" y="241"/>
                </a:cubicBezTo>
                <a:cubicBezTo>
                  <a:pt x="649" y="246"/>
                  <a:pt x="641" y="244"/>
                  <a:pt x="637" y="243"/>
                </a:cubicBezTo>
                <a:cubicBezTo>
                  <a:pt x="633" y="243"/>
                  <a:pt x="631" y="245"/>
                  <a:pt x="628" y="246"/>
                </a:cubicBezTo>
                <a:cubicBezTo>
                  <a:pt x="628" y="246"/>
                  <a:pt x="627" y="246"/>
                  <a:pt x="627" y="246"/>
                </a:cubicBezTo>
                <a:cubicBezTo>
                  <a:pt x="626" y="247"/>
                  <a:pt x="624" y="246"/>
                  <a:pt x="623" y="247"/>
                </a:cubicBezTo>
                <a:cubicBezTo>
                  <a:pt x="622" y="247"/>
                  <a:pt x="622" y="249"/>
                  <a:pt x="622" y="250"/>
                </a:cubicBezTo>
                <a:cubicBezTo>
                  <a:pt x="623" y="252"/>
                  <a:pt x="626" y="254"/>
                  <a:pt x="630" y="254"/>
                </a:cubicBezTo>
                <a:cubicBezTo>
                  <a:pt x="634" y="255"/>
                  <a:pt x="633" y="262"/>
                  <a:pt x="634" y="264"/>
                </a:cubicBezTo>
                <a:cubicBezTo>
                  <a:pt x="634" y="266"/>
                  <a:pt x="637" y="267"/>
                  <a:pt x="639" y="270"/>
                </a:cubicBezTo>
                <a:cubicBezTo>
                  <a:pt x="642" y="272"/>
                  <a:pt x="632" y="271"/>
                  <a:pt x="627" y="271"/>
                </a:cubicBezTo>
                <a:cubicBezTo>
                  <a:pt x="621" y="271"/>
                  <a:pt x="617" y="271"/>
                  <a:pt x="613" y="271"/>
                </a:cubicBezTo>
                <a:cubicBezTo>
                  <a:pt x="609" y="271"/>
                  <a:pt x="602" y="271"/>
                  <a:pt x="601" y="274"/>
                </a:cubicBezTo>
                <a:cubicBezTo>
                  <a:pt x="599" y="276"/>
                  <a:pt x="594" y="275"/>
                  <a:pt x="594" y="273"/>
                </a:cubicBezTo>
                <a:cubicBezTo>
                  <a:pt x="594" y="271"/>
                  <a:pt x="592" y="270"/>
                  <a:pt x="589" y="270"/>
                </a:cubicBezTo>
                <a:cubicBezTo>
                  <a:pt x="585" y="270"/>
                  <a:pt x="585" y="270"/>
                  <a:pt x="584" y="274"/>
                </a:cubicBezTo>
                <a:cubicBezTo>
                  <a:pt x="583" y="277"/>
                  <a:pt x="578" y="276"/>
                  <a:pt x="575" y="276"/>
                </a:cubicBezTo>
                <a:cubicBezTo>
                  <a:pt x="572" y="277"/>
                  <a:pt x="567" y="276"/>
                  <a:pt x="566" y="274"/>
                </a:cubicBezTo>
                <a:cubicBezTo>
                  <a:pt x="565" y="273"/>
                  <a:pt x="559" y="272"/>
                  <a:pt x="555" y="272"/>
                </a:cubicBezTo>
                <a:cubicBezTo>
                  <a:pt x="551" y="272"/>
                  <a:pt x="552" y="266"/>
                  <a:pt x="550" y="265"/>
                </a:cubicBezTo>
                <a:cubicBezTo>
                  <a:pt x="547" y="264"/>
                  <a:pt x="549" y="261"/>
                  <a:pt x="549" y="257"/>
                </a:cubicBezTo>
                <a:cubicBezTo>
                  <a:pt x="549" y="255"/>
                  <a:pt x="549" y="253"/>
                  <a:pt x="550" y="252"/>
                </a:cubicBezTo>
                <a:cubicBezTo>
                  <a:pt x="550" y="252"/>
                  <a:pt x="550" y="252"/>
                  <a:pt x="549" y="251"/>
                </a:cubicBezTo>
                <a:cubicBezTo>
                  <a:pt x="549" y="251"/>
                  <a:pt x="549" y="251"/>
                  <a:pt x="549" y="251"/>
                </a:cubicBezTo>
                <a:cubicBezTo>
                  <a:pt x="549" y="251"/>
                  <a:pt x="549" y="251"/>
                  <a:pt x="549" y="251"/>
                </a:cubicBezTo>
                <a:cubicBezTo>
                  <a:pt x="548" y="249"/>
                  <a:pt x="549" y="242"/>
                  <a:pt x="549" y="240"/>
                </a:cubicBezTo>
                <a:cubicBezTo>
                  <a:pt x="549" y="238"/>
                  <a:pt x="549" y="236"/>
                  <a:pt x="546" y="235"/>
                </a:cubicBezTo>
                <a:cubicBezTo>
                  <a:pt x="542" y="235"/>
                  <a:pt x="540" y="237"/>
                  <a:pt x="538" y="238"/>
                </a:cubicBezTo>
                <a:cubicBezTo>
                  <a:pt x="538" y="239"/>
                  <a:pt x="538" y="239"/>
                  <a:pt x="538" y="239"/>
                </a:cubicBezTo>
                <a:cubicBezTo>
                  <a:pt x="538" y="239"/>
                  <a:pt x="538" y="239"/>
                  <a:pt x="538" y="239"/>
                </a:cubicBezTo>
                <a:cubicBezTo>
                  <a:pt x="538" y="239"/>
                  <a:pt x="537" y="239"/>
                  <a:pt x="537" y="239"/>
                </a:cubicBezTo>
                <a:cubicBezTo>
                  <a:pt x="537" y="239"/>
                  <a:pt x="537" y="239"/>
                  <a:pt x="537" y="239"/>
                </a:cubicBezTo>
                <a:cubicBezTo>
                  <a:pt x="537" y="239"/>
                  <a:pt x="537" y="239"/>
                  <a:pt x="537" y="239"/>
                </a:cubicBezTo>
                <a:cubicBezTo>
                  <a:pt x="536" y="239"/>
                  <a:pt x="536" y="239"/>
                  <a:pt x="536" y="239"/>
                </a:cubicBezTo>
                <a:cubicBezTo>
                  <a:pt x="536" y="239"/>
                  <a:pt x="536" y="239"/>
                  <a:pt x="536" y="239"/>
                </a:cubicBezTo>
                <a:cubicBezTo>
                  <a:pt x="536" y="239"/>
                  <a:pt x="536" y="239"/>
                  <a:pt x="536" y="239"/>
                </a:cubicBezTo>
                <a:cubicBezTo>
                  <a:pt x="535" y="239"/>
                  <a:pt x="535" y="239"/>
                  <a:pt x="535" y="239"/>
                </a:cubicBezTo>
                <a:cubicBezTo>
                  <a:pt x="535" y="239"/>
                  <a:pt x="535" y="239"/>
                  <a:pt x="535" y="239"/>
                </a:cubicBezTo>
                <a:cubicBezTo>
                  <a:pt x="534" y="239"/>
                  <a:pt x="534" y="239"/>
                  <a:pt x="534" y="239"/>
                </a:cubicBezTo>
                <a:cubicBezTo>
                  <a:pt x="534" y="239"/>
                  <a:pt x="534" y="239"/>
                  <a:pt x="534" y="239"/>
                </a:cubicBezTo>
                <a:cubicBezTo>
                  <a:pt x="533" y="239"/>
                  <a:pt x="532" y="239"/>
                  <a:pt x="532" y="239"/>
                </a:cubicBezTo>
                <a:cubicBezTo>
                  <a:pt x="532" y="242"/>
                  <a:pt x="532" y="244"/>
                  <a:pt x="532" y="245"/>
                </a:cubicBezTo>
                <a:cubicBezTo>
                  <a:pt x="532" y="247"/>
                  <a:pt x="532" y="250"/>
                  <a:pt x="530" y="250"/>
                </a:cubicBezTo>
                <a:cubicBezTo>
                  <a:pt x="528" y="251"/>
                  <a:pt x="527" y="253"/>
                  <a:pt x="528" y="255"/>
                </a:cubicBezTo>
                <a:cubicBezTo>
                  <a:pt x="528" y="257"/>
                  <a:pt x="527" y="266"/>
                  <a:pt x="529" y="267"/>
                </a:cubicBezTo>
                <a:cubicBezTo>
                  <a:pt x="531" y="268"/>
                  <a:pt x="531" y="270"/>
                  <a:pt x="531" y="272"/>
                </a:cubicBezTo>
                <a:cubicBezTo>
                  <a:pt x="531" y="274"/>
                  <a:pt x="533" y="275"/>
                  <a:pt x="534" y="277"/>
                </a:cubicBezTo>
                <a:cubicBezTo>
                  <a:pt x="531" y="277"/>
                  <a:pt x="528" y="280"/>
                  <a:pt x="527" y="282"/>
                </a:cubicBezTo>
                <a:cubicBezTo>
                  <a:pt x="524" y="285"/>
                  <a:pt x="520" y="282"/>
                  <a:pt x="515" y="283"/>
                </a:cubicBezTo>
                <a:cubicBezTo>
                  <a:pt x="511" y="283"/>
                  <a:pt x="510" y="283"/>
                  <a:pt x="505" y="281"/>
                </a:cubicBezTo>
                <a:cubicBezTo>
                  <a:pt x="500" y="278"/>
                  <a:pt x="499" y="282"/>
                  <a:pt x="495" y="282"/>
                </a:cubicBezTo>
                <a:cubicBezTo>
                  <a:pt x="490" y="282"/>
                  <a:pt x="485" y="279"/>
                  <a:pt x="478" y="278"/>
                </a:cubicBezTo>
                <a:cubicBezTo>
                  <a:pt x="471" y="278"/>
                  <a:pt x="470" y="277"/>
                  <a:pt x="469" y="274"/>
                </a:cubicBezTo>
                <a:cubicBezTo>
                  <a:pt x="467" y="271"/>
                  <a:pt x="466" y="272"/>
                  <a:pt x="459" y="273"/>
                </a:cubicBezTo>
                <a:cubicBezTo>
                  <a:pt x="453" y="274"/>
                  <a:pt x="454" y="271"/>
                  <a:pt x="449" y="270"/>
                </a:cubicBezTo>
                <a:cubicBezTo>
                  <a:pt x="445" y="269"/>
                  <a:pt x="442" y="268"/>
                  <a:pt x="441" y="264"/>
                </a:cubicBezTo>
                <a:cubicBezTo>
                  <a:pt x="440" y="261"/>
                  <a:pt x="438" y="261"/>
                  <a:pt x="435" y="257"/>
                </a:cubicBezTo>
                <a:cubicBezTo>
                  <a:pt x="433" y="252"/>
                  <a:pt x="430" y="253"/>
                  <a:pt x="426" y="253"/>
                </a:cubicBezTo>
                <a:cubicBezTo>
                  <a:pt x="423" y="253"/>
                  <a:pt x="422" y="254"/>
                  <a:pt x="419" y="256"/>
                </a:cubicBezTo>
                <a:cubicBezTo>
                  <a:pt x="417" y="258"/>
                  <a:pt x="412" y="256"/>
                  <a:pt x="409" y="254"/>
                </a:cubicBezTo>
                <a:cubicBezTo>
                  <a:pt x="406" y="253"/>
                  <a:pt x="403" y="255"/>
                  <a:pt x="399" y="256"/>
                </a:cubicBezTo>
                <a:cubicBezTo>
                  <a:pt x="395" y="257"/>
                  <a:pt x="394" y="255"/>
                  <a:pt x="393" y="251"/>
                </a:cubicBezTo>
                <a:cubicBezTo>
                  <a:pt x="391" y="248"/>
                  <a:pt x="387" y="247"/>
                  <a:pt x="383" y="248"/>
                </a:cubicBezTo>
                <a:cubicBezTo>
                  <a:pt x="379" y="248"/>
                  <a:pt x="375" y="246"/>
                  <a:pt x="373" y="242"/>
                </a:cubicBezTo>
                <a:cubicBezTo>
                  <a:pt x="371" y="238"/>
                  <a:pt x="369" y="241"/>
                  <a:pt x="367" y="242"/>
                </a:cubicBezTo>
                <a:cubicBezTo>
                  <a:pt x="365" y="243"/>
                  <a:pt x="363" y="244"/>
                  <a:pt x="361" y="241"/>
                </a:cubicBezTo>
                <a:cubicBezTo>
                  <a:pt x="358" y="238"/>
                  <a:pt x="354" y="237"/>
                  <a:pt x="351" y="233"/>
                </a:cubicBezTo>
                <a:cubicBezTo>
                  <a:pt x="349" y="228"/>
                  <a:pt x="345" y="228"/>
                  <a:pt x="342" y="227"/>
                </a:cubicBezTo>
                <a:cubicBezTo>
                  <a:pt x="339" y="226"/>
                  <a:pt x="336" y="226"/>
                  <a:pt x="334" y="223"/>
                </a:cubicBezTo>
                <a:cubicBezTo>
                  <a:pt x="332" y="220"/>
                  <a:pt x="328" y="221"/>
                  <a:pt x="323" y="220"/>
                </a:cubicBezTo>
                <a:cubicBezTo>
                  <a:pt x="318" y="219"/>
                  <a:pt x="319" y="216"/>
                  <a:pt x="318" y="210"/>
                </a:cubicBezTo>
                <a:cubicBezTo>
                  <a:pt x="316" y="205"/>
                  <a:pt x="319" y="205"/>
                  <a:pt x="322" y="203"/>
                </a:cubicBezTo>
                <a:cubicBezTo>
                  <a:pt x="324" y="201"/>
                  <a:pt x="324" y="200"/>
                  <a:pt x="324" y="196"/>
                </a:cubicBezTo>
                <a:cubicBezTo>
                  <a:pt x="324" y="192"/>
                  <a:pt x="325" y="191"/>
                  <a:pt x="327" y="187"/>
                </a:cubicBezTo>
                <a:cubicBezTo>
                  <a:pt x="328" y="183"/>
                  <a:pt x="330" y="183"/>
                  <a:pt x="334" y="180"/>
                </a:cubicBezTo>
                <a:cubicBezTo>
                  <a:pt x="338" y="178"/>
                  <a:pt x="339" y="176"/>
                  <a:pt x="338" y="173"/>
                </a:cubicBezTo>
                <a:cubicBezTo>
                  <a:pt x="338" y="173"/>
                  <a:pt x="338" y="173"/>
                  <a:pt x="338" y="173"/>
                </a:cubicBezTo>
                <a:cubicBezTo>
                  <a:pt x="338" y="173"/>
                  <a:pt x="338" y="172"/>
                  <a:pt x="338" y="172"/>
                </a:cubicBezTo>
                <a:cubicBezTo>
                  <a:pt x="337" y="172"/>
                  <a:pt x="337" y="172"/>
                  <a:pt x="337" y="172"/>
                </a:cubicBezTo>
                <a:cubicBezTo>
                  <a:pt x="336" y="168"/>
                  <a:pt x="334" y="170"/>
                  <a:pt x="331" y="167"/>
                </a:cubicBezTo>
                <a:cubicBezTo>
                  <a:pt x="328" y="165"/>
                  <a:pt x="326" y="165"/>
                  <a:pt x="321" y="163"/>
                </a:cubicBezTo>
                <a:cubicBezTo>
                  <a:pt x="315" y="161"/>
                  <a:pt x="316" y="159"/>
                  <a:pt x="313" y="154"/>
                </a:cubicBezTo>
                <a:cubicBezTo>
                  <a:pt x="310" y="149"/>
                  <a:pt x="308" y="152"/>
                  <a:pt x="303" y="152"/>
                </a:cubicBezTo>
                <a:cubicBezTo>
                  <a:pt x="298" y="152"/>
                  <a:pt x="297" y="148"/>
                  <a:pt x="295" y="143"/>
                </a:cubicBezTo>
                <a:cubicBezTo>
                  <a:pt x="292" y="137"/>
                  <a:pt x="289" y="141"/>
                  <a:pt x="284" y="141"/>
                </a:cubicBezTo>
                <a:cubicBezTo>
                  <a:pt x="279" y="141"/>
                  <a:pt x="280" y="125"/>
                  <a:pt x="279" y="120"/>
                </a:cubicBezTo>
                <a:cubicBezTo>
                  <a:pt x="278" y="115"/>
                  <a:pt x="277" y="116"/>
                  <a:pt x="274" y="112"/>
                </a:cubicBezTo>
                <a:cubicBezTo>
                  <a:pt x="271" y="108"/>
                  <a:pt x="273" y="105"/>
                  <a:pt x="275" y="105"/>
                </a:cubicBezTo>
                <a:cubicBezTo>
                  <a:pt x="278" y="105"/>
                  <a:pt x="281" y="103"/>
                  <a:pt x="282" y="104"/>
                </a:cubicBezTo>
                <a:cubicBezTo>
                  <a:pt x="284" y="104"/>
                  <a:pt x="284" y="109"/>
                  <a:pt x="285" y="112"/>
                </a:cubicBezTo>
                <a:cubicBezTo>
                  <a:pt x="287" y="114"/>
                  <a:pt x="292" y="110"/>
                  <a:pt x="294" y="107"/>
                </a:cubicBezTo>
                <a:cubicBezTo>
                  <a:pt x="296" y="104"/>
                  <a:pt x="299" y="105"/>
                  <a:pt x="302" y="102"/>
                </a:cubicBezTo>
                <a:cubicBezTo>
                  <a:pt x="304" y="100"/>
                  <a:pt x="302" y="97"/>
                  <a:pt x="300" y="95"/>
                </a:cubicBezTo>
                <a:cubicBezTo>
                  <a:pt x="297" y="92"/>
                  <a:pt x="298" y="91"/>
                  <a:pt x="297" y="90"/>
                </a:cubicBezTo>
                <a:cubicBezTo>
                  <a:pt x="297" y="88"/>
                  <a:pt x="294" y="85"/>
                  <a:pt x="291" y="83"/>
                </a:cubicBezTo>
                <a:cubicBezTo>
                  <a:pt x="287" y="82"/>
                  <a:pt x="284" y="76"/>
                  <a:pt x="285" y="72"/>
                </a:cubicBezTo>
                <a:cubicBezTo>
                  <a:pt x="287" y="68"/>
                  <a:pt x="285" y="68"/>
                  <a:pt x="282" y="64"/>
                </a:cubicBezTo>
                <a:cubicBezTo>
                  <a:pt x="278" y="61"/>
                  <a:pt x="281" y="58"/>
                  <a:pt x="284" y="56"/>
                </a:cubicBezTo>
                <a:cubicBezTo>
                  <a:pt x="287" y="54"/>
                  <a:pt x="290" y="56"/>
                  <a:pt x="292" y="59"/>
                </a:cubicBezTo>
                <a:cubicBezTo>
                  <a:pt x="294" y="62"/>
                  <a:pt x="297" y="59"/>
                  <a:pt x="302" y="58"/>
                </a:cubicBezTo>
                <a:cubicBezTo>
                  <a:pt x="307" y="56"/>
                  <a:pt x="310" y="48"/>
                  <a:pt x="312" y="45"/>
                </a:cubicBezTo>
                <a:cubicBezTo>
                  <a:pt x="314" y="41"/>
                  <a:pt x="316" y="40"/>
                  <a:pt x="319" y="39"/>
                </a:cubicBezTo>
                <a:cubicBezTo>
                  <a:pt x="323" y="38"/>
                  <a:pt x="323" y="31"/>
                  <a:pt x="322" y="28"/>
                </a:cubicBezTo>
                <a:cubicBezTo>
                  <a:pt x="322" y="24"/>
                  <a:pt x="324" y="23"/>
                  <a:pt x="325" y="19"/>
                </a:cubicBezTo>
                <a:cubicBezTo>
                  <a:pt x="327" y="15"/>
                  <a:pt x="322" y="15"/>
                  <a:pt x="317" y="14"/>
                </a:cubicBezTo>
                <a:cubicBezTo>
                  <a:pt x="311" y="13"/>
                  <a:pt x="309" y="9"/>
                  <a:pt x="305" y="5"/>
                </a:cubicBezTo>
                <a:cubicBezTo>
                  <a:pt x="302" y="0"/>
                  <a:pt x="296" y="0"/>
                  <a:pt x="291" y="0"/>
                </a:cubicBezTo>
                <a:cubicBezTo>
                  <a:pt x="285" y="0"/>
                  <a:pt x="285" y="2"/>
                  <a:pt x="280" y="3"/>
                </a:cubicBezTo>
                <a:cubicBezTo>
                  <a:pt x="276" y="5"/>
                  <a:pt x="276" y="8"/>
                  <a:pt x="271" y="8"/>
                </a:cubicBezTo>
                <a:cubicBezTo>
                  <a:pt x="267" y="9"/>
                  <a:pt x="267" y="11"/>
                  <a:pt x="263" y="15"/>
                </a:cubicBezTo>
                <a:cubicBezTo>
                  <a:pt x="263" y="15"/>
                  <a:pt x="263" y="15"/>
                  <a:pt x="263" y="15"/>
                </a:cubicBezTo>
                <a:cubicBezTo>
                  <a:pt x="263" y="15"/>
                  <a:pt x="262" y="15"/>
                  <a:pt x="262" y="15"/>
                </a:cubicBezTo>
                <a:cubicBezTo>
                  <a:pt x="265" y="21"/>
                  <a:pt x="266" y="27"/>
                  <a:pt x="266" y="30"/>
                </a:cubicBezTo>
                <a:cubicBezTo>
                  <a:pt x="265" y="34"/>
                  <a:pt x="261" y="31"/>
                  <a:pt x="259" y="27"/>
                </a:cubicBezTo>
                <a:cubicBezTo>
                  <a:pt x="257" y="24"/>
                  <a:pt x="249" y="24"/>
                  <a:pt x="244" y="24"/>
                </a:cubicBezTo>
                <a:cubicBezTo>
                  <a:pt x="239" y="24"/>
                  <a:pt x="234" y="29"/>
                  <a:pt x="232" y="35"/>
                </a:cubicBezTo>
                <a:cubicBezTo>
                  <a:pt x="231" y="40"/>
                  <a:pt x="226" y="40"/>
                  <a:pt x="218" y="40"/>
                </a:cubicBezTo>
                <a:cubicBezTo>
                  <a:pt x="209" y="40"/>
                  <a:pt x="207" y="43"/>
                  <a:pt x="199" y="45"/>
                </a:cubicBezTo>
                <a:cubicBezTo>
                  <a:pt x="192" y="47"/>
                  <a:pt x="186" y="43"/>
                  <a:pt x="184" y="42"/>
                </a:cubicBezTo>
                <a:cubicBezTo>
                  <a:pt x="183" y="40"/>
                  <a:pt x="178" y="39"/>
                  <a:pt x="172" y="39"/>
                </a:cubicBezTo>
                <a:cubicBezTo>
                  <a:pt x="166" y="39"/>
                  <a:pt x="162" y="37"/>
                  <a:pt x="157" y="37"/>
                </a:cubicBezTo>
                <a:cubicBezTo>
                  <a:pt x="151" y="37"/>
                  <a:pt x="151" y="47"/>
                  <a:pt x="151" y="51"/>
                </a:cubicBezTo>
                <a:cubicBezTo>
                  <a:pt x="151" y="55"/>
                  <a:pt x="152" y="56"/>
                  <a:pt x="156" y="59"/>
                </a:cubicBezTo>
                <a:cubicBezTo>
                  <a:pt x="161" y="61"/>
                  <a:pt x="162" y="63"/>
                  <a:pt x="157" y="67"/>
                </a:cubicBezTo>
                <a:cubicBezTo>
                  <a:pt x="152" y="70"/>
                  <a:pt x="159" y="76"/>
                  <a:pt x="158" y="82"/>
                </a:cubicBezTo>
                <a:cubicBezTo>
                  <a:pt x="157" y="87"/>
                  <a:pt x="163" y="92"/>
                  <a:pt x="163" y="95"/>
                </a:cubicBezTo>
                <a:cubicBezTo>
                  <a:pt x="163" y="97"/>
                  <a:pt x="170" y="99"/>
                  <a:pt x="171" y="103"/>
                </a:cubicBezTo>
                <a:cubicBezTo>
                  <a:pt x="171" y="108"/>
                  <a:pt x="179" y="108"/>
                  <a:pt x="186" y="109"/>
                </a:cubicBezTo>
                <a:cubicBezTo>
                  <a:pt x="192" y="110"/>
                  <a:pt x="191" y="112"/>
                  <a:pt x="190" y="115"/>
                </a:cubicBezTo>
                <a:cubicBezTo>
                  <a:pt x="190" y="117"/>
                  <a:pt x="179" y="119"/>
                  <a:pt x="174" y="121"/>
                </a:cubicBezTo>
                <a:cubicBezTo>
                  <a:pt x="168" y="122"/>
                  <a:pt x="168" y="127"/>
                  <a:pt x="170" y="130"/>
                </a:cubicBezTo>
                <a:cubicBezTo>
                  <a:pt x="172" y="133"/>
                  <a:pt x="168" y="136"/>
                  <a:pt x="168" y="139"/>
                </a:cubicBezTo>
                <a:cubicBezTo>
                  <a:pt x="168" y="142"/>
                  <a:pt x="170" y="145"/>
                  <a:pt x="173" y="146"/>
                </a:cubicBezTo>
                <a:cubicBezTo>
                  <a:pt x="176" y="147"/>
                  <a:pt x="173" y="150"/>
                  <a:pt x="169" y="150"/>
                </a:cubicBezTo>
                <a:cubicBezTo>
                  <a:pt x="165" y="150"/>
                  <a:pt x="164" y="155"/>
                  <a:pt x="159" y="157"/>
                </a:cubicBezTo>
                <a:cubicBezTo>
                  <a:pt x="155" y="160"/>
                  <a:pt x="155" y="164"/>
                  <a:pt x="153" y="172"/>
                </a:cubicBezTo>
                <a:cubicBezTo>
                  <a:pt x="152" y="181"/>
                  <a:pt x="148" y="178"/>
                  <a:pt x="143" y="178"/>
                </a:cubicBezTo>
                <a:cubicBezTo>
                  <a:pt x="138" y="178"/>
                  <a:pt x="137" y="186"/>
                  <a:pt x="137" y="191"/>
                </a:cubicBezTo>
                <a:cubicBezTo>
                  <a:pt x="136" y="197"/>
                  <a:pt x="132" y="197"/>
                  <a:pt x="128" y="204"/>
                </a:cubicBezTo>
                <a:cubicBezTo>
                  <a:pt x="123" y="211"/>
                  <a:pt x="122" y="211"/>
                  <a:pt x="115" y="212"/>
                </a:cubicBezTo>
                <a:cubicBezTo>
                  <a:pt x="108" y="212"/>
                  <a:pt x="108" y="225"/>
                  <a:pt x="105" y="227"/>
                </a:cubicBezTo>
                <a:cubicBezTo>
                  <a:pt x="101" y="229"/>
                  <a:pt x="99" y="230"/>
                  <a:pt x="99" y="236"/>
                </a:cubicBezTo>
                <a:cubicBezTo>
                  <a:pt x="98" y="241"/>
                  <a:pt x="86" y="241"/>
                  <a:pt x="83" y="241"/>
                </a:cubicBezTo>
                <a:cubicBezTo>
                  <a:pt x="79" y="241"/>
                  <a:pt x="77" y="240"/>
                  <a:pt x="77" y="244"/>
                </a:cubicBezTo>
                <a:cubicBezTo>
                  <a:pt x="76" y="248"/>
                  <a:pt x="71" y="247"/>
                  <a:pt x="70" y="247"/>
                </a:cubicBezTo>
                <a:cubicBezTo>
                  <a:pt x="69" y="247"/>
                  <a:pt x="67" y="246"/>
                  <a:pt x="66" y="242"/>
                </a:cubicBezTo>
                <a:cubicBezTo>
                  <a:pt x="66" y="239"/>
                  <a:pt x="63" y="237"/>
                  <a:pt x="59" y="237"/>
                </a:cubicBezTo>
                <a:cubicBezTo>
                  <a:pt x="55" y="237"/>
                  <a:pt x="52" y="243"/>
                  <a:pt x="47" y="251"/>
                </a:cubicBezTo>
                <a:cubicBezTo>
                  <a:pt x="43" y="259"/>
                  <a:pt x="43" y="259"/>
                  <a:pt x="37" y="261"/>
                </a:cubicBezTo>
                <a:cubicBezTo>
                  <a:pt x="32" y="263"/>
                  <a:pt x="33" y="270"/>
                  <a:pt x="34" y="272"/>
                </a:cubicBezTo>
                <a:cubicBezTo>
                  <a:pt x="34" y="275"/>
                  <a:pt x="43" y="278"/>
                  <a:pt x="47" y="278"/>
                </a:cubicBezTo>
                <a:cubicBezTo>
                  <a:pt x="51" y="279"/>
                  <a:pt x="51" y="278"/>
                  <a:pt x="53" y="283"/>
                </a:cubicBezTo>
                <a:cubicBezTo>
                  <a:pt x="56" y="288"/>
                  <a:pt x="53" y="291"/>
                  <a:pt x="51" y="293"/>
                </a:cubicBezTo>
                <a:cubicBezTo>
                  <a:pt x="48" y="294"/>
                  <a:pt x="51" y="298"/>
                  <a:pt x="52" y="301"/>
                </a:cubicBezTo>
                <a:cubicBezTo>
                  <a:pt x="53" y="303"/>
                  <a:pt x="57" y="305"/>
                  <a:pt x="62" y="306"/>
                </a:cubicBezTo>
                <a:cubicBezTo>
                  <a:pt x="68" y="307"/>
                  <a:pt x="65" y="315"/>
                  <a:pt x="69" y="316"/>
                </a:cubicBezTo>
                <a:cubicBezTo>
                  <a:pt x="74" y="317"/>
                  <a:pt x="71" y="324"/>
                  <a:pt x="74" y="329"/>
                </a:cubicBezTo>
                <a:cubicBezTo>
                  <a:pt x="78" y="334"/>
                  <a:pt x="74" y="334"/>
                  <a:pt x="76" y="338"/>
                </a:cubicBezTo>
                <a:cubicBezTo>
                  <a:pt x="77" y="342"/>
                  <a:pt x="75" y="341"/>
                  <a:pt x="71" y="345"/>
                </a:cubicBezTo>
                <a:cubicBezTo>
                  <a:pt x="68" y="348"/>
                  <a:pt x="67" y="347"/>
                  <a:pt x="66" y="344"/>
                </a:cubicBezTo>
                <a:cubicBezTo>
                  <a:pt x="66" y="341"/>
                  <a:pt x="64" y="340"/>
                  <a:pt x="59" y="339"/>
                </a:cubicBezTo>
                <a:cubicBezTo>
                  <a:pt x="55" y="339"/>
                  <a:pt x="57" y="344"/>
                  <a:pt x="53" y="344"/>
                </a:cubicBezTo>
                <a:cubicBezTo>
                  <a:pt x="48" y="344"/>
                  <a:pt x="48" y="348"/>
                  <a:pt x="43" y="348"/>
                </a:cubicBezTo>
                <a:cubicBezTo>
                  <a:pt x="38" y="348"/>
                  <a:pt x="37" y="348"/>
                  <a:pt x="35" y="345"/>
                </a:cubicBezTo>
                <a:cubicBezTo>
                  <a:pt x="33" y="342"/>
                  <a:pt x="25" y="344"/>
                  <a:pt x="20" y="344"/>
                </a:cubicBezTo>
                <a:cubicBezTo>
                  <a:pt x="15" y="344"/>
                  <a:pt x="14" y="348"/>
                  <a:pt x="14" y="351"/>
                </a:cubicBezTo>
                <a:cubicBezTo>
                  <a:pt x="14" y="355"/>
                  <a:pt x="9" y="354"/>
                  <a:pt x="5" y="354"/>
                </a:cubicBezTo>
                <a:cubicBezTo>
                  <a:pt x="3" y="354"/>
                  <a:pt x="1" y="357"/>
                  <a:pt x="0" y="360"/>
                </a:cubicBezTo>
                <a:cubicBezTo>
                  <a:pt x="4" y="364"/>
                  <a:pt x="5" y="367"/>
                  <a:pt x="8" y="372"/>
                </a:cubicBezTo>
                <a:cubicBezTo>
                  <a:pt x="11" y="378"/>
                  <a:pt x="24" y="379"/>
                  <a:pt x="31" y="385"/>
                </a:cubicBezTo>
                <a:cubicBezTo>
                  <a:pt x="37" y="390"/>
                  <a:pt x="48" y="379"/>
                  <a:pt x="56" y="385"/>
                </a:cubicBezTo>
                <a:cubicBezTo>
                  <a:pt x="64" y="390"/>
                  <a:pt x="55" y="392"/>
                  <a:pt x="47" y="393"/>
                </a:cubicBezTo>
                <a:cubicBezTo>
                  <a:pt x="40" y="394"/>
                  <a:pt x="40" y="398"/>
                  <a:pt x="34" y="397"/>
                </a:cubicBezTo>
                <a:cubicBezTo>
                  <a:pt x="28" y="397"/>
                  <a:pt x="23" y="395"/>
                  <a:pt x="23" y="400"/>
                </a:cubicBezTo>
                <a:cubicBezTo>
                  <a:pt x="23" y="404"/>
                  <a:pt x="37" y="416"/>
                  <a:pt x="41" y="424"/>
                </a:cubicBezTo>
                <a:cubicBezTo>
                  <a:pt x="46" y="431"/>
                  <a:pt x="53" y="437"/>
                  <a:pt x="63" y="442"/>
                </a:cubicBezTo>
                <a:cubicBezTo>
                  <a:pt x="73" y="448"/>
                  <a:pt x="75" y="450"/>
                  <a:pt x="80" y="443"/>
                </a:cubicBezTo>
                <a:cubicBezTo>
                  <a:pt x="86" y="436"/>
                  <a:pt x="94" y="437"/>
                  <a:pt x="101" y="433"/>
                </a:cubicBezTo>
                <a:cubicBezTo>
                  <a:pt x="107" y="428"/>
                  <a:pt x="110" y="424"/>
                  <a:pt x="108" y="420"/>
                </a:cubicBezTo>
                <a:cubicBezTo>
                  <a:pt x="106" y="416"/>
                  <a:pt x="109" y="405"/>
                  <a:pt x="109" y="400"/>
                </a:cubicBezTo>
                <a:cubicBezTo>
                  <a:pt x="109" y="395"/>
                  <a:pt x="116" y="402"/>
                  <a:pt x="118" y="408"/>
                </a:cubicBezTo>
                <a:cubicBezTo>
                  <a:pt x="120" y="414"/>
                  <a:pt x="120" y="414"/>
                  <a:pt x="119" y="421"/>
                </a:cubicBezTo>
                <a:cubicBezTo>
                  <a:pt x="118" y="427"/>
                  <a:pt x="126" y="437"/>
                  <a:pt x="127" y="443"/>
                </a:cubicBezTo>
                <a:cubicBezTo>
                  <a:pt x="128" y="448"/>
                  <a:pt x="127" y="451"/>
                  <a:pt x="120" y="460"/>
                </a:cubicBezTo>
                <a:cubicBezTo>
                  <a:pt x="112" y="470"/>
                  <a:pt x="120" y="480"/>
                  <a:pt x="120" y="488"/>
                </a:cubicBezTo>
                <a:cubicBezTo>
                  <a:pt x="121" y="496"/>
                  <a:pt x="134" y="532"/>
                  <a:pt x="136" y="546"/>
                </a:cubicBezTo>
                <a:cubicBezTo>
                  <a:pt x="138" y="560"/>
                  <a:pt x="142" y="577"/>
                  <a:pt x="148" y="588"/>
                </a:cubicBezTo>
                <a:cubicBezTo>
                  <a:pt x="155" y="600"/>
                  <a:pt x="163" y="615"/>
                  <a:pt x="169" y="629"/>
                </a:cubicBezTo>
                <a:cubicBezTo>
                  <a:pt x="175" y="644"/>
                  <a:pt x="177" y="651"/>
                  <a:pt x="178" y="661"/>
                </a:cubicBezTo>
                <a:cubicBezTo>
                  <a:pt x="179" y="670"/>
                  <a:pt x="186" y="680"/>
                  <a:pt x="195" y="692"/>
                </a:cubicBezTo>
                <a:cubicBezTo>
                  <a:pt x="203" y="705"/>
                  <a:pt x="210" y="716"/>
                  <a:pt x="214" y="729"/>
                </a:cubicBezTo>
                <a:cubicBezTo>
                  <a:pt x="218" y="741"/>
                  <a:pt x="218" y="748"/>
                  <a:pt x="220" y="759"/>
                </a:cubicBezTo>
                <a:cubicBezTo>
                  <a:pt x="222" y="769"/>
                  <a:pt x="234" y="778"/>
                  <a:pt x="237" y="786"/>
                </a:cubicBezTo>
                <a:cubicBezTo>
                  <a:pt x="240" y="793"/>
                  <a:pt x="254" y="792"/>
                  <a:pt x="258" y="787"/>
                </a:cubicBezTo>
                <a:cubicBezTo>
                  <a:pt x="261" y="783"/>
                  <a:pt x="271" y="776"/>
                  <a:pt x="272" y="769"/>
                </a:cubicBezTo>
                <a:cubicBezTo>
                  <a:pt x="272" y="763"/>
                  <a:pt x="276" y="764"/>
                  <a:pt x="285" y="762"/>
                </a:cubicBezTo>
                <a:cubicBezTo>
                  <a:pt x="295" y="759"/>
                  <a:pt x="292" y="753"/>
                  <a:pt x="291" y="750"/>
                </a:cubicBezTo>
                <a:cubicBezTo>
                  <a:pt x="290" y="746"/>
                  <a:pt x="298" y="735"/>
                  <a:pt x="302" y="731"/>
                </a:cubicBezTo>
                <a:cubicBezTo>
                  <a:pt x="307" y="727"/>
                  <a:pt x="313" y="728"/>
                  <a:pt x="314" y="724"/>
                </a:cubicBezTo>
                <a:cubicBezTo>
                  <a:pt x="314" y="721"/>
                  <a:pt x="312" y="709"/>
                  <a:pt x="311" y="704"/>
                </a:cubicBezTo>
                <a:cubicBezTo>
                  <a:pt x="310" y="700"/>
                  <a:pt x="313" y="694"/>
                  <a:pt x="314" y="688"/>
                </a:cubicBezTo>
                <a:cubicBezTo>
                  <a:pt x="316" y="682"/>
                  <a:pt x="319" y="675"/>
                  <a:pt x="323" y="670"/>
                </a:cubicBezTo>
                <a:cubicBezTo>
                  <a:pt x="326" y="665"/>
                  <a:pt x="326" y="660"/>
                  <a:pt x="326" y="655"/>
                </a:cubicBezTo>
                <a:cubicBezTo>
                  <a:pt x="325" y="649"/>
                  <a:pt x="325" y="643"/>
                  <a:pt x="325" y="637"/>
                </a:cubicBezTo>
                <a:cubicBezTo>
                  <a:pt x="325" y="630"/>
                  <a:pt x="320" y="629"/>
                  <a:pt x="322" y="625"/>
                </a:cubicBezTo>
                <a:cubicBezTo>
                  <a:pt x="324" y="620"/>
                  <a:pt x="322" y="613"/>
                  <a:pt x="320" y="609"/>
                </a:cubicBezTo>
                <a:cubicBezTo>
                  <a:pt x="318" y="605"/>
                  <a:pt x="320" y="597"/>
                  <a:pt x="323" y="589"/>
                </a:cubicBezTo>
                <a:cubicBezTo>
                  <a:pt x="325" y="581"/>
                  <a:pt x="325" y="582"/>
                  <a:pt x="334" y="582"/>
                </a:cubicBezTo>
                <a:cubicBezTo>
                  <a:pt x="343" y="582"/>
                  <a:pt x="348" y="578"/>
                  <a:pt x="353" y="570"/>
                </a:cubicBezTo>
                <a:cubicBezTo>
                  <a:pt x="358" y="562"/>
                  <a:pt x="365" y="567"/>
                  <a:pt x="373" y="562"/>
                </a:cubicBezTo>
                <a:cubicBezTo>
                  <a:pt x="381" y="557"/>
                  <a:pt x="381" y="545"/>
                  <a:pt x="385" y="541"/>
                </a:cubicBezTo>
                <a:cubicBezTo>
                  <a:pt x="388" y="537"/>
                  <a:pt x="398" y="535"/>
                  <a:pt x="402" y="531"/>
                </a:cubicBezTo>
                <a:cubicBezTo>
                  <a:pt x="405" y="526"/>
                  <a:pt x="416" y="517"/>
                  <a:pt x="420" y="514"/>
                </a:cubicBezTo>
                <a:cubicBezTo>
                  <a:pt x="424" y="511"/>
                  <a:pt x="433" y="506"/>
                  <a:pt x="441" y="496"/>
                </a:cubicBezTo>
                <a:cubicBezTo>
                  <a:pt x="450" y="486"/>
                  <a:pt x="454" y="477"/>
                  <a:pt x="461" y="475"/>
                </a:cubicBezTo>
                <a:cubicBezTo>
                  <a:pt x="468" y="474"/>
                  <a:pt x="474" y="472"/>
                  <a:pt x="480" y="469"/>
                </a:cubicBezTo>
                <a:cubicBezTo>
                  <a:pt x="487" y="467"/>
                  <a:pt x="494" y="456"/>
                  <a:pt x="499" y="451"/>
                </a:cubicBezTo>
                <a:cubicBezTo>
                  <a:pt x="504" y="447"/>
                  <a:pt x="501" y="440"/>
                  <a:pt x="501" y="434"/>
                </a:cubicBezTo>
                <a:cubicBezTo>
                  <a:pt x="502" y="428"/>
                  <a:pt x="503" y="422"/>
                  <a:pt x="509" y="422"/>
                </a:cubicBezTo>
                <a:cubicBezTo>
                  <a:pt x="514" y="422"/>
                  <a:pt x="521" y="421"/>
                  <a:pt x="523" y="417"/>
                </a:cubicBezTo>
                <a:cubicBezTo>
                  <a:pt x="525" y="413"/>
                  <a:pt x="529" y="411"/>
                  <a:pt x="531" y="417"/>
                </a:cubicBezTo>
                <a:cubicBezTo>
                  <a:pt x="533" y="423"/>
                  <a:pt x="540" y="421"/>
                  <a:pt x="540" y="421"/>
                </a:cubicBezTo>
                <a:cubicBezTo>
                  <a:pt x="540" y="421"/>
                  <a:pt x="551" y="418"/>
                  <a:pt x="554" y="421"/>
                </a:cubicBezTo>
                <a:cubicBezTo>
                  <a:pt x="555" y="422"/>
                  <a:pt x="555" y="422"/>
                  <a:pt x="555" y="422"/>
                </a:cubicBezTo>
                <a:cubicBezTo>
                  <a:pt x="556" y="417"/>
                  <a:pt x="555" y="407"/>
                  <a:pt x="555" y="405"/>
                </a:cubicBezTo>
                <a:cubicBezTo>
                  <a:pt x="555" y="402"/>
                  <a:pt x="553" y="402"/>
                  <a:pt x="552" y="398"/>
                </a:cubicBezTo>
                <a:cubicBezTo>
                  <a:pt x="551" y="395"/>
                  <a:pt x="552" y="387"/>
                  <a:pt x="552" y="384"/>
                </a:cubicBezTo>
                <a:cubicBezTo>
                  <a:pt x="552" y="381"/>
                  <a:pt x="553" y="378"/>
                  <a:pt x="550" y="376"/>
                </a:cubicBezTo>
                <a:cubicBezTo>
                  <a:pt x="548" y="374"/>
                  <a:pt x="547" y="372"/>
                  <a:pt x="546" y="368"/>
                </a:cubicBezTo>
                <a:cubicBezTo>
                  <a:pt x="544" y="365"/>
                  <a:pt x="544" y="355"/>
                  <a:pt x="546" y="351"/>
                </a:cubicBezTo>
                <a:cubicBezTo>
                  <a:pt x="547" y="347"/>
                  <a:pt x="542" y="342"/>
                  <a:pt x="540" y="341"/>
                </a:cubicBezTo>
                <a:cubicBezTo>
                  <a:pt x="537" y="340"/>
                  <a:pt x="536" y="337"/>
                  <a:pt x="534" y="335"/>
                </a:cubicBezTo>
                <a:cubicBezTo>
                  <a:pt x="532" y="333"/>
                  <a:pt x="532" y="330"/>
                  <a:pt x="533" y="328"/>
                </a:cubicBezTo>
                <a:cubicBezTo>
                  <a:pt x="533" y="325"/>
                  <a:pt x="538" y="325"/>
                  <a:pt x="538" y="324"/>
                </a:cubicBezTo>
                <a:cubicBezTo>
                  <a:pt x="538" y="322"/>
                  <a:pt x="539" y="320"/>
                  <a:pt x="543" y="320"/>
                </a:cubicBezTo>
                <a:cubicBezTo>
                  <a:pt x="547" y="320"/>
                  <a:pt x="550" y="320"/>
                  <a:pt x="551" y="317"/>
                </a:cubicBezTo>
                <a:cubicBezTo>
                  <a:pt x="552" y="314"/>
                  <a:pt x="553" y="311"/>
                  <a:pt x="553" y="311"/>
                </a:cubicBezTo>
                <a:cubicBezTo>
                  <a:pt x="552" y="310"/>
                  <a:pt x="544" y="309"/>
                  <a:pt x="542" y="309"/>
                </a:cubicBezTo>
                <a:cubicBezTo>
                  <a:pt x="540" y="308"/>
                  <a:pt x="538" y="305"/>
                  <a:pt x="537" y="302"/>
                </a:cubicBezTo>
                <a:cubicBezTo>
                  <a:pt x="536" y="300"/>
                  <a:pt x="534" y="300"/>
                  <a:pt x="533" y="299"/>
                </a:cubicBezTo>
                <a:cubicBezTo>
                  <a:pt x="531" y="299"/>
                  <a:pt x="529" y="299"/>
                  <a:pt x="529" y="297"/>
                </a:cubicBezTo>
                <a:cubicBezTo>
                  <a:pt x="529" y="295"/>
                  <a:pt x="530" y="292"/>
                  <a:pt x="533" y="292"/>
                </a:cubicBezTo>
                <a:cubicBezTo>
                  <a:pt x="535" y="291"/>
                  <a:pt x="533" y="289"/>
                  <a:pt x="537" y="288"/>
                </a:cubicBezTo>
                <a:cubicBezTo>
                  <a:pt x="540" y="287"/>
                  <a:pt x="539" y="284"/>
                  <a:pt x="538" y="282"/>
                </a:cubicBezTo>
                <a:cubicBezTo>
                  <a:pt x="538" y="281"/>
                  <a:pt x="538" y="280"/>
                  <a:pt x="538" y="279"/>
                </a:cubicBezTo>
                <a:cubicBezTo>
                  <a:pt x="538" y="279"/>
                  <a:pt x="538" y="279"/>
                  <a:pt x="538" y="279"/>
                </a:cubicBezTo>
                <a:cubicBezTo>
                  <a:pt x="540" y="281"/>
                  <a:pt x="541" y="282"/>
                  <a:pt x="542" y="283"/>
                </a:cubicBezTo>
                <a:cubicBezTo>
                  <a:pt x="542" y="283"/>
                  <a:pt x="542" y="283"/>
                  <a:pt x="542" y="283"/>
                </a:cubicBezTo>
                <a:cubicBezTo>
                  <a:pt x="542" y="283"/>
                  <a:pt x="542" y="283"/>
                  <a:pt x="542" y="283"/>
                </a:cubicBezTo>
                <a:cubicBezTo>
                  <a:pt x="543" y="283"/>
                  <a:pt x="543" y="283"/>
                  <a:pt x="543" y="283"/>
                </a:cubicBezTo>
                <a:cubicBezTo>
                  <a:pt x="543" y="283"/>
                  <a:pt x="543" y="283"/>
                  <a:pt x="543" y="283"/>
                </a:cubicBezTo>
                <a:cubicBezTo>
                  <a:pt x="543" y="284"/>
                  <a:pt x="543" y="284"/>
                  <a:pt x="543" y="284"/>
                </a:cubicBezTo>
                <a:cubicBezTo>
                  <a:pt x="543" y="284"/>
                  <a:pt x="543" y="284"/>
                  <a:pt x="544" y="284"/>
                </a:cubicBezTo>
                <a:cubicBezTo>
                  <a:pt x="544" y="284"/>
                  <a:pt x="544" y="284"/>
                  <a:pt x="544" y="284"/>
                </a:cubicBezTo>
                <a:cubicBezTo>
                  <a:pt x="544" y="284"/>
                  <a:pt x="544" y="284"/>
                  <a:pt x="544" y="284"/>
                </a:cubicBezTo>
                <a:cubicBezTo>
                  <a:pt x="544" y="284"/>
                  <a:pt x="544" y="284"/>
                  <a:pt x="544" y="284"/>
                </a:cubicBezTo>
                <a:cubicBezTo>
                  <a:pt x="544" y="284"/>
                  <a:pt x="545" y="284"/>
                  <a:pt x="545" y="284"/>
                </a:cubicBezTo>
                <a:cubicBezTo>
                  <a:pt x="545" y="284"/>
                  <a:pt x="545" y="284"/>
                  <a:pt x="545" y="284"/>
                </a:cubicBezTo>
                <a:cubicBezTo>
                  <a:pt x="545" y="284"/>
                  <a:pt x="545" y="284"/>
                  <a:pt x="546" y="284"/>
                </a:cubicBezTo>
                <a:cubicBezTo>
                  <a:pt x="546" y="284"/>
                  <a:pt x="546" y="284"/>
                  <a:pt x="546" y="284"/>
                </a:cubicBezTo>
                <a:cubicBezTo>
                  <a:pt x="546" y="284"/>
                  <a:pt x="546" y="284"/>
                  <a:pt x="547" y="284"/>
                </a:cubicBezTo>
                <a:cubicBezTo>
                  <a:pt x="552" y="284"/>
                  <a:pt x="553" y="284"/>
                  <a:pt x="555" y="287"/>
                </a:cubicBezTo>
                <a:cubicBezTo>
                  <a:pt x="557" y="291"/>
                  <a:pt x="558" y="294"/>
                  <a:pt x="563" y="294"/>
                </a:cubicBezTo>
                <a:cubicBezTo>
                  <a:pt x="567" y="295"/>
                  <a:pt x="569" y="291"/>
                  <a:pt x="573" y="290"/>
                </a:cubicBezTo>
                <a:cubicBezTo>
                  <a:pt x="577" y="289"/>
                  <a:pt x="577" y="291"/>
                  <a:pt x="577" y="294"/>
                </a:cubicBezTo>
                <a:cubicBezTo>
                  <a:pt x="577" y="298"/>
                  <a:pt x="572" y="301"/>
                  <a:pt x="575" y="304"/>
                </a:cubicBezTo>
                <a:cubicBezTo>
                  <a:pt x="577" y="306"/>
                  <a:pt x="572" y="312"/>
                  <a:pt x="575" y="314"/>
                </a:cubicBezTo>
                <a:cubicBezTo>
                  <a:pt x="578" y="315"/>
                  <a:pt x="581" y="315"/>
                  <a:pt x="583" y="317"/>
                </a:cubicBezTo>
                <a:cubicBezTo>
                  <a:pt x="585" y="319"/>
                  <a:pt x="590" y="320"/>
                  <a:pt x="594" y="320"/>
                </a:cubicBezTo>
                <a:cubicBezTo>
                  <a:pt x="598" y="320"/>
                  <a:pt x="610" y="319"/>
                  <a:pt x="615" y="319"/>
                </a:cubicBezTo>
                <a:cubicBezTo>
                  <a:pt x="621" y="320"/>
                  <a:pt x="618" y="323"/>
                  <a:pt x="626" y="321"/>
                </a:cubicBezTo>
                <a:cubicBezTo>
                  <a:pt x="633" y="319"/>
                  <a:pt x="636" y="319"/>
                  <a:pt x="639" y="320"/>
                </a:cubicBezTo>
                <a:cubicBezTo>
                  <a:pt x="643" y="320"/>
                  <a:pt x="643" y="323"/>
                  <a:pt x="644" y="325"/>
                </a:cubicBezTo>
                <a:cubicBezTo>
                  <a:pt x="645" y="326"/>
                  <a:pt x="647" y="329"/>
                  <a:pt x="643" y="330"/>
                </a:cubicBezTo>
                <a:cubicBezTo>
                  <a:pt x="639" y="332"/>
                  <a:pt x="639" y="333"/>
                  <a:pt x="639" y="335"/>
                </a:cubicBezTo>
                <a:cubicBezTo>
                  <a:pt x="639" y="338"/>
                  <a:pt x="635" y="339"/>
                  <a:pt x="634" y="342"/>
                </a:cubicBezTo>
                <a:cubicBezTo>
                  <a:pt x="633" y="346"/>
                  <a:pt x="630" y="347"/>
                  <a:pt x="627" y="348"/>
                </a:cubicBezTo>
                <a:cubicBezTo>
                  <a:pt x="625" y="348"/>
                  <a:pt x="622" y="348"/>
                  <a:pt x="621" y="349"/>
                </a:cubicBezTo>
                <a:cubicBezTo>
                  <a:pt x="621" y="351"/>
                  <a:pt x="614" y="351"/>
                  <a:pt x="614" y="354"/>
                </a:cubicBezTo>
                <a:cubicBezTo>
                  <a:pt x="614" y="356"/>
                  <a:pt x="610" y="357"/>
                  <a:pt x="611" y="360"/>
                </a:cubicBezTo>
                <a:cubicBezTo>
                  <a:pt x="612" y="362"/>
                  <a:pt x="614" y="369"/>
                  <a:pt x="614" y="373"/>
                </a:cubicBezTo>
                <a:cubicBezTo>
                  <a:pt x="614" y="376"/>
                  <a:pt x="615" y="378"/>
                  <a:pt x="618" y="378"/>
                </a:cubicBezTo>
                <a:cubicBezTo>
                  <a:pt x="621" y="378"/>
                  <a:pt x="625" y="385"/>
                  <a:pt x="627" y="379"/>
                </a:cubicBezTo>
                <a:cubicBezTo>
                  <a:pt x="629" y="374"/>
                  <a:pt x="628" y="368"/>
                  <a:pt x="630" y="368"/>
                </a:cubicBezTo>
                <a:cubicBezTo>
                  <a:pt x="632" y="367"/>
                  <a:pt x="629" y="363"/>
                  <a:pt x="633" y="362"/>
                </a:cubicBezTo>
                <a:cubicBezTo>
                  <a:pt x="638" y="361"/>
                  <a:pt x="642" y="360"/>
                  <a:pt x="642" y="363"/>
                </a:cubicBezTo>
                <a:cubicBezTo>
                  <a:pt x="642" y="367"/>
                  <a:pt x="641" y="376"/>
                  <a:pt x="642" y="377"/>
                </a:cubicBezTo>
                <a:cubicBezTo>
                  <a:pt x="644" y="379"/>
                  <a:pt x="645" y="381"/>
                  <a:pt x="645" y="384"/>
                </a:cubicBezTo>
                <a:cubicBezTo>
                  <a:pt x="645" y="386"/>
                  <a:pt x="650" y="388"/>
                  <a:pt x="649" y="393"/>
                </a:cubicBezTo>
                <a:cubicBezTo>
                  <a:pt x="649" y="399"/>
                  <a:pt x="648" y="403"/>
                  <a:pt x="650" y="405"/>
                </a:cubicBezTo>
                <a:cubicBezTo>
                  <a:pt x="650" y="405"/>
                  <a:pt x="650" y="405"/>
                  <a:pt x="650" y="406"/>
                </a:cubicBezTo>
                <a:cubicBezTo>
                  <a:pt x="650" y="406"/>
                  <a:pt x="650" y="406"/>
                  <a:pt x="650" y="406"/>
                </a:cubicBezTo>
                <a:cubicBezTo>
                  <a:pt x="650" y="406"/>
                  <a:pt x="650" y="406"/>
                  <a:pt x="650" y="407"/>
                </a:cubicBezTo>
                <a:cubicBezTo>
                  <a:pt x="650" y="407"/>
                  <a:pt x="650" y="407"/>
                  <a:pt x="650" y="407"/>
                </a:cubicBezTo>
                <a:cubicBezTo>
                  <a:pt x="652" y="407"/>
                  <a:pt x="653" y="407"/>
                  <a:pt x="655" y="408"/>
                </a:cubicBezTo>
                <a:cubicBezTo>
                  <a:pt x="659" y="409"/>
                  <a:pt x="662" y="410"/>
                  <a:pt x="662" y="407"/>
                </a:cubicBezTo>
                <a:cubicBezTo>
                  <a:pt x="663" y="403"/>
                  <a:pt x="667" y="404"/>
                  <a:pt x="667" y="401"/>
                </a:cubicBezTo>
                <a:cubicBezTo>
                  <a:pt x="667" y="398"/>
                  <a:pt x="667" y="395"/>
                  <a:pt x="665" y="395"/>
                </a:cubicBezTo>
                <a:cubicBezTo>
                  <a:pt x="663" y="395"/>
                  <a:pt x="662" y="395"/>
                  <a:pt x="662" y="392"/>
                </a:cubicBezTo>
                <a:cubicBezTo>
                  <a:pt x="662" y="388"/>
                  <a:pt x="662" y="383"/>
                  <a:pt x="665" y="381"/>
                </a:cubicBezTo>
                <a:cubicBezTo>
                  <a:pt x="668" y="380"/>
                  <a:pt x="670" y="379"/>
                  <a:pt x="670" y="374"/>
                </a:cubicBezTo>
                <a:cubicBezTo>
                  <a:pt x="670" y="370"/>
                  <a:pt x="670" y="362"/>
                  <a:pt x="672" y="361"/>
                </a:cubicBezTo>
                <a:cubicBezTo>
                  <a:pt x="674" y="359"/>
                  <a:pt x="674" y="357"/>
                  <a:pt x="671" y="355"/>
                </a:cubicBezTo>
                <a:cubicBezTo>
                  <a:pt x="669" y="354"/>
                  <a:pt x="668" y="350"/>
                  <a:pt x="673" y="350"/>
                </a:cubicBezTo>
                <a:cubicBezTo>
                  <a:pt x="677" y="350"/>
                  <a:pt x="677" y="353"/>
                  <a:pt x="682" y="353"/>
                </a:cubicBezTo>
                <a:cubicBezTo>
                  <a:pt x="687" y="353"/>
                  <a:pt x="688" y="356"/>
                  <a:pt x="688" y="358"/>
                </a:cubicBezTo>
                <a:cubicBezTo>
                  <a:pt x="689" y="360"/>
                  <a:pt x="692" y="358"/>
                  <a:pt x="692" y="354"/>
                </a:cubicBezTo>
                <a:cubicBezTo>
                  <a:pt x="692" y="350"/>
                  <a:pt x="690" y="344"/>
                  <a:pt x="696" y="343"/>
                </a:cubicBezTo>
                <a:cubicBezTo>
                  <a:pt x="701" y="343"/>
                  <a:pt x="696" y="337"/>
                  <a:pt x="701" y="336"/>
                </a:cubicBezTo>
                <a:cubicBezTo>
                  <a:pt x="706" y="335"/>
                  <a:pt x="704" y="331"/>
                  <a:pt x="705" y="328"/>
                </a:cubicBezTo>
                <a:cubicBezTo>
                  <a:pt x="705" y="325"/>
                  <a:pt x="708" y="323"/>
                  <a:pt x="706" y="321"/>
                </a:cubicBezTo>
                <a:cubicBezTo>
                  <a:pt x="704" y="320"/>
                  <a:pt x="702" y="319"/>
                  <a:pt x="702" y="318"/>
                </a:cubicBezTo>
                <a:cubicBezTo>
                  <a:pt x="702" y="316"/>
                  <a:pt x="704" y="317"/>
                  <a:pt x="704" y="313"/>
                </a:cubicBezTo>
                <a:cubicBezTo>
                  <a:pt x="704" y="310"/>
                  <a:pt x="707" y="309"/>
                  <a:pt x="709" y="309"/>
                </a:cubicBezTo>
                <a:cubicBezTo>
                  <a:pt x="711" y="308"/>
                  <a:pt x="716" y="305"/>
                  <a:pt x="716" y="302"/>
                </a:cubicBezTo>
                <a:cubicBezTo>
                  <a:pt x="716" y="298"/>
                  <a:pt x="721" y="297"/>
                  <a:pt x="718" y="294"/>
                </a:cubicBezTo>
                <a:cubicBezTo>
                  <a:pt x="716" y="291"/>
                  <a:pt x="715" y="292"/>
                  <a:pt x="716" y="287"/>
                </a:cubicBezTo>
                <a:cubicBezTo>
                  <a:pt x="717" y="281"/>
                  <a:pt x="718" y="276"/>
                  <a:pt x="725" y="275"/>
                </a:cubicBezTo>
                <a:cubicBezTo>
                  <a:pt x="731" y="275"/>
                  <a:pt x="735" y="269"/>
                  <a:pt x="737" y="264"/>
                </a:cubicBezTo>
                <a:cubicBezTo>
                  <a:pt x="740" y="259"/>
                  <a:pt x="748" y="258"/>
                  <a:pt x="751" y="258"/>
                </a:cubicBezTo>
                <a:cubicBezTo>
                  <a:pt x="755" y="258"/>
                  <a:pt x="760" y="256"/>
                  <a:pt x="763" y="261"/>
                </a:cubicBezTo>
                <a:cubicBezTo>
                  <a:pt x="765" y="265"/>
                  <a:pt x="769" y="263"/>
                  <a:pt x="768" y="259"/>
                </a:cubicBezTo>
                <a:cubicBezTo>
                  <a:pt x="768" y="256"/>
                  <a:pt x="763" y="256"/>
                  <a:pt x="764" y="251"/>
                </a:cubicBezTo>
                <a:cubicBezTo>
                  <a:pt x="765" y="246"/>
                  <a:pt x="765" y="243"/>
                  <a:pt x="770" y="242"/>
                </a:cubicBezTo>
                <a:cubicBezTo>
                  <a:pt x="775" y="241"/>
                  <a:pt x="776" y="239"/>
                  <a:pt x="776" y="235"/>
                </a:cubicBezTo>
                <a:cubicBezTo>
                  <a:pt x="776" y="233"/>
                  <a:pt x="776" y="231"/>
                  <a:pt x="776" y="22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id-ID" sz="2400"/>
          </a:p>
        </p:txBody>
      </p:sp>
      <p:sp>
        <p:nvSpPr>
          <p:cNvPr id="60" name="RightSub">
            <a:extLst>
              <a:ext uri="{FF2B5EF4-FFF2-40B4-BE49-F238E27FC236}">
                <a16:creationId xmlns:a16="http://schemas.microsoft.com/office/drawing/2014/main" id="{93815FC2-2EF7-4912-97A8-BF0F57DC70F3}"/>
              </a:ext>
            </a:extLst>
          </p:cNvPr>
          <p:cNvSpPr txBox="1"/>
          <p:nvPr/>
        </p:nvSpPr>
        <p:spPr>
          <a:xfrm>
            <a:off x="1516054" y="4412621"/>
            <a:ext cx="870430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ID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Description</a:t>
            </a:r>
          </a:p>
        </p:txBody>
      </p:sp>
      <p:sp>
        <p:nvSpPr>
          <p:cNvPr id="61" name="Justify Text Body">
            <a:extLst>
              <a:ext uri="{FF2B5EF4-FFF2-40B4-BE49-F238E27FC236}">
                <a16:creationId xmlns:a16="http://schemas.microsoft.com/office/drawing/2014/main" id="{A393D112-A3FF-4107-A486-6CF2DC7B4F82}"/>
              </a:ext>
            </a:extLst>
          </p:cNvPr>
          <p:cNvSpPr txBox="1"/>
          <p:nvPr/>
        </p:nvSpPr>
        <p:spPr>
          <a:xfrm>
            <a:off x="770464" y="4770489"/>
            <a:ext cx="2287440" cy="523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2" name="RightSub">
            <a:extLst>
              <a:ext uri="{FF2B5EF4-FFF2-40B4-BE49-F238E27FC236}">
                <a16:creationId xmlns:a16="http://schemas.microsoft.com/office/drawing/2014/main" id="{34A6A266-C6FA-4821-8EB9-DA2B6CF90043}"/>
              </a:ext>
            </a:extLst>
          </p:cNvPr>
          <p:cNvSpPr txBox="1"/>
          <p:nvPr/>
        </p:nvSpPr>
        <p:spPr>
          <a:xfrm>
            <a:off x="4304461" y="4412621"/>
            <a:ext cx="870430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ID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Description</a:t>
            </a:r>
          </a:p>
        </p:txBody>
      </p:sp>
      <p:sp>
        <p:nvSpPr>
          <p:cNvPr id="63" name="Justify Text Body">
            <a:extLst>
              <a:ext uri="{FF2B5EF4-FFF2-40B4-BE49-F238E27FC236}">
                <a16:creationId xmlns:a16="http://schemas.microsoft.com/office/drawing/2014/main" id="{DDA6B9BB-ACEE-40B8-B0FB-365D0CC34572}"/>
              </a:ext>
            </a:extLst>
          </p:cNvPr>
          <p:cNvSpPr txBox="1"/>
          <p:nvPr/>
        </p:nvSpPr>
        <p:spPr>
          <a:xfrm>
            <a:off x="3558871" y="4770489"/>
            <a:ext cx="2287440" cy="523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4" name="RightSub">
            <a:extLst>
              <a:ext uri="{FF2B5EF4-FFF2-40B4-BE49-F238E27FC236}">
                <a16:creationId xmlns:a16="http://schemas.microsoft.com/office/drawing/2014/main" id="{B8FF430B-F884-4BBF-9D84-7721FFC07EB7}"/>
              </a:ext>
            </a:extLst>
          </p:cNvPr>
          <p:cNvSpPr txBox="1"/>
          <p:nvPr/>
        </p:nvSpPr>
        <p:spPr>
          <a:xfrm>
            <a:off x="7092868" y="4412621"/>
            <a:ext cx="870430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ID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Description</a:t>
            </a:r>
          </a:p>
        </p:txBody>
      </p:sp>
      <p:sp>
        <p:nvSpPr>
          <p:cNvPr id="65" name="Justify Text Body">
            <a:extLst>
              <a:ext uri="{FF2B5EF4-FFF2-40B4-BE49-F238E27FC236}">
                <a16:creationId xmlns:a16="http://schemas.microsoft.com/office/drawing/2014/main" id="{5BB7324C-21E9-41A8-8C30-C5D3FFEB92CC}"/>
              </a:ext>
            </a:extLst>
          </p:cNvPr>
          <p:cNvSpPr txBox="1"/>
          <p:nvPr/>
        </p:nvSpPr>
        <p:spPr>
          <a:xfrm>
            <a:off x="6347278" y="4770489"/>
            <a:ext cx="2287440" cy="523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6" name="RightSub">
            <a:extLst>
              <a:ext uri="{FF2B5EF4-FFF2-40B4-BE49-F238E27FC236}">
                <a16:creationId xmlns:a16="http://schemas.microsoft.com/office/drawing/2014/main" id="{445F7892-5C09-4651-A874-D8A9420D4010}"/>
              </a:ext>
            </a:extLst>
          </p:cNvPr>
          <p:cNvSpPr txBox="1"/>
          <p:nvPr/>
        </p:nvSpPr>
        <p:spPr>
          <a:xfrm>
            <a:off x="9844189" y="4412621"/>
            <a:ext cx="870430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ID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Description</a:t>
            </a:r>
          </a:p>
        </p:txBody>
      </p:sp>
      <p:sp>
        <p:nvSpPr>
          <p:cNvPr id="67" name="Justify Text Body">
            <a:extLst>
              <a:ext uri="{FF2B5EF4-FFF2-40B4-BE49-F238E27FC236}">
                <a16:creationId xmlns:a16="http://schemas.microsoft.com/office/drawing/2014/main" id="{184B3F22-6C76-46BB-AA13-6EDBA77BFB5F}"/>
              </a:ext>
            </a:extLst>
          </p:cNvPr>
          <p:cNvSpPr txBox="1"/>
          <p:nvPr/>
        </p:nvSpPr>
        <p:spPr>
          <a:xfrm>
            <a:off x="9135685" y="4770489"/>
            <a:ext cx="2287440" cy="523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B7AC25E3-8B4B-4CDF-89AC-F6A106798507}"/>
              </a:ext>
            </a:extLst>
          </p:cNvPr>
          <p:cNvGrpSpPr/>
          <p:nvPr/>
        </p:nvGrpSpPr>
        <p:grpSpPr>
          <a:xfrm>
            <a:off x="3913726" y="698500"/>
            <a:ext cx="4557174" cy="838261"/>
            <a:chOff x="3913726" y="698500"/>
            <a:chExt cx="4557174" cy="838261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8C234DCA-0695-400D-A931-118EF0605D5D}"/>
                </a:ext>
              </a:extLst>
            </p:cNvPr>
            <p:cNvSpPr/>
            <p:nvPr/>
          </p:nvSpPr>
          <p:spPr>
            <a:xfrm>
              <a:off x="5257800" y="698500"/>
              <a:ext cx="3213100" cy="83826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80" name="Grand Title">
              <a:extLst>
                <a:ext uri="{FF2B5EF4-FFF2-40B4-BE49-F238E27FC236}">
                  <a16:creationId xmlns:a16="http://schemas.microsoft.com/office/drawing/2014/main" id="{9E4F1CEC-85EF-4576-B15E-1063BD1937ED}"/>
                </a:ext>
              </a:extLst>
            </p:cNvPr>
            <p:cNvSpPr txBox="1"/>
            <p:nvPr/>
          </p:nvSpPr>
          <p:spPr>
            <a:xfrm>
              <a:off x="3913726" y="748298"/>
              <a:ext cx="4353974" cy="73866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/>
              <a:r>
                <a:rPr lang="id-ID" sz="48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800" dirty="0">
                  <a:solidFill>
                    <a:schemeClr val="bg1"/>
                  </a:solidFill>
                  <a:latin typeface="+mj-lt"/>
                </a:rPr>
                <a:t>Info</a:t>
              </a:r>
              <a:r>
                <a:rPr lang="en-US" sz="4800" dirty="0">
                  <a:solidFill>
                    <a:schemeClr val="bg1"/>
                  </a:solidFill>
                  <a:latin typeface="+mj-lt"/>
                </a:rPr>
                <a:t>graphic</a:t>
              </a:r>
              <a:endParaRPr lang="en-ID" sz="480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44F99BCF-4682-4613-B901-89D87D3D91AF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B47FF4FD-6A10-4002-9A7F-646DCE94B485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83" name="Grand Title">
              <a:extLst>
                <a:ext uri="{FF2B5EF4-FFF2-40B4-BE49-F238E27FC236}">
                  <a16:creationId xmlns:a16="http://schemas.microsoft.com/office/drawing/2014/main" id="{426907C7-C4A8-422C-AA42-10C2C570871F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84" name="PpHeader">
              <a:extLst>
                <a:ext uri="{FF2B5EF4-FFF2-40B4-BE49-F238E27FC236}">
                  <a16:creationId xmlns:a16="http://schemas.microsoft.com/office/drawing/2014/main" id="{C144E710-0F25-4F8B-A6CB-317A15F1A8F5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3D4FB7A8-B365-41F9-A723-46F61DFE1B42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60C6EB26-F165-4C90-9154-EFE4E8D57FB9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0CB63983-31FE-4F67-A6E3-1864A047EB69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DDD554E9-173A-4A6A-9707-7F2440540148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3AA645D-0062-46B8-BA6A-CECFBE572DEB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36489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s">
            <a:extLst>
              <a:ext uri="{FF2B5EF4-FFF2-40B4-BE49-F238E27FC236}">
                <a16:creationId xmlns:a16="http://schemas.microsoft.com/office/drawing/2014/main" id="{DEBE02E3-C286-44B8-8DFF-F7446698FB29}"/>
              </a:ext>
            </a:extLst>
          </p:cNvPr>
          <p:cNvSpPr/>
          <p:nvPr/>
        </p:nvSpPr>
        <p:spPr>
          <a:xfrm>
            <a:off x="1219200" y="2134479"/>
            <a:ext cx="3662662" cy="3003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4" name="Shapes">
            <a:extLst>
              <a:ext uri="{FF2B5EF4-FFF2-40B4-BE49-F238E27FC236}">
                <a16:creationId xmlns:a16="http://schemas.microsoft.com/office/drawing/2014/main" id="{53F9E035-6956-4171-A570-7DC33630DE7B}"/>
              </a:ext>
            </a:extLst>
          </p:cNvPr>
          <p:cNvSpPr/>
          <p:nvPr/>
        </p:nvSpPr>
        <p:spPr>
          <a:xfrm>
            <a:off x="0" y="0"/>
            <a:ext cx="4272456" cy="3003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CFFDBC70-96A6-42D1-902E-81FECCDE84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504B436-6C32-42BE-B2B9-C8931346C0A3}"/>
              </a:ext>
            </a:extLst>
          </p:cNvPr>
          <p:cNvGrpSpPr/>
          <p:nvPr/>
        </p:nvGrpSpPr>
        <p:grpSpPr>
          <a:xfrm>
            <a:off x="1045871" y="5348650"/>
            <a:ext cx="3237364" cy="831543"/>
            <a:chOff x="1164908" y="5425888"/>
            <a:chExt cx="3237364" cy="831543"/>
          </a:xfrm>
        </p:grpSpPr>
        <p:sp>
          <p:nvSpPr>
            <p:cNvPr id="9" name="Left Text Body">
              <a:extLst>
                <a:ext uri="{FF2B5EF4-FFF2-40B4-BE49-F238E27FC236}">
                  <a16:creationId xmlns:a16="http://schemas.microsoft.com/office/drawing/2014/main" id="{EE7798CC-EC14-4A1F-A54D-FD33022C0205}"/>
                </a:ext>
              </a:extLst>
            </p:cNvPr>
            <p:cNvSpPr txBox="1"/>
            <p:nvPr/>
          </p:nvSpPr>
          <p:spPr>
            <a:xfrm>
              <a:off x="1164908" y="5733120"/>
              <a:ext cx="3237364" cy="5243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at integer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eleifenad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nulla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dictum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pellentesque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0" name="LeftSub">
              <a:extLst>
                <a:ext uri="{FF2B5EF4-FFF2-40B4-BE49-F238E27FC236}">
                  <a16:creationId xmlns:a16="http://schemas.microsoft.com/office/drawing/2014/main" id="{24DCF40B-653C-4FDC-9AD4-14988702ECE3}"/>
                </a:ext>
              </a:extLst>
            </p:cNvPr>
            <p:cNvSpPr txBox="1"/>
            <p:nvPr/>
          </p:nvSpPr>
          <p:spPr>
            <a:xfrm>
              <a:off x="2310577" y="5425888"/>
              <a:ext cx="946029" cy="28975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150000"/>
                </a:lnSpc>
                <a:defRPr sz="1400" b="1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r>
                <a:rPr lang="id-ID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Name Here</a:t>
              </a:r>
              <a:endParaRPr lang="en-ID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DA0E27C1-80A4-4FB9-9AD6-A494367E8FE4}"/>
              </a:ext>
            </a:extLst>
          </p:cNvPr>
          <p:cNvGrpSpPr/>
          <p:nvPr/>
        </p:nvGrpSpPr>
        <p:grpSpPr>
          <a:xfrm flipH="1">
            <a:off x="5837622" y="1547587"/>
            <a:ext cx="5561398" cy="3762827"/>
            <a:chOff x="5951922" y="817507"/>
            <a:chExt cx="5561398" cy="3762827"/>
          </a:xfrm>
        </p:grpSpPr>
        <p:sp>
          <p:nvSpPr>
            <p:cNvPr id="12" name="Grand Title">
              <a:extLst>
                <a:ext uri="{FF2B5EF4-FFF2-40B4-BE49-F238E27FC236}">
                  <a16:creationId xmlns:a16="http://schemas.microsoft.com/office/drawing/2014/main" id="{722A1B60-2F78-4EBE-AC3D-239B5946BAB9}"/>
                </a:ext>
              </a:extLst>
            </p:cNvPr>
            <p:cNvSpPr txBox="1"/>
            <p:nvPr/>
          </p:nvSpPr>
          <p:spPr>
            <a:xfrm flipH="1">
              <a:off x="8673663" y="817507"/>
              <a:ext cx="2839657" cy="147732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r>
                <a:rPr lang="id-ID" sz="4800" dirty="0">
                  <a:solidFill>
                    <a:schemeClr val="accent1"/>
                  </a:solidFill>
                  <a:latin typeface="+mj-lt"/>
                </a:rPr>
                <a:t>Welcome </a:t>
              </a:r>
              <a:r>
                <a:rPr lang="id-ID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Message</a:t>
              </a:r>
              <a:endParaRPr lang="en-ID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3" name="Justify Text Body">
              <a:extLst>
                <a:ext uri="{FF2B5EF4-FFF2-40B4-BE49-F238E27FC236}">
                  <a16:creationId xmlns:a16="http://schemas.microsoft.com/office/drawing/2014/main" id="{CB8665CB-11D6-4B8E-8686-9F5A21D09488}"/>
                </a:ext>
              </a:extLst>
            </p:cNvPr>
            <p:cNvSpPr txBox="1"/>
            <p:nvPr/>
          </p:nvSpPr>
          <p:spPr>
            <a:xfrm flipH="1">
              <a:off x="5951922" y="3502025"/>
              <a:ext cx="5561398" cy="10783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viverra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orare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ipraesent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id-ID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id-ID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quidem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repellat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eos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provident culpa nihil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repellat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sed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soluta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id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3E80529-A028-48B8-A839-A79FDF19653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914998" y="2613225"/>
              <a:ext cx="564985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29C424D-F89C-469D-BA03-C99156C0BCB1}"/>
                </a:ext>
              </a:extLst>
            </p:cNvPr>
            <p:cNvSpPr/>
            <p:nvPr/>
          </p:nvSpPr>
          <p:spPr>
            <a:xfrm>
              <a:off x="6261100" y="2825150"/>
              <a:ext cx="5252220" cy="52431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b="1" dirty="0" err="1">
                  <a:solidFill>
                    <a:schemeClr val="accent1"/>
                  </a:solidFill>
                </a:rPr>
                <a:t>Elementum</a:t>
              </a:r>
              <a:r>
                <a:rPr lang="en-US" sz="1200" b="1" dirty="0">
                  <a:solidFill>
                    <a:schemeClr val="accent1"/>
                  </a:solidFill>
                </a:rPr>
                <a:t> ipsum </a:t>
              </a:r>
              <a:r>
                <a:rPr lang="en-US" sz="1200" b="1" dirty="0" err="1">
                  <a:solidFill>
                    <a:schemeClr val="accent1"/>
                  </a:solidFill>
                </a:rPr>
                <a:t>volutpat</a:t>
              </a:r>
              <a:r>
                <a:rPr lang="en-US" sz="1200" b="1" dirty="0">
                  <a:solidFill>
                    <a:schemeClr val="accent1"/>
                  </a:solidFill>
                </a:rPr>
                <a:t> </a:t>
              </a:r>
              <a:r>
                <a:rPr lang="en-US" sz="1200" b="1" dirty="0" err="1">
                  <a:solidFill>
                    <a:schemeClr val="accent1"/>
                  </a:solidFill>
                </a:rPr>
                <a:t>tincidunt</a:t>
              </a:r>
              <a:r>
                <a:rPr lang="en-US" sz="1200" b="1" dirty="0">
                  <a:solidFill>
                    <a:schemeClr val="accent1"/>
                  </a:solidFill>
                </a:rPr>
                <a:t> </a:t>
              </a:r>
              <a:r>
                <a:rPr lang="en-US" sz="1200" b="1" dirty="0" err="1">
                  <a:solidFill>
                    <a:schemeClr val="accent1"/>
                  </a:solidFill>
                </a:rPr>
                <a:t>dapibus</a:t>
              </a:r>
              <a:r>
                <a:rPr lang="en-US" sz="1200" b="1" dirty="0">
                  <a:solidFill>
                    <a:schemeClr val="accent1"/>
                  </a:solidFill>
                </a:rPr>
                <a:t> antes </a:t>
              </a:r>
              <a:r>
                <a:rPr lang="en-US" sz="1200" b="1" dirty="0" err="1">
                  <a:solidFill>
                    <a:schemeClr val="accent1"/>
                  </a:solidFill>
                </a:rPr>
                <a:t>suscipit</a:t>
              </a:r>
              <a:r>
                <a:rPr lang="en-US" sz="1200" b="1" dirty="0">
                  <a:solidFill>
                    <a:schemeClr val="accent1"/>
                  </a:solidFill>
                </a:rPr>
                <a:t> </a:t>
              </a:r>
              <a:r>
                <a:rPr lang="en-US" sz="1200" b="1" dirty="0" err="1">
                  <a:solidFill>
                    <a:schemeClr val="accent1"/>
                  </a:solidFill>
                </a:rPr>
                <a:t>molestias</a:t>
              </a:r>
              <a:r>
                <a:rPr lang="en-US" sz="1200" b="1" dirty="0">
                  <a:solidFill>
                    <a:schemeClr val="accent1"/>
                  </a:solidFill>
                </a:rPr>
                <a:t> auctor </a:t>
              </a:r>
              <a:r>
                <a:rPr lang="en-US" sz="1200" b="1" dirty="0" err="1">
                  <a:solidFill>
                    <a:schemeClr val="accent1"/>
                  </a:solidFill>
                </a:rPr>
                <a:t>harum</a:t>
              </a:r>
              <a:r>
                <a:rPr lang="en-US" sz="1200" b="1" dirty="0">
                  <a:solidFill>
                    <a:schemeClr val="accent1"/>
                  </a:solidFill>
                </a:rPr>
                <a:t> da</a:t>
              </a:r>
              <a:r>
                <a:rPr lang="id-ID" sz="1200" b="1" dirty="0">
                  <a:solidFill>
                    <a:schemeClr val="accent1"/>
                  </a:solidFill>
                </a:rPr>
                <a:t> </a:t>
              </a:r>
              <a:r>
                <a:rPr lang="en-US" sz="1200" b="1" dirty="0">
                  <a:solidFill>
                    <a:schemeClr val="accent1"/>
                  </a:solidFill>
                </a:rPr>
                <a:t>ipsum </a:t>
              </a:r>
              <a:r>
                <a:rPr lang="en-US" sz="1200" b="1" dirty="0" err="1">
                  <a:solidFill>
                    <a:schemeClr val="accent1"/>
                  </a:solidFill>
                </a:rPr>
                <a:t>volutpat</a:t>
              </a:r>
              <a:r>
                <a:rPr lang="en-US" sz="1200" b="1" dirty="0">
                  <a:solidFill>
                    <a:schemeClr val="accent1"/>
                  </a:solidFill>
                </a:rPr>
                <a:t> </a:t>
              </a:r>
              <a:r>
                <a:rPr lang="en-US" sz="1200" b="1" dirty="0" err="1">
                  <a:solidFill>
                    <a:schemeClr val="accent1"/>
                  </a:solidFill>
                </a:rPr>
                <a:t>tincidunt</a:t>
              </a:r>
              <a:r>
                <a:rPr lang="en-US" sz="1200" b="1" dirty="0">
                  <a:solidFill>
                    <a:schemeClr val="accent1"/>
                  </a:solidFill>
                </a:rPr>
                <a:t> </a:t>
              </a:r>
              <a:r>
                <a:rPr lang="en-US" sz="1200" b="1" dirty="0" err="1">
                  <a:solidFill>
                    <a:schemeClr val="accent1"/>
                  </a:solidFill>
                </a:rPr>
                <a:t>dapibus</a:t>
              </a:r>
              <a:r>
                <a:rPr lang="en-US" sz="1200" b="1" dirty="0">
                  <a:solidFill>
                    <a:schemeClr val="accent1"/>
                  </a:solidFill>
                </a:rPr>
                <a:t> </a:t>
              </a:r>
              <a:r>
                <a:rPr lang="en-US" sz="1200" b="1" dirty="0" err="1">
                  <a:solidFill>
                    <a:schemeClr val="accent1"/>
                  </a:solidFill>
                </a:rPr>
                <a:t>occaecati</a:t>
              </a:r>
              <a:endParaRPr lang="id-ID" sz="1200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DB9DAFE-6701-4F0F-B4A8-2AADE316092D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D1FF757-F1CE-4001-A525-A8C161E568D9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9" name="Grand Title">
              <a:extLst>
                <a:ext uri="{FF2B5EF4-FFF2-40B4-BE49-F238E27FC236}">
                  <a16:creationId xmlns:a16="http://schemas.microsoft.com/office/drawing/2014/main" id="{FE80BF44-0E74-434B-80F1-37B7F6AFB404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0" name="PpHeader">
              <a:extLst>
                <a:ext uri="{FF2B5EF4-FFF2-40B4-BE49-F238E27FC236}">
                  <a16:creationId xmlns:a16="http://schemas.microsoft.com/office/drawing/2014/main" id="{1309E2A3-4098-4C1D-9722-DBF84E7FA713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E88EF769-8F24-4D19-9CE8-49F9F981A72E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BAFF6ABF-ED6E-420A-87DE-14241742C7DB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6640318E-1DA2-4B27-850F-E0D95A8418EF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59044EF9-1568-4D7C-A1AC-8BA7A60387C0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2F84031-3314-4CBF-B83C-880B09432905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040629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50E591CF-A243-47B0-8EEF-1D9BE30145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A5CD03-9FFA-430E-83BD-B20D441AF921}"/>
              </a:ext>
            </a:extLst>
          </p:cNvPr>
          <p:cNvSpPr/>
          <p:nvPr/>
        </p:nvSpPr>
        <p:spPr>
          <a:xfrm>
            <a:off x="0" y="1739900"/>
            <a:ext cx="12193588" cy="33782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55FC9D9-C137-4AFC-BA30-7A8CEF1BF676}"/>
              </a:ext>
            </a:extLst>
          </p:cNvPr>
          <p:cNvGrpSpPr/>
          <p:nvPr/>
        </p:nvGrpSpPr>
        <p:grpSpPr>
          <a:xfrm>
            <a:off x="2456364" y="2464643"/>
            <a:ext cx="7280861" cy="1928715"/>
            <a:chOff x="2456364" y="2967335"/>
            <a:chExt cx="7280861" cy="1928715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A4A543C-3193-45EE-9A5C-CD31FF256D6F}"/>
                </a:ext>
              </a:extLst>
            </p:cNvPr>
            <p:cNvSpPr txBox="1"/>
            <p:nvPr/>
          </p:nvSpPr>
          <p:spPr>
            <a:xfrm>
              <a:off x="3503138" y="2967335"/>
              <a:ext cx="5187318" cy="101566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ID" sz="6600" dirty="0">
                  <a:solidFill>
                    <a:schemeClr val="accent1"/>
                  </a:solidFill>
                  <a:latin typeface="+mj-lt"/>
                </a:rPr>
                <a:t>THANK YOU</a:t>
              </a:r>
              <a:endParaRPr lang="id-ID" sz="6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7B4ACB9B-F215-47D6-A800-1DD3E6BC8EB4}"/>
                </a:ext>
              </a:extLst>
            </p:cNvPr>
            <p:cNvCxnSpPr>
              <a:cxnSpLocks/>
            </p:cNvCxnSpPr>
            <p:nvPr/>
          </p:nvCxnSpPr>
          <p:spPr>
            <a:xfrm>
              <a:off x="5649119" y="4147223"/>
              <a:ext cx="895350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Left Text Body">
              <a:extLst>
                <a:ext uri="{FF2B5EF4-FFF2-40B4-BE49-F238E27FC236}">
                  <a16:creationId xmlns:a16="http://schemas.microsoft.com/office/drawing/2014/main" id="{8B9F9023-C903-4947-A08D-113158AA6B7A}"/>
                </a:ext>
              </a:extLst>
            </p:cNvPr>
            <p:cNvSpPr txBox="1"/>
            <p:nvPr/>
          </p:nvSpPr>
          <p:spPr>
            <a:xfrm>
              <a:off x="2456364" y="4371739"/>
              <a:ext cx="7280861" cy="5243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at integer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eleifend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nulla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dictum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pellentesque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lacus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vitae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tristique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nullam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malesuada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nulla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seds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massa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feugiat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scelerisque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ligula lorem ipsum dolor sit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amet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E57A1B9-1EAE-4056-8CF1-447B1FAA9B2C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8BAB93E-6133-4969-9B6E-D142C86AFDA1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3" name="Grand Title">
              <a:extLst>
                <a:ext uri="{FF2B5EF4-FFF2-40B4-BE49-F238E27FC236}">
                  <a16:creationId xmlns:a16="http://schemas.microsoft.com/office/drawing/2014/main" id="{59123492-69AD-4692-AC60-B36A746568FB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4" name="PpHeader">
              <a:extLst>
                <a:ext uri="{FF2B5EF4-FFF2-40B4-BE49-F238E27FC236}">
                  <a16:creationId xmlns:a16="http://schemas.microsoft.com/office/drawing/2014/main" id="{75348B19-34E9-488C-BCB7-18FE89403A4A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16E1A658-7605-44A9-9C0C-AB414934FCAE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F56E16A1-9F3C-47FE-8D67-2C7A14850D32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65DEA96-7EAF-4C3F-A0B5-C59388D73646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9B128372-A18B-4B5D-B152-087A47F2C4B2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997E3C3-A0C6-42B0-8131-2D3755C3FA3B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52190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4686A8F0-BB54-4631-933D-93EA63B914F1}"/>
              </a:ext>
            </a:extLst>
          </p:cNvPr>
          <p:cNvSpPr/>
          <p:nvPr/>
        </p:nvSpPr>
        <p:spPr>
          <a:xfrm>
            <a:off x="8623300" y="0"/>
            <a:ext cx="3577876" cy="437328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8D1C672D-554F-4393-BFE0-36D649342E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Shapes">
            <a:extLst>
              <a:ext uri="{FF2B5EF4-FFF2-40B4-BE49-F238E27FC236}">
                <a16:creationId xmlns:a16="http://schemas.microsoft.com/office/drawing/2014/main" id="{DC58B911-4773-4E85-894B-8075064DED37}"/>
              </a:ext>
            </a:extLst>
          </p:cNvPr>
          <p:cNvSpPr/>
          <p:nvPr/>
        </p:nvSpPr>
        <p:spPr>
          <a:xfrm>
            <a:off x="6533055" y="4191000"/>
            <a:ext cx="3771458" cy="15543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2E8D997-20F4-45D8-8BA8-AB4F0F561A1D}"/>
              </a:ext>
            </a:extLst>
          </p:cNvPr>
          <p:cNvSpPr/>
          <p:nvPr/>
        </p:nvSpPr>
        <p:spPr>
          <a:xfrm>
            <a:off x="1414081" y="1859150"/>
            <a:ext cx="4821607" cy="11079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  <a:latin typeface="+mj-lt"/>
              </a:rPr>
              <a:t>Be who you are and say what you feel</a:t>
            </a:r>
            <a:r>
              <a:rPr lang="en-US" sz="2400" dirty="0">
                <a:solidFill>
                  <a:srgbClr val="222222"/>
                </a:solidFill>
                <a:latin typeface="+mj-lt"/>
              </a:rPr>
              <a:t>, because those who mind don't matter and those who matter don't mind.</a:t>
            </a:r>
            <a:endParaRPr lang="id-ID" sz="2400" dirty="0">
              <a:latin typeface="+mj-lt"/>
            </a:endParaRPr>
          </a:p>
        </p:txBody>
      </p:sp>
      <p:sp>
        <p:nvSpPr>
          <p:cNvPr id="6" name="Justify Text Body">
            <a:extLst>
              <a:ext uri="{FF2B5EF4-FFF2-40B4-BE49-F238E27FC236}">
                <a16:creationId xmlns:a16="http://schemas.microsoft.com/office/drawing/2014/main" id="{7D75A05B-32A0-4379-9E87-6A573BF274E2}"/>
              </a:ext>
            </a:extLst>
          </p:cNvPr>
          <p:cNvSpPr txBox="1"/>
          <p:nvPr/>
        </p:nvSpPr>
        <p:spPr>
          <a:xfrm flipH="1">
            <a:off x="866447" y="3441065"/>
            <a:ext cx="5496253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orare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ipraesent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quidem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repellat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provident culpa nihil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repellat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soluta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Quote Sign">
            <a:extLst>
              <a:ext uri="{FF2B5EF4-FFF2-40B4-BE49-F238E27FC236}">
                <a16:creationId xmlns:a16="http://schemas.microsoft.com/office/drawing/2014/main" id="{1F67E643-6A33-4426-8290-A6E5E95CB566}"/>
              </a:ext>
            </a:extLst>
          </p:cNvPr>
          <p:cNvSpPr/>
          <p:nvPr/>
        </p:nvSpPr>
        <p:spPr>
          <a:xfrm>
            <a:off x="923342" y="1918147"/>
            <a:ext cx="385393" cy="3261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906" y="12830"/>
                </a:moveTo>
                <a:cubicBezTo>
                  <a:pt x="9906" y="18677"/>
                  <a:pt x="9906" y="18677"/>
                  <a:pt x="9906" y="18677"/>
                </a:cubicBezTo>
                <a:cubicBezTo>
                  <a:pt x="9906" y="19489"/>
                  <a:pt x="9631" y="20301"/>
                  <a:pt x="9218" y="20788"/>
                </a:cubicBezTo>
                <a:cubicBezTo>
                  <a:pt x="8668" y="21438"/>
                  <a:pt x="8117" y="21600"/>
                  <a:pt x="7429" y="21600"/>
                </a:cubicBezTo>
                <a:cubicBezTo>
                  <a:pt x="2476" y="21600"/>
                  <a:pt x="2476" y="21600"/>
                  <a:pt x="2476" y="21600"/>
                </a:cubicBezTo>
                <a:cubicBezTo>
                  <a:pt x="1789" y="21600"/>
                  <a:pt x="1101" y="21438"/>
                  <a:pt x="688" y="20788"/>
                </a:cubicBezTo>
                <a:cubicBezTo>
                  <a:pt x="138" y="20301"/>
                  <a:pt x="0" y="19489"/>
                  <a:pt x="0" y="18677"/>
                </a:cubicBezTo>
                <a:cubicBezTo>
                  <a:pt x="0" y="7958"/>
                  <a:pt x="0" y="7958"/>
                  <a:pt x="0" y="7958"/>
                </a:cubicBezTo>
                <a:cubicBezTo>
                  <a:pt x="0" y="6821"/>
                  <a:pt x="138" y="5847"/>
                  <a:pt x="413" y="4872"/>
                </a:cubicBezTo>
                <a:cubicBezTo>
                  <a:pt x="825" y="3898"/>
                  <a:pt x="1238" y="3086"/>
                  <a:pt x="1926" y="2274"/>
                </a:cubicBezTo>
                <a:cubicBezTo>
                  <a:pt x="2476" y="1624"/>
                  <a:pt x="3164" y="1137"/>
                  <a:pt x="3990" y="650"/>
                </a:cubicBezTo>
                <a:cubicBezTo>
                  <a:pt x="4815" y="325"/>
                  <a:pt x="5641" y="0"/>
                  <a:pt x="6604" y="0"/>
                </a:cubicBezTo>
                <a:cubicBezTo>
                  <a:pt x="7429" y="0"/>
                  <a:pt x="7429" y="0"/>
                  <a:pt x="7429" y="0"/>
                </a:cubicBezTo>
                <a:cubicBezTo>
                  <a:pt x="7704" y="0"/>
                  <a:pt x="7842" y="162"/>
                  <a:pt x="7980" y="325"/>
                </a:cubicBezTo>
                <a:cubicBezTo>
                  <a:pt x="8255" y="487"/>
                  <a:pt x="8255" y="812"/>
                  <a:pt x="8255" y="974"/>
                </a:cubicBezTo>
                <a:cubicBezTo>
                  <a:pt x="8255" y="2923"/>
                  <a:pt x="8255" y="2923"/>
                  <a:pt x="8255" y="2923"/>
                </a:cubicBezTo>
                <a:cubicBezTo>
                  <a:pt x="8255" y="3248"/>
                  <a:pt x="8255" y="3573"/>
                  <a:pt x="7980" y="3735"/>
                </a:cubicBezTo>
                <a:cubicBezTo>
                  <a:pt x="7842" y="3898"/>
                  <a:pt x="7704" y="4060"/>
                  <a:pt x="7429" y="4060"/>
                </a:cubicBezTo>
                <a:cubicBezTo>
                  <a:pt x="6604" y="4060"/>
                  <a:pt x="6604" y="4060"/>
                  <a:pt x="6604" y="4060"/>
                </a:cubicBezTo>
                <a:cubicBezTo>
                  <a:pt x="5641" y="4060"/>
                  <a:pt x="4953" y="4385"/>
                  <a:pt x="4265" y="5197"/>
                </a:cubicBezTo>
                <a:cubicBezTo>
                  <a:pt x="3577" y="5847"/>
                  <a:pt x="3302" y="6821"/>
                  <a:pt x="3302" y="7958"/>
                </a:cubicBezTo>
                <a:cubicBezTo>
                  <a:pt x="3302" y="8445"/>
                  <a:pt x="3302" y="8445"/>
                  <a:pt x="3302" y="8445"/>
                </a:cubicBezTo>
                <a:cubicBezTo>
                  <a:pt x="3302" y="8770"/>
                  <a:pt x="3439" y="9095"/>
                  <a:pt x="3577" y="9420"/>
                </a:cubicBezTo>
                <a:cubicBezTo>
                  <a:pt x="3852" y="9744"/>
                  <a:pt x="4127" y="9907"/>
                  <a:pt x="4540" y="9907"/>
                </a:cubicBezTo>
                <a:cubicBezTo>
                  <a:pt x="7429" y="9907"/>
                  <a:pt x="7429" y="9907"/>
                  <a:pt x="7429" y="9907"/>
                </a:cubicBezTo>
                <a:cubicBezTo>
                  <a:pt x="8117" y="9907"/>
                  <a:pt x="8668" y="10232"/>
                  <a:pt x="9218" y="10719"/>
                </a:cubicBezTo>
                <a:cubicBezTo>
                  <a:pt x="9631" y="11368"/>
                  <a:pt x="9906" y="12018"/>
                  <a:pt x="9906" y="12830"/>
                </a:cubicBezTo>
                <a:close/>
                <a:moveTo>
                  <a:pt x="21600" y="12830"/>
                </a:moveTo>
                <a:cubicBezTo>
                  <a:pt x="21600" y="18677"/>
                  <a:pt x="21600" y="18677"/>
                  <a:pt x="21600" y="18677"/>
                </a:cubicBezTo>
                <a:cubicBezTo>
                  <a:pt x="21600" y="19489"/>
                  <a:pt x="21325" y="20301"/>
                  <a:pt x="20912" y="20788"/>
                </a:cubicBezTo>
                <a:cubicBezTo>
                  <a:pt x="20362" y="21438"/>
                  <a:pt x="19811" y="21600"/>
                  <a:pt x="19124" y="21600"/>
                </a:cubicBezTo>
                <a:cubicBezTo>
                  <a:pt x="14033" y="21600"/>
                  <a:pt x="14033" y="21600"/>
                  <a:pt x="14033" y="21600"/>
                </a:cubicBezTo>
                <a:cubicBezTo>
                  <a:pt x="13345" y="21600"/>
                  <a:pt x="12795" y="21438"/>
                  <a:pt x="12382" y="20788"/>
                </a:cubicBezTo>
                <a:cubicBezTo>
                  <a:pt x="11832" y="20301"/>
                  <a:pt x="11557" y="19489"/>
                  <a:pt x="11557" y="18677"/>
                </a:cubicBezTo>
                <a:cubicBezTo>
                  <a:pt x="11557" y="7958"/>
                  <a:pt x="11557" y="7958"/>
                  <a:pt x="11557" y="7958"/>
                </a:cubicBezTo>
                <a:cubicBezTo>
                  <a:pt x="11557" y="6821"/>
                  <a:pt x="11832" y="5847"/>
                  <a:pt x="12107" y="4872"/>
                </a:cubicBezTo>
                <a:cubicBezTo>
                  <a:pt x="12520" y="3898"/>
                  <a:pt x="12932" y="3086"/>
                  <a:pt x="13620" y="2274"/>
                </a:cubicBezTo>
                <a:cubicBezTo>
                  <a:pt x="14171" y="1624"/>
                  <a:pt x="14859" y="1137"/>
                  <a:pt x="15684" y="650"/>
                </a:cubicBezTo>
                <a:cubicBezTo>
                  <a:pt x="16510" y="325"/>
                  <a:pt x="17335" y="0"/>
                  <a:pt x="18298" y="0"/>
                </a:cubicBezTo>
                <a:cubicBezTo>
                  <a:pt x="19124" y="0"/>
                  <a:pt x="19124" y="0"/>
                  <a:pt x="19124" y="0"/>
                </a:cubicBezTo>
                <a:cubicBezTo>
                  <a:pt x="19261" y="0"/>
                  <a:pt x="19536" y="162"/>
                  <a:pt x="19674" y="325"/>
                </a:cubicBezTo>
                <a:cubicBezTo>
                  <a:pt x="19811" y="487"/>
                  <a:pt x="19949" y="812"/>
                  <a:pt x="19949" y="974"/>
                </a:cubicBezTo>
                <a:cubicBezTo>
                  <a:pt x="19949" y="2923"/>
                  <a:pt x="19949" y="2923"/>
                  <a:pt x="19949" y="2923"/>
                </a:cubicBezTo>
                <a:cubicBezTo>
                  <a:pt x="19949" y="3248"/>
                  <a:pt x="19811" y="3573"/>
                  <a:pt x="19674" y="3735"/>
                </a:cubicBezTo>
                <a:cubicBezTo>
                  <a:pt x="19536" y="3898"/>
                  <a:pt x="19261" y="4060"/>
                  <a:pt x="19124" y="4060"/>
                </a:cubicBezTo>
                <a:cubicBezTo>
                  <a:pt x="18298" y="4060"/>
                  <a:pt x="18298" y="4060"/>
                  <a:pt x="18298" y="4060"/>
                </a:cubicBezTo>
                <a:cubicBezTo>
                  <a:pt x="17335" y="4060"/>
                  <a:pt x="16510" y="4385"/>
                  <a:pt x="15959" y="5197"/>
                </a:cubicBezTo>
                <a:cubicBezTo>
                  <a:pt x="15271" y="5847"/>
                  <a:pt x="14996" y="6821"/>
                  <a:pt x="14996" y="7958"/>
                </a:cubicBezTo>
                <a:cubicBezTo>
                  <a:pt x="14996" y="8445"/>
                  <a:pt x="14996" y="8445"/>
                  <a:pt x="14996" y="8445"/>
                </a:cubicBezTo>
                <a:cubicBezTo>
                  <a:pt x="14996" y="8770"/>
                  <a:pt x="14996" y="9095"/>
                  <a:pt x="15271" y="9420"/>
                </a:cubicBezTo>
                <a:cubicBezTo>
                  <a:pt x="15546" y="9744"/>
                  <a:pt x="15822" y="9907"/>
                  <a:pt x="16234" y="9907"/>
                </a:cubicBezTo>
                <a:cubicBezTo>
                  <a:pt x="19124" y="9907"/>
                  <a:pt x="19124" y="9907"/>
                  <a:pt x="19124" y="9907"/>
                </a:cubicBezTo>
                <a:cubicBezTo>
                  <a:pt x="19811" y="9907"/>
                  <a:pt x="20362" y="10232"/>
                  <a:pt x="20912" y="10719"/>
                </a:cubicBezTo>
                <a:cubicBezTo>
                  <a:pt x="21325" y="11368"/>
                  <a:pt x="21600" y="12018"/>
                  <a:pt x="21600" y="1283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r"/>
            <a:endParaRPr sz="1224">
              <a:solidFill>
                <a:schemeClr val="accent2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A9503D5-EE87-42D7-A41C-0F6A36AB7DC0}"/>
              </a:ext>
            </a:extLst>
          </p:cNvPr>
          <p:cNvSpPr/>
          <p:nvPr/>
        </p:nvSpPr>
        <p:spPr>
          <a:xfrm>
            <a:off x="6860870" y="4600402"/>
            <a:ext cx="3115828" cy="7355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Elementum</a:t>
            </a:r>
            <a:r>
              <a:rPr lang="en-US" sz="1100" dirty="0">
                <a:solidFill>
                  <a:schemeClr val="bg1"/>
                </a:solidFill>
              </a:rPr>
              <a:t> ipsum </a:t>
            </a:r>
            <a:r>
              <a:rPr lang="en-US" sz="1100" dirty="0" err="1">
                <a:solidFill>
                  <a:schemeClr val="bg1"/>
                </a:solidFill>
              </a:rPr>
              <a:t>volutpat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tincidunt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dapibus</a:t>
            </a:r>
            <a:r>
              <a:rPr lang="en-US" sz="1100" dirty="0">
                <a:solidFill>
                  <a:schemeClr val="bg1"/>
                </a:solidFill>
              </a:rPr>
              <a:t> integer </a:t>
            </a:r>
            <a:r>
              <a:rPr lang="en-US" sz="1100" dirty="0" err="1">
                <a:solidFill>
                  <a:schemeClr val="bg1"/>
                </a:solidFill>
              </a:rPr>
              <a:t>eleifend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nulla</a:t>
            </a:r>
            <a:r>
              <a:rPr lang="en-US" sz="1100" dirty="0">
                <a:solidFill>
                  <a:schemeClr val="bg1"/>
                </a:solidFill>
              </a:rPr>
              <a:t> sad </a:t>
            </a:r>
            <a:r>
              <a:rPr lang="en-US" sz="1100" dirty="0" err="1">
                <a:solidFill>
                  <a:schemeClr val="bg1"/>
                </a:solidFill>
              </a:rPr>
              <a:t>isdictum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pellentesque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lacus</a:t>
            </a:r>
            <a:r>
              <a:rPr lang="en-US" sz="1100" dirty="0">
                <a:solidFill>
                  <a:schemeClr val="bg1"/>
                </a:solidFill>
              </a:rPr>
              <a:t> vitae </a:t>
            </a:r>
            <a:r>
              <a:rPr lang="en-US" sz="1100" dirty="0" err="1">
                <a:solidFill>
                  <a:schemeClr val="bg1"/>
                </a:solidFill>
              </a:rPr>
              <a:t>tristique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malesuada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nulla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31066C7-E15D-4C66-B982-007BDD494373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6253B79-3A41-42A3-9AC7-EB6A93275EC2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8" name="Grand Title">
              <a:extLst>
                <a:ext uri="{FF2B5EF4-FFF2-40B4-BE49-F238E27FC236}">
                  <a16:creationId xmlns:a16="http://schemas.microsoft.com/office/drawing/2014/main" id="{52068FCF-E3B1-4C12-B217-D63922926AD4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9" name="PpHeader">
              <a:extLst>
                <a:ext uri="{FF2B5EF4-FFF2-40B4-BE49-F238E27FC236}">
                  <a16:creationId xmlns:a16="http://schemas.microsoft.com/office/drawing/2014/main" id="{4F689C36-3F04-4B8D-B1FF-865047DF8EFB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A817F58D-F8EF-4C35-8A97-88FED48F7ACD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4AF8741-CAF6-421C-B808-6B1C93A99D78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CF3BF9EC-BE6C-42A1-A22A-F944F1075829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38FB0902-4744-44F2-8F5C-27B9B375BF40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306BF726-1FCF-446D-B750-A718AB120E7D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83107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25605F83-86AF-4879-9CF3-DCDF90FE02AE}"/>
              </a:ext>
            </a:extLst>
          </p:cNvPr>
          <p:cNvSpPr/>
          <p:nvPr/>
        </p:nvSpPr>
        <p:spPr>
          <a:xfrm>
            <a:off x="0" y="0"/>
            <a:ext cx="4381500" cy="5892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64CC31D-712D-4CB2-84B1-19D52B4927E9}"/>
              </a:ext>
            </a:extLst>
          </p:cNvPr>
          <p:cNvGrpSpPr/>
          <p:nvPr/>
        </p:nvGrpSpPr>
        <p:grpSpPr>
          <a:xfrm>
            <a:off x="7770935" y="1874642"/>
            <a:ext cx="3726971" cy="3108716"/>
            <a:chOff x="7770935" y="1209369"/>
            <a:chExt cx="3726971" cy="3108716"/>
          </a:xfrm>
        </p:grpSpPr>
        <p:sp>
          <p:nvSpPr>
            <p:cNvPr id="8" name="Grand Title">
              <a:extLst>
                <a:ext uri="{FF2B5EF4-FFF2-40B4-BE49-F238E27FC236}">
                  <a16:creationId xmlns:a16="http://schemas.microsoft.com/office/drawing/2014/main" id="{0AEBA4AB-A6E5-43A2-ADA4-3078C159539F}"/>
                </a:ext>
              </a:extLst>
            </p:cNvPr>
            <p:cNvSpPr txBox="1"/>
            <p:nvPr/>
          </p:nvSpPr>
          <p:spPr>
            <a:xfrm flipH="1">
              <a:off x="8699499" y="1209369"/>
              <a:ext cx="2798407" cy="147732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/>
              <a:r>
                <a:rPr lang="en-US" sz="4800" dirty="0">
                  <a:solidFill>
                    <a:schemeClr val="accent1"/>
                  </a:solidFill>
                  <a:latin typeface="+mj-lt"/>
                </a:rPr>
                <a:t>The Best</a:t>
              </a:r>
              <a:r>
                <a:rPr lang="id-ID" sz="4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</a:t>
              </a:r>
              <a:r>
                <a:rPr lang="en-US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Feature</a:t>
              </a:r>
              <a:endParaRPr lang="en-ID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9" name="Justify Text Body">
              <a:extLst>
                <a:ext uri="{FF2B5EF4-FFF2-40B4-BE49-F238E27FC236}">
                  <a16:creationId xmlns:a16="http://schemas.microsoft.com/office/drawing/2014/main" id="{60406F4A-F0DC-4336-891E-141015399486}"/>
                </a:ext>
              </a:extLst>
            </p:cNvPr>
            <p:cNvSpPr txBox="1"/>
            <p:nvPr/>
          </p:nvSpPr>
          <p:spPr>
            <a:xfrm flipH="1">
              <a:off x="7770935" y="3239776"/>
              <a:ext cx="3726970" cy="10783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viverra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orare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ipraesent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id-ID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id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D54B37F-D826-4CC8-A03B-947619304A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899584" y="3005087"/>
              <a:ext cx="564985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C8AB00A-7E28-48BA-83F4-4F619FB045DD}"/>
              </a:ext>
            </a:extLst>
          </p:cNvPr>
          <p:cNvGrpSpPr/>
          <p:nvPr/>
        </p:nvGrpSpPr>
        <p:grpSpPr>
          <a:xfrm flipH="1">
            <a:off x="408835" y="1100821"/>
            <a:ext cx="2584989" cy="1258545"/>
            <a:chOff x="1079908" y="1644143"/>
            <a:chExt cx="2584989" cy="1258545"/>
          </a:xfrm>
        </p:grpSpPr>
        <p:sp>
          <p:nvSpPr>
            <p:cNvPr id="15" name="Left Text Body">
              <a:extLst>
                <a:ext uri="{FF2B5EF4-FFF2-40B4-BE49-F238E27FC236}">
                  <a16:creationId xmlns:a16="http://schemas.microsoft.com/office/drawing/2014/main" id="{17304139-1267-4849-A982-C839E83D1C3A}"/>
                </a:ext>
              </a:extLst>
            </p:cNvPr>
            <p:cNvSpPr txBox="1"/>
            <p:nvPr/>
          </p:nvSpPr>
          <p:spPr>
            <a:xfrm>
              <a:off x="1079910" y="2169154"/>
              <a:ext cx="2584987" cy="733534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100" dirty="0">
                  <a:solidFill>
                    <a:schemeClr val="bg1"/>
                  </a:solidFill>
                </a:rPr>
                <a:t>Ipsum </a:t>
              </a:r>
              <a:r>
                <a:rPr lang="en-US" sz="1100" dirty="0" err="1">
                  <a:solidFill>
                    <a:schemeClr val="bg1"/>
                  </a:solidFill>
                </a:rPr>
                <a:t>volutpat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tincidunt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dapibus</a:t>
              </a:r>
              <a:r>
                <a:rPr lang="en-US" sz="1100" dirty="0">
                  <a:solidFill>
                    <a:schemeClr val="bg1"/>
                  </a:solidFill>
                </a:rPr>
                <a:t> integer </a:t>
              </a:r>
              <a:r>
                <a:rPr lang="en-US" sz="1100" dirty="0" err="1">
                  <a:solidFill>
                    <a:schemeClr val="bg1"/>
                  </a:solidFill>
                </a:rPr>
                <a:t>eleifenad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nulla</a:t>
              </a:r>
              <a:r>
                <a:rPr lang="en-US" sz="1100" dirty="0">
                  <a:solidFill>
                    <a:schemeClr val="bg1"/>
                  </a:solidFill>
                </a:rPr>
                <a:t> dictum </a:t>
              </a:r>
              <a:r>
                <a:rPr lang="en-US" sz="1100" dirty="0" err="1">
                  <a:solidFill>
                    <a:schemeClr val="bg1"/>
                  </a:solidFill>
                </a:rPr>
                <a:t>iste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lacuas</a:t>
              </a:r>
              <a:r>
                <a:rPr lang="en-US" sz="1100" dirty="0">
                  <a:solidFill>
                    <a:schemeClr val="bg1"/>
                  </a:solidFill>
                </a:rPr>
                <a:t> lorem ipsum dolor</a:t>
              </a:r>
              <a:endParaRPr lang="en-ID" sz="1100" dirty="0">
                <a:solidFill>
                  <a:schemeClr val="bg1"/>
                </a:solidFill>
              </a:endParaRPr>
            </a:p>
          </p:txBody>
        </p:sp>
        <p:sp>
          <p:nvSpPr>
            <p:cNvPr id="16" name="LeftSub">
              <a:extLst>
                <a:ext uri="{FF2B5EF4-FFF2-40B4-BE49-F238E27FC236}">
                  <a16:creationId xmlns:a16="http://schemas.microsoft.com/office/drawing/2014/main" id="{7D1DDB45-98C0-481C-9A63-07C400390F8A}"/>
                </a:ext>
              </a:extLst>
            </p:cNvPr>
            <p:cNvSpPr txBox="1"/>
            <p:nvPr/>
          </p:nvSpPr>
          <p:spPr>
            <a:xfrm>
              <a:off x="1079908" y="1644143"/>
              <a:ext cx="1013098" cy="28847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150000"/>
                </a:lnSpc>
                <a:defRPr sz="1400" b="1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algn="r"/>
              <a:r>
                <a:rPr lang="id-ID" dirty="0">
                  <a:solidFill>
                    <a:schemeClr val="bg1"/>
                  </a:solidFill>
                </a:rPr>
                <a:t>Description</a:t>
              </a:r>
              <a:endParaRPr lang="en-ID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B572FF2-E030-42F8-9925-0AD77BDF20A2}"/>
              </a:ext>
            </a:extLst>
          </p:cNvPr>
          <p:cNvCxnSpPr>
            <a:cxnSpLocks/>
          </p:cNvCxnSpPr>
          <p:nvPr/>
        </p:nvCxnSpPr>
        <p:spPr>
          <a:xfrm>
            <a:off x="2435810" y="1529177"/>
            <a:ext cx="547382" cy="0"/>
          </a:xfrm>
          <a:prstGeom prst="line">
            <a:avLst/>
          </a:prstGeom>
          <a:ln w="28575" cap="rnd">
            <a:solidFill>
              <a:schemeClr val="bg1">
                <a:lumMod val="9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02B47E3-656C-44D9-B265-38C7A36A178E}"/>
              </a:ext>
            </a:extLst>
          </p:cNvPr>
          <p:cNvGrpSpPr/>
          <p:nvPr/>
        </p:nvGrpSpPr>
        <p:grpSpPr>
          <a:xfrm flipH="1">
            <a:off x="408835" y="2610503"/>
            <a:ext cx="2584989" cy="1258545"/>
            <a:chOff x="1079908" y="1644143"/>
            <a:chExt cx="2584989" cy="1258545"/>
          </a:xfrm>
        </p:grpSpPr>
        <p:sp>
          <p:nvSpPr>
            <p:cNvPr id="33" name="Left Text Body">
              <a:extLst>
                <a:ext uri="{FF2B5EF4-FFF2-40B4-BE49-F238E27FC236}">
                  <a16:creationId xmlns:a16="http://schemas.microsoft.com/office/drawing/2014/main" id="{357D7239-C2CE-41CF-83FA-D9BD334334C7}"/>
                </a:ext>
              </a:extLst>
            </p:cNvPr>
            <p:cNvSpPr txBox="1"/>
            <p:nvPr/>
          </p:nvSpPr>
          <p:spPr>
            <a:xfrm>
              <a:off x="1079910" y="2169154"/>
              <a:ext cx="2584987" cy="733534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100" dirty="0">
                  <a:solidFill>
                    <a:schemeClr val="bg1"/>
                  </a:solidFill>
                </a:rPr>
                <a:t>Ipsum </a:t>
              </a:r>
              <a:r>
                <a:rPr lang="en-US" sz="1100" dirty="0" err="1">
                  <a:solidFill>
                    <a:schemeClr val="bg1"/>
                  </a:solidFill>
                </a:rPr>
                <a:t>volutpat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tincidunt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dapibus</a:t>
              </a:r>
              <a:r>
                <a:rPr lang="en-US" sz="1100" dirty="0">
                  <a:solidFill>
                    <a:schemeClr val="bg1"/>
                  </a:solidFill>
                </a:rPr>
                <a:t> integer </a:t>
              </a:r>
              <a:r>
                <a:rPr lang="en-US" sz="1100" dirty="0" err="1">
                  <a:solidFill>
                    <a:schemeClr val="bg1"/>
                  </a:solidFill>
                </a:rPr>
                <a:t>eleifenad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nulla</a:t>
              </a:r>
              <a:r>
                <a:rPr lang="en-US" sz="1100" dirty="0">
                  <a:solidFill>
                    <a:schemeClr val="bg1"/>
                  </a:solidFill>
                </a:rPr>
                <a:t> dictum </a:t>
              </a:r>
              <a:r>
                <a:rPr lang="en-US" sz="1100" dirty="0" err="1">
                  <a:solidFill>
                    <a:schemeClr val="bg1"/>
                  </a:solidFill>
                </a:rPr>
                <a:t>iste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lacuas</a:t>
              </a:r>
              <a:r>
                <a:rPr lang="en-US" sz="1100" dirty="0">
                  <a:solidFill>
                    <a:schemeClr val="bg1"/>
                  </a:solidFill>
                </a:rPr>
                <a:t> lorem ipsum dolor</a:t>
              </a:r>
              <a:endParaRPr lang="en-ID" sz="1100" dirty="0">
                <a:solidFill>
                  <a:schemeClr val="bg1"/>
                </a:solidFill>
              </a:endParaRPr>
            </a:p>
          </p:txBody>
        </p:sp>
        <p:sp>
          <p:nvSpPr>
            <p:cNvPr id="34" name="LeftSub">
              <a:extLst>
                <a:ext uri="{FF2B5EF4-FFF2-40B4-BE49-F238E27FC236}">
                  <a16:creationId xmlns:a16="http://schemas.microsoft.com/office/drawing/2014/main" id="{F4D1E22B-4225-44AD-85D8-FC7EDDC0AC3C}"/>
                </a:ext>
              </a:extLst>
            </p:cNvPr>
            <p:cNvSpPr txBox="1"/>
            <p:nvPr/>
          </p:nvSpPr>
          <p:spPr>
            <a:xfrm>
              <a:off x="1079908" y="1644143"/>
              <a:ext cx="1013098" cy="28847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150000"/>
                </a:lnSpc>
                <a:defRPr sz="1400" b="1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algn="r"/>
              <a:r>
                <a:rPr lang="id-ID" dirty="0">
                  <a:solidFill>
                    <a:schemeClr val="bg1"/>
                  </a:solidFill>
                </a:rPr>
                <a:t>Description</a:t>
              </a:r>
              <a:endParaRPr lang="en-ID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4177A4A-8E51-4D2C-8F6B-C93A68B55912}"/>
              </a:ext>
            </a:extLst>
          </p:cNvPr>
          <p:cNvCxnSpPr>
            <a:cxnSpLocks/>
          </p:cNvCxnSpPr>
          <p:nvPr/>
        </p:nvCxnSpPr>
        <p:spPr>
          <a:xfrm>
            <a:off x="2435810" y="3038859"/>
            <a:ext cx="547382" cy="0"/>
          </a:xfrm>
          <a:prstGeom prst="line">
            <a:avLst/>
          </a:prstGeom>
          <a:ln w="28575" cap="rnd">
            <a:solidFill>
              <a:schemeClr val="bg1">
                <a:lumMod val="9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81E06C4-951F-4A19-A2EE-84677DE9E358}"/>
              </a:ext>
            </a:extLst>
          </p:cNvPr>
          <p:cNvGrpSpPr/>
          <p:nvPr/>
        </p:nvGrpSpPr>
        <p:grpSpPr>
          <a:xfrm flipH="1">
            <a:off x="408835" y="4105582"/>
            <a:ext cx="2584989" cy="1258545"/>
            <a:chOff x="1079908" y="1644143"/>
            <a:chExt cx="2584989" cy="1258545"/>
          </a:xfrm>
        </p:grpSpPr>
        <p:sp>
          <p:nvSpPr>
            <p:cNvPr id="38" name="Left Text Body">
              <a:extLst>
                <a:ext uri="{FF2B5EF4-FFF2-40B4-BE49-F238E27FC236}">
                  <a16:creationId xmlns:a16="http://schemas.microsoft.com/office/drawing/2014/main" id="{F6FD6D36-FAA0-4CDF-BC4D-FAF1171BEF07}"/>
                </a:ext>
              </a:extLst>
            </p:cNvPr>
            <p:cNvSpPr txBox="1"/>
            <p:nvPr/>
          </p:nvSpPr>
          <p:spPr>
            <a:xfrm>
              <a:off x="1079910" y="2169154"/>
              <a:ext cx="2584987" cy="733534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100" dirty="0">
                  <a:solidFill>
                    <a:schemeClr val="bg1"/>
                  </a:solidFill>
                </a:rPr>
                <a:t>Ipsum </a:t>
              </a:r>
              <a:r>
                <a:rPr lang="en-US" sz="1100" dirty="0" err="1">
                  <a:solidFill>
                    <a:schemeClr val="bg1"/>
                  </a:solidFill>
                </a:rPr>
                <a:t>volutpat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tincidunt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dapibus</a:t>
              </a:r>
              <a:r>
                <a:rPr lang="en-US" sz="1100" dirty="0">
                  <a:solidFill>
                    <a:schemeClr val="bg1"/>
                  </a:solidFill>
                </a:rPr>
                <a:t> integer </a:t>
              </a:r>
              <a:r>
                <a:rPr lang="en-US" sz="1100" dirty="0" err="1">
                  <a:solidFill>
                    <a:schemeClr val="bg1"/>
                  </a:solidFill>
                </a:rPr>
                <a:t>eleifenad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nulla</a:t>
              </a:r>
              <a:r>
                <a:rPr lang="en-US" sz="1100" dirty="0">
                  <a:solidFill>
                    <a:schemeClr val="bg1"/>
                  </a:solidFill>
                </a:rPr>
                <a:t> dictum </a:t>
              </a:r>
              <a:r>
                <a:rPr lang="en-US" sz="1100" dirty="0" err="1">
                  <a:solidFill>
                    <a:schemeClr val="bg1"/>
                  </a:solidFill>
                </a:rPr>
                <a:t>iste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lacuas</a:t>
              </a:r>
              <a:r>
                <a:rPr lang="en-US" sz="1100" dirty="0">
                  <a:solidFill>
                    <a:schemeClr val="bg1"/>
                  </a:solidFill>
                </a:rPr>
                <a:t> lorem ipsum dolor</a:t>
              </a:r>
              <a:endParaRPr lang="en-ID" sz="1100" dirty="0">
                <a:solidFill>
                  <a:schemeClr val="bg1"/>
                </a:solidFill>
              </a:endParaRPr>
            </a:p>
          </p:txBody>
        </p:sp>
        <p:sp>
          <p:nvSpPr>
            <p:cNvPr id="39" name="LeftSub">
              <a:extLst>
                <a:ext uri="{FF2B5EF4-FFF2-40B4-BE49-F238E27FC236}">
                  <a16:creationId xmlns:a16="http://schemas.microsoft.com/office/drawing/2014/main" id="{CCC27112-2C0C-4698-9E9A-0B673513A548}"/>
                </a:ext>
              </a:extLst>
            </p:cNvPr>
            <p:cNvSpPr txBox="1"/>
            <p:nvPr/>
          </p:nvSpPr>
          <p:spPr>
            <a:xfrm>
              <a:off x="1079908" y="1644143"/>
              <a:ext cx="1013098" cy="28847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150000"/>
                </a:lnSpc>
                <a:defRPr sz="1400" b="1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algn="r"/>
              <a:r>
                <a:rPr lang="id-ID" dirty="0">
                  <a:solidFill>
                    <a:schemeClr val="bg1"/>
                  </a:solidFill>
                </a:rPr>
                <a:t>Description</a:t>
              </a:r>
              <a:endParaRPr lang="en-ID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88D817C-DC8F-4F2A-8143-BED4C33CC5DE}"/>
              </a:ext>
            </a:extLst>
          </p:cNvPr>
          <p:cNvCxnSpPr>
            <a:cxnSpLocks/>
          </p:cNvCxnSpPr>
          <p:nvPr/>
        </p:nvCxnSpPr>
        <p:spPr>
          <a:xfrm>
            <a:off x="2435810" y="4533938"/>
            <a:ext cx="547382" cy="0"/>
          </a:xfrm>
          <a:prstGeom prst="line">
            <a:avLst/>
          </a:prstGeom>
          <a:ln w="28575" cap="rnd">
            <a:solidFill>
              <a:schemeClr val="bg1">
                <a:lumMod val="9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pHolder9">
            <a:extLst>
              <a:ext uri="{FF2B5EF4-FFF2-40B4-BE49-F238E27FC236}">
                <a16:creationId xmlns:a16="http://schemas.microsoft.com/office/drawing/2014/main" id="{1AAD8E9B-A7B4-4832-A6DF-4414FD43E11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DB593BA-547A-459C-9D86-5E2FDF472AF9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F28CB2E9-4DD1-468C-9AD4-EA829228FD5D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3" name="Grand Title">
              <a:extLst>
                <a:ext uri="{FF2B5EF4-FFF2-40B4-BE49-F238E27FC236}">
                  <a16:creationId xmlns:a16="http://schemas.microsoft.com/office/drawing/2014/main" id="{5BACE789-9B4F-450C-87B3-06985E1F23E4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4" name="PpHeader">
              <a:extLst>
                <a:ext uri="{FF2B5EF4-FFF2-40B4-BE49-F238E27FC236}">
                  <a16:creationId xmlns:a16="http://schemas.microsoft.com/office/drawing/2014/main" id="{12FFBD60-30B5-45EE-B2DA-AC6BDF35A90F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447312E8-3537-4FDB-BDB6-D64B313638D3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C94A786F-4A15-403F-97BE-9E853364CB9F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0FD212A-7E4B-43C4-A2FA-56CEFE70577D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8A4D959-8D21-45CC-9B69-D7AEC1A8952A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0AB1B461-F946-49D8-9C77-1FAF71C3FEFE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19487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300F58F7-D098-4B91-A8D3-CADEBE5405E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18AB612-E10B-4626-9316-A97729A0D5D4}"/>
              </a:ext>
            </a:extLst>
          </p:cNvPr>
          <p:cNvSpPr/>
          <p:nvPr/>
        </p:nvSpPr>
        <p:spPr>
          <a:xfrm>
            <a:off x="5363342" y="1761861"/>
            <a:ext cx="2900855" cy="1523978"/>
          </a:xfrm>
          <a:prstGeom prst="rect">
            <a:avLst/>
          </a:prstGeom>
          <a:solidFill>
            <a:schemeClr val="accent1">
              <a:alpha val="90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9" name="Left Text Body">
            <a:extLst>
              <a:ext uri="{FF2B5EF4-FFF2-40B4-BE49-F238E27FC236}">
                <a16:creationId xmlns:a16="http://schemas.microsoft.com/office/drawing/2014/main" id="{9BA21204-4F56-442D-ABCF-AC825A8E60A8}"/>
              </a:ext>
            </a:extLst>
          </p:cNvPr>
          <p:cNvSpPr txBox="1"/>
          <p:nvPr/>
        </p:nvSpPr>
        <p:spPr>
          <a:xfrm>
            <a:off x="5670751" y="2527376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Ipsum </a:t>
            </a:r>
            <a:r>
              <a:rPr lang="en-US" sz="1200" dirty="0" err="1">
                <a:solidFill>
                  <a:schemeClr val="bg1"/>
                </a:solidFill>
              </a:rPr>
              <a:t>volutpat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tincidunt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integer </a:t>
            </a:r>
            <a:r>
              <a:rPr lang="en-US" sz="1200" dirty="0" err="1">
                <a:solidFill>
                  <a:schemeClr val="bg1"/>
                </a:solidFill>
              </a:rPr>
              <a:t>eleifenad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nulla</a:t>
            </a:r>
            <a:r>
              <a:rPr lang="en-US" sz="1200" dirty="0">
                <a:solidFill>
                  <a:schemeClr val="bg1"/>
                </a:solidFill>
              </a:rPr>
              <a:t> dictum</a:t>
            </a:r>
            <a:endParaRPr lang="en-ID" sz="1200" dirty="0">
              <a:solidFill>
                <a:schemeClr val="bg1"/>
              </a:solidFill>
            </a:endParaRPr>
          </a:p>
        </p:txBody>
      </p:sp>
      <p:sp>
        <p:nvSpPr>
          <p:cNvPr id="10" name="LeftSub">
            <a:extLst>
              <a:ext uri="{FF2B5EF4-FFF2-40B4-BE49-F238E27FC236}">
                <a16:creationId xmlns:a16="http://schemas.microsoft.com/office/drawing/2014/main" id="{4CC3F300-337A-44E9-AEFC-88549404C43F}"/>
              </a:ext>
            </a:extLst>
          </p:cNvPr>
          <p:cNvSpPr txBox="1"/>
          <p:nvPr/>
        </p:nvSpPr>
        <p:spPr>
          <a:xfrm>
            <a:off x="5670751" y="1976743"/>
            <a:ext cx="1431482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id-ID" dirty="0">
                <a:solidFill>
                  <a:schemeClr val="bg1"/>
                </a:solidFill>
              </a:rPr>
              <a:t>Company Profile</a:t>
            </a:r>
            <a:endParaRPr lang="en-ID" dirty="0">
              <a:solidFill>
                <a:schemeClr val="bg1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12DD686-61F3-442D-AF97-11BA1B172245}"/>
              </a:ext>
            </a:extLst>
          </p:cNvPr>
          <p:cNvCxnSpPr>
            <a:cxnSpLocks/>
          </p:cNvCxnSpPr>
          <p:nvPr/>
        </p:nvCxnSpPr>
        <p:spPr>
          <a:xfrm>
            <a:off x="5712640" y="2406834"/>
            <a:ext cx="547382" cy="0"/>
          </a:xfrm>
          <a:prstGeom prst="line">
            <a:avLst/>
          </a:prstGeom>
          <a:ln w="2857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EBA242BC-7782-4016-86A3-1A7D76207ADF}"/>
              </a:ext>
            </a:extLst>
          </p:cNvPr>
          <p:cNvSpPr/>
          <p:nvPr/>
        </p:nvSpPr>
        <p:spPr>
          <a:xfrm>
            <a:off x="5363342" y="3572160"/>
            <a:ext cx="2900855" cy="1523978"/>
          </a:xfrm>
          <a:prstGeom prst="rect">
            <a:avLst/>
          </a:prstGeom>
          <a:solidFill>
            <a:schemeClr val="accent1">
              <a:alpha val="90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9" name="Left Text Body">
            <a:extLst>
              <a:ext uri="{FF2B5EF4-FFF2-40B4-BE49-F238E27FC236}">
                <a16:creationId xmlns:a16="http://schemas.microsoft.com/office/drawing/2014/main" id="{908E091D-5073-415D-A220-6A4DD337DD8C}"/>
              </a:ext>
            </a:extLst>
          </p:cNvPr>
          <p:cNvSpPr txBox="1"/>
          <p:nvPr/>
        </p:nvSpPr>
        <p:spPr>
          <a:xfrm>
            <a:off x="5670751" y="4337675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Ipsum </a:t>
            </a:r>
            <a:r>
              <a:rPr lang="en-US" sz="1200" dirty="0" err="1">
                <a:solidFill>
                  <a:schemeClr val="bg1"/>
                </a:solidFill>
              </a:rPr>
              <a:t>volutpat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tincidunt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integer </a:t>
            </a:r>
            <a:r>
              <a:rPr lang="en-US" sz="1200" dirty="0" err="1">
                <a:solidFill>
                  <a:schemeClr val="bg1"/>
                </a:solidFill>
              </a:rPr>
              <a:t>eleifenad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nulla</a:t>
            </a:r>
            <a:r>
              <a:rPr lang="en-US" sz="1200" dirty="0">
                <a:solidFill>
                  <a:schemeClr val="bg1"/>
                </a:solidFill>
              </a:rPr>
              <a:t> dictum</a:t>
            </a:r>
            <a:endParaRPr lang="en-ID" sz="1200" dirty="0">
              <a:solidFill>
                <a:schemeClr val="bg1"/>
              </a:solidFill>
            </a:endParaRPr>
          </a:p>
        </p:txBody>
      </p:sp>
      <p:sp>
        <p:nvSpPr>
          <p:cNvPr id="20" name="LeftSub">
            <a:extLst>
              <a:ext uri="{FF2B5EF4-FFF2-40B4-BE49-F238E27FC236}">
                <a16:creationId xmlns:a16="http://schemas.microsoft.com/office/drawing/2014/main" id="{72BF25D0-1D76-44C9-900D-B6AC52F49936}"/>
              </a:ext>
            </a:extLst>
          </p:cNvPr>
          <p:cNvSpPr txBox="1"/>
          <p:nvPr/>
        </p:nvSpPr>
        <p:spPr>
          <a:xfrm>
            <a:off x="5670751" y="3787042"/>
            <a:ext cx="119423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id-ID" dirty="0">
                <a:solidFill>
                  <a:schemeClr val="bg1"/>
                </a:solidFill>
              </a:rPr>
              <a:t>Image Gallery</a:t>
            </a:r>
            <a:endParaRPr lang="en-ID" dirty="0">
              <a:solidFill>
                <a:schemeClr val="bg1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12395F3-A54E-4A4C-A98E-5BFF89650D2B}"/>
              </a:ext>
            </a:extLst>
          </p:cNvPr>
          <p:cNvCxnSpPr>
            <a:cxnSpLocks/>
          </p:cNvCxnSpPr>
          <p:nvPr/>
        </p:nvCxnSpPr>
        <p:spPr>
          <a:xfrm>
            <a:off x="5712640" y="4217133"/>
            <a:ext cx="547382" cy="0"/>
          </a:xfrm>
          <a:prstGeom prst="line">
            <a:avLst/>
          </a:prstGeom>
          <a:ln w="2857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F7E9E0E6-6544-4988-BDDA-2C7B83AF9073}"/>
              </a:ext>
            </a:extLst>
          </p:cNvPr>
          <p:cNvSpPr/>
          <p:nvPr/>
        </p:nvSpPr>
        <p:spPr>
          <a:xfrm>
            <a:off x="8613495" y="1761861"/>
            <a:ext cx="2900855" cy="1523978"/>
          </a:xfrm>
          <a:prstGeom prst="rect">
            <a:avLst/>
          </a:prstGeom>
          <a:solidFill>
            <a:schemeClr val="accent1">
              <a:alpha val="90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6" name="Left Text Body">
            <a:extLst>
              <a:ext uri="{FF2B5EF4-FFF2-40B4-BE49-F238E27FC236}">
                <a16:creationId xmlns:a16="http://schemas.microsoft.com/office/drawing/2014/main" id="{A9187750-618F-44FF-9467-7F3AA9E49A36}"/>
              </a:ext>
            </a:extLst>
          </p:cNvPr>
          <p:cNvSpPr txBox="1"/>
          <p:nvPr/>
        </p:nvSpPr>
        <p:spPr>
          <a:xfrm>
            <a:off x="8920904" y="2527376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Ipsum </a:t>
            </a:r>
            <a:r>
              <a:rPr lang="en-US" sz="1200" dirty="0" err="1">
                <a:solidFill>
                  <a:schemeClr val="bg1"/>
                </a:solidFill>
              </a:rPr>
              <a:t>volutpat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tincidunt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integer </a:t>
            </a:r>
            <a:r>
              <a:rPr lang="en-US" sz="1200" dirty="0" err="1">
                <a:solidFill>
                  <a:schemeClr val="bg1"/>
                </a:solidFill>
              </a:rPr>
              <a:t>eleifenad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nulla</a:t>
            </a:r>
            <a:r>
              <a:rPr lang="en-US" sz="1200" dirty="0">
                <a:solidFill>
                  <a:schemeClr val="bg1"/>
                </a:solidFill>
              </a:rPr>
              <a:t> dictum</a:t>
            </a:r>
            <a:endParaRPr lang="en-ID" sz="1200" dirty="0">
              <a:solidFill>
                <a:schemeClr val="bg1"/>
              </a:solidFill>
            </a:endParaRPr>
          </a:p>
        </p:txBody>
      </p:sp>
      <p:sp>
        <p:nvSpPr>
          <p:cNvPr id="27" name="LeftSub">
            <a:extLst>
              <a:ext uri="{FF2B5EF4-FFF2-40B4-BE49-F238E27FC236}">
                <a16:creationId xmlns:a16="http://schemas.microsoft.com/office/drawing/2014/main" id="{9FE7C1CE-BA46-417D-918A-E88012843228}"/>
              </a:ext>
            </a:extLst>
          </p:cNvPr>
          <p:cNvSpPr txBox="1"/>
          <p:nvPr/>
        </p:nvSpPr>
        <p:spPr>
          <a:xfrm>
            <a:off x="8920904" y="1976743"/>
            <a:ext cx="1011880" cy="28975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id-ID" dirty="0">
                <a:solidFill>
                  <a:schemeClr val="bg1"/>
                </a:solidFill>
              </a:rPr>
              <a:t>About Team</a:t>
            </a:r>
            <a:endParaRPr lang="en-ID" dirty="0">
              <a:solidFill>
                <a:schemeClr val="bg1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CC8FA11-0019-47DD-A0F4-4E0892B4E074}"/>
              </a:ext>
            </a:extLst>
          </p:cNvPr>
          <p:cNvCxnSpPr>
            <a:cxnSpLocks/>
          </p:cNvCxnSpPr>
          <p:nvPr/>
        </p:nvCxnSpPr>
        <p:spPr>
          <a:xfrm>
            <a:off x="8962793" y="2406834"/>
            <a:ext cx="547382" cy="0"/>
          </a:xfrm>
          <a:prstGeom prst="line">
            <a:avLst/>
          </a:prstGeom>
          <a:ln w="2857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35BEAA6F-04ED-4EA6-A17A-24EF82073A00}"/>
              </a:ext>
            </a:extLst>
          </p:cNvPr>
          <p:cNvSpPr/>
          <p:nvPr/>
        </p:nvSpPr>
        <p:spPr>
          <a:xfrm>
            <a:off x="8613495" y="3572160"/>
            <a:ext cx="2900855" cy="1523978"/>
          </a:xfrm>
          <a:prstGeom prst="rect">
            <a:avLst/>
          </a:prstGeom>
          <a:solidFill>
            <a:schemeClr val="accent1">
              <a:alpha val="90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33" name="Left Text Body">
            <a:extLst>
              <a:ext uri="{FF2B5EF4-FFF2-40B4-BE49-F238E27FC236}">
                <a16:creationId xmlns:a16="http://schemas.microsoft.com/office/drawing/2014/main" id="{DD03C6B1-111C-40AD-84D0-80ADBCF49561}"/>
              </a:ext>
            </a:extLst>
          </p:cNvPr>
          <p:cNvSpPr txBox="1"/>
          <p:nvPr/>
        </p:nvSpPr>
        <p:spPr>
          <a:xfrm>
            <a:off x="8920904" y="4337675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Ipsum </a:t>
            </a:r>
            <a:r>
              <a:rPr lang="en-US" sz="1200" dirty="0" err="1">
                <a:solidFill>
                  <a:schemeClr val="bg1"/>
                </a:solidFill>
              </a:rPr>
              <a:t>volutpat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tincidunt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integer </a:t>
            </a:r>
            <a:r>
              <a:rPr lang="en-US" sz="1200" dirty="0" err="1">
                <a:solidFill>
                  <a:schemeClr val="bg1"/>
                </a:solidFill>
              </a:rPr>
              <a:t>eleifenad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nulla</a:t>
            </a:r>
            <a:r>
              <a:rPr lang="en-US" sz="1200" dirty="0">
                <a:solidFill>
                  <a:schemeClr val="bg1"/>
                </a:solidFill>
              </a:rPr>
              <a:t> dictum</a:t>
            </a:r>
            <a:endParaRPr lang="en-ID" sz="1200" dirty="0">
              <a:solidFill>
                <a:schemeClr val="bg1"/>
              </a:solidFill>
            </a:endParaRPr>
          </a:p>
        </p:txBody>
      </p:sp>
      <p:sp>
        <p:nvSpPr>
          <p:cNvPr id="34" name="LeftSub">
            <a:extLst>
              <a:ext uri="{FF2B5EF4-FFF2-40B4-BE49-F238E27FC236}">
                <a16:creationId xmlns:a16="http://schemas.microsoft.com/office/drawing/2014/main" id="{7145DE29-A299-41C5-AEAB-BD503E949F51}"/>
              </a:ext>
            </a:extLst>
          </p:cNvPr>
          <p:cNvSpPr txBox="1"/>
          <p:nvPr/>
        </p:nvSpPr>
        <p:spPr>
          <a:xfrm>
            <a:off x="8920904" y="3787042"/>
            <a:ext cx="797013" cy="28975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id-ID" dirty="0">
                <a:solidFill>
                  <a:schemeClr val="bg1"/>
                </a:solidFill>
              </a:rPr>
              <a:t>Data Info</a:t>
            </a:r>
            <a:endParaRPr lang="en-ID" dirty="0">
              <a:solidFill>
                <a:schemeClr val="bg1"/>
              </a:solidFill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F183376-D910-4C9F-81C5-E918378C9022}"/>
              </a:ext>
            </a:extLst>
          </p:cNvPr>
          <p:cNvCxnSpPr>
            <a:cxnSpLocks/>
          </p:cNvCxnSpPr>
          <p:nvPr/>
        </p:nvCxnSpPr>
        <p:spPr>
          <a:xfrm>
            <a:off x="8962793" y="4217133"/>
            <a:ext cx="547382" cy="0"/>
          </a:xfrm>
          <a:prstGeom prst="line">
            <a:avLst/>
          </a:prstGeom>
          <a:ln w="2857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Grand Title">
            <a:extLst>
              <a:ext uri="{FF2B5EF4-FFF2-40B4-BE49-F238E27FC236}">
                <a16:creationId xmlns:a16="http://schemas.microsoft.com/office/drawing/2014/main" id="{F8F34DB6-D21B-474D-8257-5683ED738946}"/>
              </a:ext>
            </a:extLst>
          </p:cNvPr>
          <p:cNvSpPr txBox="1"/>
          <p:nvPr/>
        </p:nvSpPr>
        <p:spPr>
          <a:xfrm>
            <a:off x="987002" y="1675720"/>
            <a:ext cx="2372166" cy="147732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id-ID" sz="4800" dirty="0">
                <a:solidFill>
                  <a:schemeClr val="accent1"/>
                </a:solidFill>
                <a:latin typeface="+mj-lt"/>
              </a:rPr>
              <a:t>Content </a:t>
            </a:r>
            <a:r>
              <a:rPr lang="id-ID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id-ID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List</a:t>
            </a:r>
            <a:endParaRPr lang="en-ID" sz="48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38" name="Justify Text Body">
            <a:extLst>
              <a:ext uri="{FF2B5EF4-FFF2-40B4-BE49-F238E27FC236}">
                <a16:creationId xmlns:a16="http://schemas.microsoft.com/office/drawing/2014/main" id="{90AE0EFA-A56D-4FBA-B43F-49DA405846BC}"/>
              </a:ext>
            </a:extLst>
          </p:cNvPr>
          <p:cNvSpPr txBox="1"/>
          <p:nvPr/>
        </p:nvSpPr>
        <p:spPr>
          <a:xfrm>
            <a:off x="987001" y="3706127"/>
            <a:ext cx="3576019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orare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ipraesent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9A4AC5BA-1A5C-4823-AD88-9728E89025B8}"/>
              </a:ext>
            </a:extLst>
          </p:cNvPr>
          <p:cNvCxnSpPr>
            <a:cxnSpLocks/>
          </p:cNvCxnSpPr>
          <p:nvPr/>
        </p:nvCxnSpPr>
        <p:spPr>
          <a:xfrm>
            <a:off x="1020339" y="3471438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1BBA1E2-1947-4F60-A5AF-31A070E0F704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F06C45E8-6EB1-4F04-B2D3-1ED7714DC4F3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5" name="Grand Title">
              <a:extLst>
                <a:ext uri="{FF2B5EF4-FFF2-40B4-BE49-F238E27FC236}">
                  <a16:creationId xmlns:a16="http://schemas.microsoft.com/office/drawing/2014/main" id="{5FD8730B-9FE6-4618-861A-CFF07396386B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6" name="PpHeader">
              <a:extLst>
                <a:ext uri="{FF2B5EF4-FFF2-40B4-BE49-F238E27FC236}">
                  <a16:creationId xmlns:a16="http://schemas.microsoft.com/office/drawing/2014/main" id="{89EDFF10-B19C-41B8-A34A-A704DEB1FFF0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1FDC758F-7A69-4777-98C2-A04C4A6A139E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73888FD-21CD-457F-BC75-F0B6DD65BC82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62DAEFD3-FBD7-49E0-BBC3-3B38C3DF42CD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24AD99AE-0D4B-4A3A-B1E0-3D8D7D559B3C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03ACB638-0230-41B0-8713-3AF9019C4F90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05260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">
            <a:extLst>
              <a:ext uri="{FF2B5EF4-FFF2-40B4-BE49-F238E27FC236}">
                <a16:creationId xmlns:a16="http://schemas.microsoft.com/office/drawing/2014/main" id="{0080D2DA-69E4-4BB9-A018-0DE61259029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pHolder2">
            <a:extLst>
              <a:ext uri="{FF2B5EF4-FFF2-40B4-BE49-F238E27FC236}">
                <a16:creationId xmlns:a16="http://schemas.microsoft.com/office/drawing/2014/main" id="{7F6FB9DD-6D3D-40A1-9C52-EE7601F9ED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Shapes">
            <a:extLst>
              <a:ext uri="{FF2B5EF4-FFF2-40B4-BE49-F238E27FC236}">
                <a16:creationId xmlns:a16="http://schemas.microsoft.com/office/drawing/2014/main" id="{17FEB129-BFA7-4DFB-B669-3415CD536226}"/>
              </a:ext>
            </a:extLst>
          </p:cNvPr>
          <p:cNvSpPr/>
          <p:nvPr/>
        </p:nvSpPr>
        <p:spPr>
          <a:xfrm>
            <a:off x="2684693" y="4006848"/>
            <a:ext cx="2305049" cy="2409827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D221AB6-6BCC-47AD-9C12-C5019DB263F6}"/>
              </a:ext>
            </a:extLst>
          </p:cNvPr>
          <p:cNvGrpSpPr/>
          <p:nvPr/>
        </p:nvGrpSpPr>
        <p:grpSpPr>
          <a:xfrm flipH="1">
            <a:off x="5911850" y="1840091"/>
            <a:ext cx="5564376" cy="3177818"/>
            <a:chOff x="5734050" y="2090740"/>
            <a:chExt cx="5564376" cy="3177818"/>
          </a:xfrm>
        </p:grpSpPr>
        <p:sp>
          <p:nvSpPr>
            <p:cNvPr id="16" name="Grand Title">
              <a:extLst>
                <a:ext uri="{FF2B5EF4-FFF2-40B4-BE49-F238E27FC236}">
                  <a16:creationId xmlns:a16="http://schemas.microsoft.com/office/drawing/2014/main" id="{EE5EAAA8-6212-488F-BFDB-3A26A209B1D0}"/>
                </a:ext>
              </a:extLst>
            </p:cNvPr>
            <p:cNvSpPr txBox="1"/>
            <p:nvPr/>
          </p:nvSpPr>
          <p:spPr>
            <a:xfrm flipH="1">
              <a:off x="8513379" y="2090740"/>
              <a:ext cx="2785046" cy="147732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r>
                <a:rPr lang="id-ID" sz="4800" dirty="0">
                  <a:solidFill>
                    <a:schemeClr val="accent1"/>
                  </a:solidFill>
                  <a:latin typeface="+mj-lt"/>
                </a:rPr>
                <a:t>Company </a:t>
              </a:r>
              <a:r>
                <a:rPr lang="id-ID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Profile</a:t>
              </a:r>
              <a:endParaRPr lang="en-ID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7" name="Justify Text Body">
              <a:extLst>
                <a:ext uri="{FF2B5EF4-FFF2-40B4-BE49-F238E27FC236}">
                  <a16:creationId xmlns:a16="http://schemas.microsoft.com/office/drawing/2014/main" id="{1435E575-7DC0-43DA-BC8F-A212BF7FE4C3}"/>
                </a:ext>
              </a:extLst>
            </p:cNvPr>
            <p:cNvSpPr txBox="1"/>
            <p:nvPr/>
          </p:nvSpPr>
          <p:spPr>
            <a:xfrm flipH="1">
              <a:off x="5734050" y="4190249"/>
              <a:ext cx="5564376" cy="10783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orare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ipraesent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molestias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harum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da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occaecati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quidem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in id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repellat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eos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provident culpa nihil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repellat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sed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soluta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0DE26557-27CE-4D48-ADC4-561CFD6E7DF4}"/>
                </a:ext>
              </a:extLst>
            </p:cNvPr>
            <p:cNvCxnSpPr>
              <a:cxnSpLocks/>
            </p:cNvCxnSpPr>
            <p:nvPr/>
          </p:nvCxnSpPr>
          <p:spPr>
            <a:xfrm>
              <a:off x="10708041" y="3941964"/>
              <a:ext cx="564985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DB4B4DF3-25F5-401C-A441-9C14972B9052}"/>
              </a:ext>
            </a:extLst>
          </p:cNvPr>
          <p:cNvSpPr txBox="1"/>
          <p:nvPr/>
        </p:nvSpPr>
        <p:spPr>
          <a:xfrm>
            <a:off x="3420437" y="4703930"/>
            <a:ext cx="833562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6600" dirty="0">
                <a:solidFill>
                  <a:schemeClr val="bg1">
                    <a:alpha val="50000"/>
                  </a:schemeClr>
                </a:solidFill>
                <a:latin typeface="+mj-lt"/>
              </a:rPr>
              <a:t>0</a:t>
            </a:r>
            <a:r>
              <a:rPr lang="id-ID" sz="6600" dirty="0">
                <a:solidFill>
                  <a:schemeClr val="bg1">
                    <a:alpha val="50000"/>
                  </a:schemeClr>
                </a:solidFill>
                <a:latin typeface="+mj-lt"/>
              </a:rPr>
              <a:t>1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AA29FBC-F61D-424B-9634-3FE1181BF583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FC1A808-0475-406D-A388-B28EBA4F7A8C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6" name="Grand Title">
              <a:extLst>
                <a:ext uri="{FF2B5EF4-FFF2-40B4-BE49-F238E27FC236}">
                  <a16:creationId xmlns:a16="http://schemas.microsoft.com/office/drawing/2014/main" id="{A7FBF70D-EE0D-46C3-BFB9-A9481257C611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7" name="PpHeader">
              <a:extLst>
                <a:ext uri="{FF2B5EF4-FFF2-40B4-BE49-F238E27FC236}">
                  <a16:creationId xmlns:a16="http://schemas.microsoft.com/office/drawing/2014/main" id="{2E2972CF-C607-416E-927D-6F4BAFB17E27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05292B8A-D001-4ACE-9F06-C066052CADE6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21EC023-C8EE-4F15-9821-9176F3C8195A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C8069C9-DAA2-4B4E-91F1-907080EB8CBA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E710C407-1ABC-46AA-A6E2-8939163541F6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8309971-CD31-45CC-80FD-8B4DABC86EB7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10938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BC1D8C7D-6BBF-4B20-90EE-1AFC1C5EBDCC}"/>
              </a:ext>
            </a:extLst>
          </p:cNvPr>
          <p:cNvGrpSpPr/>
          <p:nvPr/>
        </p:nvGrpSpPr>
        <p:grpSpPr>
          <a:xfrm flipH="1">
            <a:off x="1173328" y="1371546"/>
            <a:ext cx="4114800" cy="3108716"/>
            <a:chOff x="1173328" y="1371546"/>
            <a:chExt cx="4114800" cy="3108716"/>
          </a:xfrm>
        </p:grpSpPr>
        <p:sp>
          <p:nvSpPr>
            <p:cNvPr id="2" name="Grand Title">
              <a:extLst>
                <a:ext uri="{FF2B5EF4-FFF2-40B4-BE49-F238E27FC236}">
                  <a16:creationId xmlns:a16="http://schemas.microsoft.com/office/drawing/2014/main" id="{136BA6C4-B217-4467-83CE-A024B8EA2715}"/>
                </a:ext>
              </a:extLst>
            </p:cNvPr>
            <p:cNvSpPr txBox="1"/>
            <p:nvPr/>
          </p:nvSpPr>
          <p:spPr>
            <a:xfrm>
              <a:off x="1173328" y="1371546"/>
              <a:ext cx="3824341" cy="147732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/>
              <a:r>
                <a:rPr lang="en-US" sz="48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Our</a:t>
              </a:r>
            </a:p>
            <a:p>
              <a:pPr algn="r"/>
              <a:r>
                <a:rPr lang="en-US" sz="4800">
                  <a:solidFill>
                    <a:schemeClr val="accent1"/>
                  </a:solidFill>
                  <a:latin typeface="+mj-lt"/>
                </a:rPr>
                <a:t>Company</a:t>
              </a:r>
              <a:endParaRPr lang="en-ID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3" name="Justify Text Body">
              <a:extLst>
                <a:ext uri="{FF2B5EF4-FFF2-40B4-BE49-F238E27FC236}">
                  <a16:creationId xmlns:a16="http://schemas.microsoft.com/office/drawing/2014/main" id="{5CEEB6EA-429D-486F-8228-D22DA36FB336}"/>
                </a:ext>
              </a:extLst>
            </p:cNvPr>
            <p:cNvSpPr txBox="1"/>
            <p:nvPr/>
          </p:nvSpPr>
          <p:spPr>
            <a:xfrm>
              <a:off x="1173328" y="3401953"/>
              <a:ext cx="4114800" cy="10783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viverra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orare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ipraesent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id-ID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id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4D39A38A-E0A4-466D-B588-8EF66978B594}"/>
                </a:ext>
              </a:extLst>
            </p:cNvPr>
            <p:cNvCxnSpPr>
              <a:cxnSpLocks/>
            </p:cNvCxnSpPr>
            <p:nvPr/>
          </p:nvCxnSpPr>
          <p:spPr>
            <a:xfrm>
              <a:off x="1206666" y="3167264"/>
              <a:ext cx="564985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PpHolder2">
            <a:extLst>
              <a:ext uri="{FF2B5EF4-FFF2-40B4-BE49-F238E27FC236}">
                <a16:creationId xmlns:a16="http://schemas.microsoft.com/office/drawing/2014/main" id="{15B7DB56-3581-4A55-B1BB-126725767A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D376B36-B778-40B4-9CEE-185206656DF7}"/>
              </a:ext>
            </a:extLst>
          </p:cNvPr>
          <p:cNvSpPr/>
          <p:nvPr/>
        </p:nvSpPr>
        <p:spPr>
          <a:xfrm>
            <a:off x="7163847" y="4378887"/>
            <a:ext cx="4207225" cy="1631388"/>
          </a:xfrm>
          <a:prstGeom prst="rect">
            <a:avLst/>
          </a:prstGeom>
          <a:ln>
            <a:noFill/>
          </a:ln>
          <a:effectLst>
            <a:outerShdw blurRad="1016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schemeClr val="bg1"/>
              </a:solidFill>
            </a:endParaRPr>
          </a:p>
        </p:txBody>
      </p:sp>
      <p:sp>
        <p:nvSpPr>
          <p:cNvPr id="17" name="Center Text Body">
            <a:extLst>
              <a:ext uri="{FF2B5EF4-FFF2-40B4-BE49-F238E27FC236}">
                <a16:creationId xmlns:a16="http://schemas.microsoft.com/office/drawing/2014/main" id="{05980D31-BC40-43BE-A5D2-6271E4D343D4}"/>
              </a:ext>
            </a:extLst>
          </p:cNvPr>
          <p:cNvSpPr txBox="1"/>
          <p:nvPr/>
        </p:nvSpPr>
        <p:spPr>
          <a:xfrm>
            <a:off x="7798668" y="4655426"/>
            <a:ext cx="2937584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algn="ctr"/>
            <a:r>
              <a:rPr lang="en-US" dirty="0" err="1">
                <a:solidFill>
                  <a:schemeClr val="bg1"/>
                </a:solidFill>
              </a:rPr>
              <a:t>Dapibus</a:t>
            </a:r>
            <a:r>
              <a:rPr lang="en-US" dirty="0">
                <a:solidFill>
                  <a:schemeClr val="bg1"/>
                </a:solidFill>
              </a:rPr>
              <a:t> integer dolor </a:t>
            </a:r>
            <a:r>
              <a:rPr lang="en-US" dirty="0" err="1">
                <a:solidFill>
                  <a:schemeClr val="bg1"/>
                </a:solidFill>
              </a:rPr>
              <a:t>portititor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eleifend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nulla</a:t>
            </a:r>
            <a:r>
              <a:rPr lang="en-US" dirty="0">
                <a:solidFill>
                  <a:schemeClr val="bg1"/>
                </a:solidFill>
              </a:rPr>
              <a:t> dictum </a:t>
            </a:r>
            <a:r>
              <a:rPr lang="en-US" dirty="0" err="1">
                <a:solidFill>
                  <a:schemeClr val="bg1"/>
                </a:solidFill>
              </a:rPr>
              <a:t>pellentesque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lacus</a:t>
            </a:r>
            <a:r>
              <a:rPr lang="en-US" dirty="0">
                <a:solidFill>
                  <a:schemeClr val="bg1"/>
                </a:solidFill>
              </a:rPr>
              <a:t> vitae </a:t>
            </a:r>
            <a:r>
              <a:rPr lang="en-US" dirty="0" err="1">
                <a:solidFill>
                  <a:schemeClr val="bg1"/>
                </a:solidFill>
              </a:rPr>
              <a:t>iste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ane</a:t>
            </a:r>
            <a:r>
              <a:rPr lang="en-US" dirty="0">
                <a:solidFill>
                  <a:schemeClr val="bg1"/>
                </a:solidFill>
              </a:rPr>
              <a:t> sad </a:t>
            </a:r>
            <a:r>
              <a:rPr lang="en-US" dirty="0" err="1">
                <a:solidFill>
                  <a:schemeClr val="bg1"/>
                </a:solidFill>
              </a:rPr>
              <a:t>tristique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nullam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malesuada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nulla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massa</a:t>
            </a:r>
            <a:r>
              <a:rPr lang="en-US" dirty="0">
                <a:solidFill>
                  <a:schemeClr val="bg1"/>
                </a:solidFill>
              </a:rPr>
              <a:t> at </a:t>
            </a:r>
            <a:r>
              <a:rPr lang="en-US" dirty="0" err="1">
                <a:solidFill>
                  <a:schemeClr val="bg1"/>
                </a:solidFill>
              </a:rPr>
              <a:t>feugiat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scelerisque</a:t>
            </a:r>
            <a:r>
              <a:rPr lang="en-US" dirty="0">
                <a:solidFill>
                  <a:schemeClr val="bg1"/>
                </a:solidFill>
              </a:rPr>
              <a:t> ligula ipsum</a:t>
            </a:r>
            <a:endParaRPr lang="en-ID" dirty="0">
              <a:solidFill>
                <a:schemeClr val="bg1"/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134A9DC-841D-41C3-96B3-7183F17D0BC2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454768-68D3-4BAD-8576-23D742135EF7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4" name="Grand Title">
              <a:extLst>
                <a:ext uri="{FF2B5EF4-FFF2-40B4-BE49-F238E27FC236}">
                  <a16:creationId xmlns:a16="http://schemas.microsoft.com/office/drawing/2014/main" id="{98F715BD-1079-451F-BE9A-FCF002AFF575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5" name="PpHeader">
              <a:extLst>
                <a:ext uri="{FF2B5EF4-FFF2-40B4-BE49-F238E27FC236}">
                  <a16:creationId xmlns:a16="http://schemas.microsoft.com/office/drawing/2014/main" id="{98810FBA-883A-4C80-A32D-F4C9A5DC8761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8127481B-6296-4EBE-90D2-10F2C02B5E68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6A7AFCD-1B11-4960-8F30-54CCD330059A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2D28E1F2-F202-4926-83E8-9D8055E7AFB9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40311A27-325C-4B1D-9DCD-08A46D855F58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0C576D78-557A-4665-894C-2971C4F95909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870378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6E2764AF-1C3D-4E10-9F30-502F7D66B2FA}"/>
              </a:ext>
            </a:extLst>
          </p:cNvPr>
          <p:cNvSpPr/>
          <p:nvPr/>
        </p:nvSpPr>
        <p:spPr>
          <a:xfrm>
            <a:off x="5778500" y="1612900"/>
            <a:ext cx="2628900" cy="463537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D5927133-48E6-47B4-953A-7FB3C269F3E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51BEFC6-C7D0-42EC-9544-E480662D7D3D}"/>
              </a:ext>
            </a:extLst>
          </p:cNvPr>
          <p:cNvSpPr/>
          <p:nvPr/>
        </p:nvSpPr>
        <p:spPr>
          <a:xfrm>
            <a:off x="7915817" y="3975289"/>
            <a:ext cx="2900855" cy="1523978"/>
          </a:xfrm>
          <a:prstGeom prst="rect">
            <a:avLst/>
          </a:prstGeom>
          <a:solidFill>
            <a:schemeClr val="accent1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3" name="Left Text Body">
            <a:extLst>
              <a:ext uri="{FF2B5EF4-FFF2-40B4-BE49-F238E27FC236}">
                <a16:creationId xmlns:a16="http://schemas.microsoft.com/office/drawing/2014/main" id="{8D3A4B4C-63B0-4C25-9834-DC22F62CBABC}"/>
              </a:ext>
            </a:extLst>
          </p:cNvPr>
          <p:cNvSpPr txBox="1"/>
          <p:nvPr/>
        </p:nvSpPr>
        <p:spPr>
          <a:xfrm>
            <a:off x="8223226" y="4740804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Ipsum </a:t>
            </a:r>
            <a:r>
              <a:rPr lang="en-US" sz="1200" dirty="0" err="1">
                <a:solidFill>
                  <a:schemeClr val="bg1"/>
                </a:solidFill>
              </a:rPr>
              <a:t>volutpat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tincidunt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integer </a:t>
            </a:r>
            <a:r>
              <a:rPr lang="en-US" sz="1200" dirty="0" err="1">
                <a:solidFill>
                  <a:schemeClr val="bg1"/>
                </a:solidFill>
              </a:rPr>
              <a:t>eleifenad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nulla</a:t>
            </a:r>
            <a:r>
              <a:rPr lang="en-US" sz="1200" dirty="0">
                <a:solidFill>
                  <a:schemeClr val="bg1"/>
                </a:solidFill>
              </a:rPr>
              <a:t> dictum</a:t>
            </a:r>
            <a:endParaRPr lang="en-ID" sz="1200" dirty="0">
              <a:solidFill>
                <a:schemeClr val="bg1"/>
              </a:solidFill>
            </a:endParaRPr>
          </a:p>
        </p:txBody>
      </p:sp>
      <p:sp>
        <p:nvSpPr>
          <p:cNvPr id="14" name="LeftSub">
            <a:extLst>
              <a:ext uri="{FF2B5EF4-FFF2-40B4-BE49-F238E27FC236}">
                <a16:creationId xmlns:a16="http://schemas.microsoft.com/office/drawing/2014/main" id="{DA1BB494-E503-4545-AA3C-F5DF1CF88353}"/>
              </a:ext>
            </a:extLst>
          </p:cNvPr>
          <p:cNvSpPr txBox="1"/>
          <p:nvPr/>
        </p:nvSpPr>
        <p:spPr>
          <a:xfrm>
            <a:off x="8223226" y="4190171"/>
            <a:ext cx="1882951" cy="28975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chemeClr val="bg1"/>
                </a:solidFill>
              </a:rPr>
              <a:t>Grand Launching 2022</a:t>
            </a:r>
            <a:endParaRPr lang="en-ID" dirty="0">
              <a:solidFill>
                <a:schemeClr val="bg1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40B9371-09C5-41E3-9FF4-21C0CE19A873}"/>
              </a:ext>
            </a:extLst>
          </p:cNvPr>
          <p:cNvCxnSpPr>
            <a:cxnSpLocks/>
          </p:cNvCxnSpPr>
          <p:nvPr/>
        </p:nvCxnSpPr>
        <p:spPr>
          <a:xfrm>
            <a:off x="8265115" y="4620262"/>
            <a:ext cx="547382" cy="0"/>
          </a:xfrm>
          <a:prstGeom prst="line">
            <a:avLst/>
          </a:prstGeom>
          <a:ln w="2857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pHolder7">
            <a:extLst>
              <a:ext uri="{FF2B5EF4-FFF2-40B4-BE49-F238E27FC236}">
                <a16:creationId xmlns:a16="http://schemas.microsoft.com/office/drawing/2014/main" id="{9141533B-5C90-44B2-B7B6-F8B5685B7C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2C510C7-69F0-4B58-AFC4-CE40697ECEED}"/>
              </a:ext>
            </a:extLst>
          </p:cNvPr>
          <p:cNvGrpSpPr/>
          <p:nvPr/>
        </p:nvGrpSpPr>
        <p:grpSpPr>
          <a:xfrm>
            <a:off x="1173328" y="1890009"/>
            <a:ext cx="3824341" cy="3077982"/>
            <a:chOff x="1173328" y="2014896"/>
            <a:chExt cx="3824341" cy="3077982"/>
          </a:xfrm>
        </p:grpSpPr>
        <p:sp>
          <p:nvSpPr>
            <p:cNvPr id="15" name="Grand Title">
              <a:extLst>
                <a:ext uri="{FF2B5EF4-FFF2-40B4-BE49-F238E27FC236}">
                  <a16:creationId xmlns:a16="http://schemas.microsoft.com/office/drawing/2014/main" id="{000A44E7-590F-42A7-92E9-112DBAB096EB}"/>
                </a:ext>
              </a:extLst>
            </p:cNvPr>
            <p:cNvSpPr txBox="1"/>
            <p:nvPr/>
          </p:nvSpPr>
          <p:spPr>
            <a:xfrm>
              <a:off x="1173328" y="2014896"/>
              <a:ext cx="3824341" cy="147732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r>
                <a:rPr lang="en-US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Company</a:t>
              </a:r>
            </a:p>
            <a:p>
              <a:r>
                <a:rPr lang="en-US" sz="4800" dirty="0">
                  <a:solidFill>
                    <a:schemeClr val="accent1"/>
                  </a:solidFill>
                  <a:latin typeface="+mj-lt"/>
                </a:rPr>
                <a:t>Origins</a:t>
              </a:r>
              <a:endParaRPr lang="en-ID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2A03BC5-B8D7-471A-93D1-A02CB94B9F4E}"/>
                </a:ext>
              </a:extLst>
            </p:cNvPr>
            <p:cNvCxnSpPr>
              <a:cxnSpLocks/>
            </p:cNvCxnSpPr>
            <p:nvPr/>
          </p:nvCxnSpPr>
          <p:spPr>
            <a:xfrm>
              <a:off x="1206666" y="3810614"/>
              <a:ext cx="564985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Justify Text Body">
              <a:extLst>
                <a:ext uri="{FF2B5EF4-FFF2-40B4-BE49-F238E27FC236}">
                  <a16:creationId xmlns:a16="http://schemas.microsoft.com/office/drawing/2014/main" id="{A1245B0B-33EF-44B3-9E55-4A6B27844FA1}"/>
                </a:ext>
              </a:extLst>
            </p:cNvPr>
            <p:cNvSpPr txBox="1"/>
            <p:nvPr/>
          </p:nvSpPr>
          <p:spPr>
            <a:xfrm>
              <a:off x="1173328" y="4014569"/>
              <a:ext cx="3576019" cy="10783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viverra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orare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ipraesent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id-ID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B7558D4-460F-4E5C-B236-E66ACB0F3D4C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F0403F0-B7CC-4D0C-A7AD-E444E3683B45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1" name="Grand Title">
              <a:extLst>
                <a:ext uri="{FF2B5EF4-FFF2-40B4-BE49-F238E27FC236}">
                  <a16:creationId xmlns:a16="http://schemas.microsoft.com/office/drawing/2014/main" id="{91981599-ABA0-4DF9-BBE4-23A9F965D2EA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2" name="PpHeader">
              <a:extLst>
                <a:ext uri="{FF2B5EF4-FFF2-40B4-BE49-F238E27FC236}">
                  <a16:creationId xmlns:a16="http://schemas.microsoft.com/office/drawing/2014/main" id="{497C415B-C075-43B4-8EFA-53E84FB55253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74E9DAE5-8675-49DF-AE1A-5C4C7465BFB1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82BCF63-4424-4A49-B339-F79EC915E151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4682F64-CC97-448E-862A-681375DA5552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5BB0E062-EB06-4D61-B3D1-174D62D5C2F7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A8A47FFA-D581-4B3A-8D2F-35D52E068C83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488105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Red Maroon">
      <a:dk1>
        <a:srgbClr val="000000"/>
      </a:dk1>
      <a:lt1>
        <a:srgbClr val="FFFFFF"/>
      </a:lt1>
      <a:dk2>
        <a:srgbClr val="394656"/>
      </a:dk2>
      <a:lt2>
        <a:srgbClr val="B4B3B2"/>
      </a:lt2>
      <a:accent1>
        <a:srgbClr val="701524"/>
      </a:accent1>
      <a:accent2>
        <a:srgbClr val="EC5132"/>
      </a:accent2>
      <a:accent3>
        <a:srgbClr val="D3D1AA"/>
      </a:accent3>
      <a:accent4>
        <a:srgbClr val="BFBFBF"/>
      </a:accent4>
      <a:accent5>
        <a:srgbClr val="D8D8D8"/>
      </a:accent5>
      <a:accent6>
        <a:srgbClr val="F2F2F2"/>
      </a:accent6>
      <a:hlink>
        <a:srgbClr val="0563C1"/>
      </a:hlink>
      <a:folHlink>
        <a:srgbClr val="954F72"/>
      </a:folHlink>
    </a:clrScheme>
    <a:fontScheme name="lookbook">
      <a:majorFont>
        <a:latin typeface="Baskerville Old Face"/>
        <a:ea typeface=""/>
        <a:cs typeface=""/>
      </a:majorFont>
      <a:minorFont>
        <a:latin typeface="Constantia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just">
          <a:lnSpc>
            <a:spcPct val="150000"/>
          </a:lnSpc>
          <a:defRPr sz="1400" smtClean="0">
            <a:solidFill>
              <a:schemeClr val="tx1">
                <a:lumMod val="50000"/>
                <a:lumOff val="50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6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0DE8EA5B-A1DE-4310-B010-E1E9FA1A5BDE}">
  <we:reference id="wa104379997" version="2.0.0.0" store="en-US" storeType="OMEX"/>
  <we:alternateReferences>
    <we:reference id="wa104379997" version="2.0.0.0" store="WA104379997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7678</TotalTime>
  <Words>1407</Words>
  <Application>Microsoft Office PowerPoint</Application>
  <PresentationFormat>Custom</PresentationFormat>
  <Paragraphs>316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Baskerville Old Face</vt:lpstr>
      <vt:lpstr>Calibri</vt:lpstr>
      <vt:lpstr>Constantia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Walkin' Out!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farid nurjamil</dc:creator>
  <cp:lastModifiedBy>Farid Nurjamil</cp:lastModifiedBy>
  <cp:revision>403</cp:revision>
  <dcterms:created xsi:type="dcterms:W3CDTF">2018-11-06T00:42:49Z</dcterms:created>
  <dcterms:modified xsi:type="dcterms:W3CDTF">2022-02-18T17:01:59Z</dcterms:modified>
</cp:coreProperties>
</file>