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68" r:id="rId2"/>
    <p:sldId id="272" r:id="rId3"/>
    <p:sldId id="270" r:id="rId4"/>
    <p:sldId id="273" r:id="rId5"/>
    <p:sldId id="269" r:id="rId6"/>
    <p:sldId id="261" r:id="rId7"/>
    <p:sldId id="276" r:id="rId8"/>
    <p:sldId id="275" r:id="rId9"/>
    <p:sldId id="279" r:id="rId10"/>
    <p:sldId id="278" r:id="rId11"/>
    <p:sldId id="277" r:id="rId12"/>
    <p:sldId id="281" r:id="rId13"/>
    <p:sldId id="285" r:id="rId14"/>
    <p:sldId id="282" r:id="rId15"/>
    <p:sldId id="284" r:id="rId16"/>
    <p:sldId id="283" r:id="rId17"/>
    <p:sldId id="286" r:id="rId18"/>
    <p:sldId id="287" r:id="rId19"/>
    <p:sldId id="288" r:id="rId20"/>
    <p:sldId id="289" r:id="rId21"/>
    <p:sldId id="290" r:id="rId22"/>
    <p:sldId id="293" r:id="rId23"/>
    <p:sldId id="294" r:id="rId24"/>
    <p:sldId id="295" r:id="rId25"/>
    <p:sldId id="296" r:id="rId26"/>
    <p:sldId id="297" r:id="rId27"/>
    <p:sldId id="292" r:id="rId28"/>
    <p:sldId id="298" r:id="rId29"/>
    <p:sldId id="299" r:id="rId30"/>
    <p:sldId id="274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68"/>
          </p14:sldIdLst>
        </p14:section>
        <p14:section name="About Us" id="{B9405743-96BB-4DC0-AEF1-B4AA5B1A6F39}">
          <p14:sldIdLst>
            <p14:sldId id="272"/>
            <p14:sldId id="270"/>
            <p14:sldId id="273"/>
            <p14:sldId id="269"/>
            <p14:sldId id="261"/>
          </p14:sldIdLst>
        </p14:section>
        <p14:section name="Service" id="{BB43B20C-260A-4DBB-BD77-74FBBEF9705F}">
          <p14:sldIdLst>
            <p14:sldId id="276"/>
            <p14:sldId id="275"/>
            <p14:sldId id="279"/>
            <p14:sldId id="278"/>
            <p14:sldId id="277"/>
          </p14:sldIdLst>
        </p14:section>
        <p14:section name="Portfolio" id="{F6B80405-C7F0-49E0-B6CB-AC7061B19280}">
          <p14:sldIdLst>
            <p14:sldId id="281"/>
            <p14:sldId id="285"/>
            <p14:sldId id="282"/>
            <p14:sldId id="284"/>
            <p14:sldId id="283"/>
          </p14:sldIdLst>
        </p14:section>
        <p14:section name="Team" id="{8E35B8CE-16F5-4B4F-8ACE-3FE57CD71EC7}">
          <p14:sldIdLst>
            <p14:sldId id="286"/>
            <p14:sldId id="287"/>
            <p14:sldId id="288"/>
            <p14:sldId id="289"/>
            <p14:sldId id="290"/>
          </p14:sldIdLst>
        </p14:section>
        <p14:section name="Mockup" id="{25A6E744-DEF0-4240-825B-1B9F8927EE47}">
          <p14:sldIdLst>
            <p14:sldId id="293"/>
            <p14:sldId id="294"/>
            <p14:sldId id="295"/>
            <p14:sldId id="296"/>
          </p14:sldIdLst>
        </p14:section>
        <p14:section name="Chart" id="{F359055A-4E9F-4A61-BF89-927E0B401527}">
          <p14:sldIdLst>
            <p14:sldId id="297"/>
            <p14:sldId id="292"/>
            <p14:sldId id="298"/>
            <p14:sldId id="299"/>
          </p14:sldIdLst>
        </p14:section>
        <p14:section name="Thank" id="{A5CC419D-B5F7-4C44-B541-FF6E03016B27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EFF"/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47" autoAdjust="0"/>
    <p:restoredTop sz="94660"/>
  </p:normalViewPr>
  <p:slideViewPr>
    <p:cSldViewPr snapToGrid="0">
      <p:cViewPr>
        <p:scale>
          <a:sx n="50" d="100"/>
          <a:sy n="50" d="100"/>
        </p:scale>
        <p:origin x="120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29-464D-954D-458DAF0C09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29-464D-954D-458DAF0C09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3617136"/>
        <c:axId val="403619104"/>
      </c:areaChart>
      <c:dateAx>
        <c:axId val="4036171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619104"/>
        <c:crosses val="autoZero"/>
        <c:auto val="1"/>
        <c:lblOffset val="100"/>
        <c:baseTimeUnit val="days"/>
      </c:dateAx>
      <c:valAx>
        <c:axId val="40361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617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A8-4262-9EF6-C80C2D6D07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A8-4262-9EF6-C80C2D6D07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4433936"/>
        <c:axId val="894435576"/>
      </c:areaChart>
      <c:dateAx>
        <c:axId val="8944339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35576"/>
        <c:crosses val="autoZero"/>
        <c:auto val="1"/>
        <c:lblOffset val="100"/>
        <c:baseTimeUnit val="days"/>
      </c:dateAx>
      <c:valAx>
        <c:axId val="89443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33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7D-443A-B6EB-8B054ACD2B7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7D-443A-B6EB-8B054ACD2B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7D-443A-B6EB-8B054ACD2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1497160"/>
        <c:axId val="891496832"/>
      </c:barChart>
      <c:catAx>
        <c:axId val="891497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6832"/>
        <c:crosses val="autoZero"/>
        <c:auto val="1"/>
        <c:lblAlgn val="ctr"/>
        <c:lblOffset val="100"/>
        <c:noMultiLvlLbl val="0"/>
      </c:catAx>
      <c:valAx>
        <c:axId val="891496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7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3E-448F-A081-9A7E964AB3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3E-448F-A081-9A7E964AB3A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3E-448F-A081-9A7E964AB3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3251040"/>
        <c:axId val="891489944"/>
      </c:barChart>
      <c:catAx>
        <c:axId val="89325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89944"/>
        <c:crosses val="autoZero"/>
        <c:auto val="1"/>
        <c:lblAlgn val="ctr"/>
        <c:lblOffset val="100"/>
        <c:noMultiLvlLbl val="0"/>
      </c:catAx>
      <c:valAx>
        <c:axId val="89148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25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67-4D2B-AC05-7EAA3A3F344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67-4D2B-AC05-7EAA3A3F3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1495192"/>
        <c:axId val="891495520"/>
      </c:areaChart>
      <c:dateAx>
        <c:axId val="89149519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5520"/>
        <c:crosses val="autoZero"/>
        <c:auto val="1"/>
        <c:lblOffset val="100"/>
        <c:baseTimeUnit val="days"/>
      </c:dateAx>
      <c:valAx>
        <c:axId val="89149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5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14/07/2020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B9B6C0-F233-4804-86AD-92B7E80550C3}"/>
              </a:ext>
            </a:extLst>
          </p:cNvPr>
          <p:cNvSpPr/>
          <p:nvPr userDrawn="1"/>
        </p:nvSpPr>
        <p:spPr>
          <a:xfrm rot="5400000">
            <a:off x="1919475" y="-1919478"/>
            <a:ext cx="4113553" cy="7952509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B272AD-3F6D-4960-A1F2-7AD258E88B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39491" y="1222828"/>
            <a:ext cx="3713018" cy="4720771"/>
          </a:xfrm>
          <a:custGeom>
            <a:avLst/>
            <a:gdLst>
              <a:gd name="connsiteX0" fmla="*/ 0 w 3713018"/>
              <a:gd name="connsiteY0" fmla="*/ 0 h 4720771"/>
              <a:gd name="connsiteX1" fmla="*/ 3713018 w 3713018"/>
              <a:gd name="connsiteY1" fmla="*/ 0 h 4720771"/>
              <a:gd name="connsiteX2" fmla="*/ 3713018 w 3713018"/>
              <a:gd name="connsiteY2" fmla="*/ 4720771 h 4720771"/>
              <a:gd name="connsiteX3" fmla="*/ 0 w 3713018"/>
              <a:gd name="connsiteY3" fmla="*/ 4720771 h 472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3018" h="4720771">
                <a:moveTo>
                  <a:pt x="0" y="0"/>
                </a:moveTo>
                <a:lnTo>
                  <a:pt x="3713018" y="0"/>
                </a:lnTo>
                <a:lnTo>
                  <a:pt x="3713018" y="4720771"/>
                </a:lnTo>
                <a:lnTo>
                  <a:pt x="0" y="472077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0417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1EE4D4F-43CD-42B7-9C96-66D02E1C04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36700" y="2660584"/>
            <a:ext cx="3995060" cy="3123684"/>
          </a:xfrm>
          <a:custGeom>
            <a:avLst/>
            <a:gdLst>
              <a:gd name="connsiteX0" fmla="*/ 0 w 3995060"/>
              <a:gd name="connsiteY0" fmla="*/ 0 h 3123684"/>
              <a:gd name="connsiteX1" fmla="*/ 3995060 w 3995060"/>
              <a:gd name="connsiteY1" fmla="*/ 0 h 3123684"/>
              <a:gd name="connsiteX2" fmla="*/ 3995060 w 3995060"/>
              <a:gd name="connsiteY2" fmla="*/ 3123684 h 3123684"/>
              <a:gd name="connsiteX3" fmla="*/ 0 w 3995060"/>
              <a:gd name="connsiteY3" fmla="*/ 3123684 h 3123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5060" h="3123684">
                <a:moveTo>
                  <a:pt x="0" y="0"/>
                </a:moveTo>
                <a:lnTo>
                  <a:pt x="3995060" y="0"/>
                </a:lnTo>
                <a:lnTo>
                  <a:pt x="3995060" y="3123684"/>
                </a:lnTo>
                <a:lnTo>
                  <a:pt x="0" y="312368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2B61AC-B71C-4CB0-84B5-320E5CC682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79910" y="2660584"/>
            <a:ext cx="2113620" cy="1751125"/>
          </a:xfrm>
          <a:custGeom>
            <a:avLst/>
            <a:gdLst>
              <a:gd name="connsiteX0" fmla="*/ 0 w 2113620"/>
              <a:gd name="connsiteY0" fmla="*/ 0 h 1751125"/>
              <a:gd name="connsiteX1" fmla="*/ 2113620 w 2113620"/>
              <a:gd name="connsiteY1" fmla="*/ 0 h 1751125"/>
              <a:gd name="connsiteX2" fmla="*/ 2113620 w 2113620"/>
              <a:gd name="connsiteY2" fmla="*/ 1751125 h 1751125"/>
              <a:gd name="connsiteX3" fmla="*/ 0 w 2113620"/>
              <a:gd name="connsiteY3" fmla="*/ 1751125 h 17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1751125">
                <a:moveTo>
                  <a:pt x="0" y="0"/>
                </a:moveTo>
                <a:lnTo>
                  <a:pt x="2113620" y="0"/>
                </a:lnTo>
                <a:lnTo>
                  <a:pt x="2113620" y="1751125"/>
                </a:lnTo>
                <a:lnTo>
                  <a:pt x="0" y="175112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FFC00A2-9939-48C9-A2E9-225961C823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1680" y="2660584"/>
            <a:ext cx="2113620" cy="1751125"/>
          </a:xfrm>
          <a:custGeom>
            <a:avLst/>
            <a:gdLst>
              <a:gd name="connsiteX0" fmla="*/ 0 w 2113620"/>
              <a:gd name="connsiteY0" fmla="*/ 0 h 1751125"/>
              <a:gd name="connsiteX1" fmla="*/ 2113620 w 2113620"/>
              <a:gd name="connsiteY1" fmla="*/ 0 h 1751125"/>
              <a:gd name="connsiteX2" fmla="*/ 2113620 w 2113620"/>
              <a:gd name="connsiteY2" fmla="*/ 1751125 h 1751125"/>
              <a:gd name="connsiteX3" fmla="*/ 0 w 2113620"/>
              <a:gd name="connsiteY3" fmla="*/ 1751125 h 17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1751125">
                <a:moveTo>
                  <a:pt x="0" y="0"/>
                </a:moveTo>
                <a:lnTo>
                  <a:pt x="2113620" y="0"/>
                </a:lnTo>
                <a:lnTo>
                  <a:pt x="2113620" y="1751125"/>
                </a:lnTo>
                <a:lnTo>
                  <a:pt x="0" y="175112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5387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3692F6-EF6A-4FE2-94FF-E29E214CBE4D}"/>
              </a:ext>
            </a:extLst>
          </p:cNvPr>
          <p:cNvSpPr/>
          <p:nvPr userDrawn="1"/>
        </p:nvSpPr>
        <p:spPr>
          <a:xfrm rot="5400000">
            <a:off x="7259656" y="-1312417"/>
            <a:ext cx="3619927" cy="624476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D881ED-D4AE-4E16-832A-09AE56AE63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47240" y="1210912"/>
            <a:ext cx="5048245" cy="2409019"/>
          </a:xfrm>
          <a:custGeom>
            <a:avLst/>
            <a:gdLst>
              <a:gd name="connsiteX0" fmla="*/ 0 w 5048245"/>
              <a:gd name="connsiteY0" fmla="*/ 0 h 2409019"/>
              <a:gd name="connsiteX1" fmla="*/ 5048245 w 5048245"/>
              <a:gd name="connsiteY1" fmla="*/ 0 h 2409019"/>
              <a:gd name="connsiteX2" fmla="*/ 5048245 w 5048245"/>
              <a:gd name="connsiteY2" fmla="*/ 2409019 h 2409019"/>
              <a:gd name="connsiteX3" fmla="*/ 0 w 5048245"/>
              <a:gd name="connsiteY3" fmla="*/ 2409019 h 240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245" h="2409019">
                <a:moveTo>
                  <a:pt x="0" y="0"/>
                </a:moveTo>
                <a:lnTo>
                  <a:pt x="5048245" y="0"/>
                </a:lnTo>
                <a:lnTo>
                  <a:pt x="5048245" y="2409019"/>
                </a:lnTo>
                <a:lnTo>
                  <a:pt x="0" y="240901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0432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2000D12-6A72-489D-BBA6-6458FCB061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19350" y="0"/>
            <a:ext cx="2800350" cy="3429000"/>
          </a:xfrm>
          <a:custGeom>
            <a:avLst/>
            <a:gdLst>
              <a:gd name="connsiteX0" fmla="*/ 0 w 2800350"/>
              <a:gd name="connsiteY0" fmla="*/ 0 h 3429000"/>
              <a:gd name="connsiteX1" fmla="*/ 2800350 w 2800350"/>
              <a:gd name="connsiteY1" fmla="*/ 0 h 3429000"/>
              <a:gd name="connsiteX2" fmla="*/ 2800350 w 2800350"/>
              <a:gd name="connsiteY2" fmla="*/ 3429000 h 3429000"/>
              <a:gd name="connsiteX3" fmla="*/ 0 w 2800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3429000">
                <a:moveTo>
                  <a:pt x="0" y="0"/>
                </a:moveTo>
                <a:lnTo>
                  <a:pt x="2800350" y="0"/>
                </a:lnTo>
                <a:lnTo>
                  <a:pt x="2800350" y="3429000"/>
                </a:lnTo>
                <a:lnTo>
                  <a:pt x="0" y="3429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7E58DE2-EB20-48CB-9D25-3CAE9CEBE5A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34250" y="3429000"/>
            <a:ext cx="2800350" cy="3429000"/>
          </a:xfrm>
          <a:custGeom>
            <a:avLst/>
            <a:gdLst>
              <a:gd name="connsiteX0" fmla="*/ 0 w 2800350"/>
              <a:gd name="connsiteY0" fmla="*/ 0 h 3429000"/>
              <a:gd name="connsiteX1" fmla="*/ 2800350 w 2800350"/>
              <a:gd name="connsiteY1" fmla="*/ 0 h 3429000"/>
              <a:gd name="connsiteX2" fmla="*/ 2800350 w 2800350"/>
              <a:gd name="connsiteY2" fmla="*/ 3429000 h 3429000"/>
              <a:gd name="connsiteX3" fmla="*/ 0 w 2800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3429000">
                <a:moveTo>
                  <a:pt x="0" y="0"/>
                </a:moveTo>
                <a:lnTo>
                  <a:pt x="2800350" y="0"/>
                </a:lnTo>
                <a:lnTo>
                  <a:pt x="2800350" y="3429000"/>
                </a:lnTo>
                <a:lnTo>
                  <a:pt x="0" y="3429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7155F71-2440-4806-A475-DD04E4398A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19700" y="3429000"/>
            <a:ext cx="1847850" cy="1816100"/>
          </a:xfrm>
          <a:custGeom>
            <a:avLst/>
            <a:gdLst>
              <a:gd name="connsiteX0" fmla="*/ 0 w 1847850"/>
              <a:gd name="connsiteY0" fmla="*/ 0 h 1816100"/>
              <a:gd name="connsiteX1" fmla="*/ 1847850 w 1847850"/>
              <a:gd name="connsiteY1" fmla="*/ 0 h 1816100"/>
              <a:gd name="connsiteX2" fmla="*/ 1847850 w 1847850"/>
              <a:gd name="connsiteY2" fmla="*/ 1816100 h 1816100"/>
              <a:gd name="connsiteX3" fmla="*/ 0 w 1847850"/>
              <a:gd name="connsiteY3" fmla="*/ 1816100 h 18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7850" h="1816100">
                <a:moveTo>
                  <a:pt x="0" y="0"/>
                </a:moveTo>
                <a:lnTo>
                  <a:pt x="1847850" y="0"/>
                </a:lnTo>
                <a:lnTo>
                  <a:pt x="1847850" y="1816100"/>
                </a:lnTo>
                <a:lnTo>
                  <a:pt x="0" y="18161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6040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1863634-E254-42CA-B76B-022FF596D1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29283" y="1116869"/>
            <a:ext cx="1566716" cy="3238350"/>
          </a:xfrm>
          <a:custGeom>
            <a:avLst/>
            <a:gdLst>
              <a:gd name="connsiteX0" fmla="*/ 0 w 1566716"/>
              <a:gd name="connsiteY0" fmla="*/ 0 h 3238350"/>
              <a:gd name="connsiteX1" fmla="*/ 1566716 w 1566716"/>
              <a:gd name="connsiteY1" fmla="*/ 0 h 3238350"/>
              <a:gd name="connsiteX2" fmla="*/ 1566716 w 1566716"/>
              <a:gd name="connsiteY2" fmla="*/ 3238350 h 3238350"/>
              <a:gd name="connsiteX3" fmla="*/ 0 w 1566716"/>
              <a:gd name="connsiteY3" fmla="*/ 3238350 h 32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6" h="3238350">
                <a:moveTo>
                  <a:pt x="0" y="0"/>
                </a:moveTo>
                <a:lnTo>
                  <a:pt x="1566716" y="0"/>
                </a:lnTo>
                <a:lnTo>
                  <a:pt x="1566716" y="3238350"/>
                </a:lnTo>
                <a:lnTo>
                  <a:pt x="0" y="32383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AF47C86-2F41-4EE3-A44D-32A0F8C5B8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41883" y="1116870"/>
            <a:ext cx="3260417" cy="1566716"/>
          </a:xfrm>
          <a:custGeom>
            <a:avLst/>
            <a:gdLst>
              <a:gd name="connsiteX0" fmla="*/ 0 w 3260417"/>
              <a:gd name="connsiteY0" fmla="*/ 0 h 1566716"/>
              <a:gd name="connsiteX1" fmla="*/ 3260417 w 3260417"/>
              <a:gd name="connsiteY1" fmla="*/ 0 h 1566716"/>
              <a:gd name="connsiteX2" fmla="*/ 3260417 w 3260417"/>
              <a:gd name="connsiteY2" fmla="*/ 1566716 h 1566716"/>
              <a:gd name="connsiteX3" fmla="*/ 0 w 3260417"/>
              <a:gd name="connsiteY3" fmla="*/ 1566716 h 156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0417" h="1566716">
                <a:moveTo>
                  <a:pt x="0" y="0"/>
                </a:moveTo>
                <a:lnTo>
                  <a:pt x="3260417" y="0"/>
                </a:lnTo>
                <a:lnTo>
                  <a:pt x="3260417" y="1566716"/>
                </a:lnTo>
                <a:lnTo>
                  <a:pt x="0" y="156671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BA4770F-F164-4001-B719-D1717044B5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41882" y="2788504"/>
            <a:ext cx="1566717" cy="1566716"/>
          </a:xfrm>
          <a:custGeom>
            <a:avLst/>
            <a:gdLst>
              <a:gd name="connsiteX0" fmla="*/ 0 w 1566717"/>
              <a:gd name="connsiteY0" fmla="*/ 0 h 1566716"/>
              <a:gd name="connsiteX1" fmla="*/ 1566717 w 1566717"/>
              <a:gd name="connsiteY1" fmla="*/ 0 h 1566716"/>
              <a:gd name="connsiteX2" fmla="*/ 1566717 w 1566717"/>
              <a:gd name="connsiteY2" fmla="*/ 1566716 h 1566716"/>
              <a:gd name="connsiteX3" fmla="*/ 0 w 1566717"/>
              <a:gd name="connsiteY3" fmla="*/ 1566716 h 156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7" h="1566716">
                <a:moveTo>
                  <a:pt x="0" y="0"/>
                </a:moveTo>
                <a:lnTo>
                  <a:pt x="1566717" y="0"/>
                </a:lnTo>
                <a:lnTo>
                  <a:pt x="1566717" y="1566716"/>
                </a:lnTo>
                <a:lnTo>
                  <a:pt x="0" y="156671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F25927F-950F-4565-A242-6D74477C79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5581" y="2788504"/>
            <a:ext cx="1566718" cy="1566717"/>
          </a:xfrm>
          <a:custGeom>
            <a:avLst/>
            <a:gdLst>
              <a:gd name="connsiteX0" fmla="*/ 0 w 1566718"/>
              <a:gd name="connsiteY0" fmla="*/ 0 h 1566717"/>
              <a:gd name="connsiteX1" fmla="*/ 1566718 w 1566718"/>
              <a:gd name="connsiteY1" fmla="*/ 0 h 1566717"/>
              <a:gd name="connsiteX2" fmla="*/ 1566718 w 1566718"/>
              <a:gd name="connsiteY2" fmla="*/ 1566717 h 1566717"/>
              <a:gd name="connsiteX3" fmla="*/ 0 w 1566718"/>
              <a:gd name="connsiteY3" fmla="*/ 1566717 h 156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8" h="1566717">
                <a:moveTo>
                  <a:pt x="0" y="0"/>
                </a:moveTo>
                <a:lnTo>
                  <a:pt x="1566718" y="0"/>
                </a:lnTo>
                <a:lnTo>
                  <a:pt x="1566718" y="1566717"/>
                </a:lnTo>
                <a:lnTo>
                  <a:pt x="0" y="156671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4358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AAE4DE0-B970-41F6-8F2F-D9B49E7262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417050" y="1011772"/>
            <a:ext cx="1670050" cy="1670050"/>
          </a:xfrm>
          <a:custGeom>
            <a:avLst/>
            <a:gdLst>
              <a:gd name="connsiteX0" fmla="*/ 0 w 1670050"/>
              <a:gd name="connsiteY0" fmla="*/ 0 h 1670050"/>
              <a:gd name="connsiteX1" fmla="*/ 1670050 w 1670050"/>
              <a:gd name="connsiteY1" fmla="*/ 0 h 1670050"/>
              <a:gd name="connsiteX2" fmla="*/ 1670050 w 1670050"/>
              <a:gd name="connsiteY2" fmla="*/ 1670050 h 1670050"/>
              <a:gd name="connsiteX3" fmla="*/ 0 w 1670050"/>
              <a:gd name="connsiteY3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70050">
                <a:moveTo>
                  <a:pt x="0" y="0"/>
                </a:moveTo>
                <a:lnTo>
                  <a:pt x="1670050" y="0"/>
                </a:lnTo>
                <a:lnTo>
                  <a:pt x="1670050" y="1670050"/>
                </a:lnTo>
                <a:lnTo>
                  <a:pt x="0" y="16700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DE624C7-5E9F-4389-BEB3-2B86A9F8E6D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76950" y="1011772"/>
            <a:ext cx="1670050" cy="3340098"/>
          </a:xfrm>
          <a:custGeom>
            <a:avLst/>
            <a:gdLst>
              <a:gd name="connsiteX0" fmla="*/ 0 w 1670050"/>
              <a:gd name="connsiteY0" fmla="*/ 0 h 3340098"/>
              <a:gd name="connsiteX1" fmla="*/ 1670050 w 1670050"/>
              <a:gd name="connsiteY1" fmla="*/ 0 h 3340098"/>
              <a:gd name="connsiteX2" fmla="*/ 1670050 w 1670050"/>
              <a:gd name="connsiteY2" fmla="*/ 3340098 h 3340098"/>
              <a:gd name="connsiteX3" fmla="*/ 0 w 1670050"/>
              <a:gd name="connsiteY3" fmla="*/ 3340098 h 334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3340098">
                <a:moveTo>
                  <a:pt x="0" y="0"/>
                </a:moveTo>
                <a:lnTo>
                  <a:pt x="1670050" y="0"/>
                </a:lnTo>
                <a:lnTo>
                  <a:pt x="1670050" y="3340098"/>
                </a:lnTo>
                <a:lnTo>
                  <a:pt x="0" y="334009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32FDBBB-7C90-44A3-80D5-FC766D3506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747000" y="2692425"/>
            <a:ext cx="1670050" cy="1659444"/>
          </a:xfrm>
          <a:custGeom>
            <a:avLst/>
            <a:gdLst>
              <a:gd name="connsiteX0" fmla="*/ 0 w 1670050"/>
              <a:gd name="connsiteY0" fmla="*/ 0 h 1659444"/>
              <a:gd name="connsiteX1" fmla="*/ 1670050 w 1670050"/>
              <a:gd name="connsiteY1" fmla="*/ 0 h 1659444"/>
              <a:gd name="connsiteX2" fmla="*/ 1670050 w 1670050"/>
              <a:gd name="connsiteY2" fmla="*/ 1659444 h 1659444"/>
              <a:gd name="connsiteX3" fmla="*/ 0 w 1670050"/>
              <a:gd name="connsiteY3" fmla="*/ 1659444 h 165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59444">
                <a:moveTo>
                  <a:pt x="0" y="0"/>
                </a:moveTo>
                <a:lnTo>
                  <a:pt x="1670050" y="0"/>
                </a:lnTo>
                <a:lnTo>
                  <a:pt x="1670050" y="1659444"/>
                </a:lnTo>
                <a:lnTo>
                  <a:pt x="0" y="165944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E99B3E9-35B7-4BE1-9354-244B0C97118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747000" y="4351870"/>
            <a:ext cx="1670050" cy="1670051"/>
          </a:xfrm>
          <a:custGeom>
            <a:avLst/>
            <a:gdLst>
              <a:gd name="connsiteX0" fmla="*/ 0 w 1670050"/>
              <a:gd name="connsiteY0" fmla="*/ 0 h 1670051"/>
              <a:gd name="connsiteX1" fmla="*/ 1670050 w 1670050"/>
              <a:gd name="connsiteY1" fmla="*/ 0 h 1670051"/>
              <a:gd name="connsiteX2" fmla="*/ 1670050 w 1670050"/>
              <a:gd name="connsiteY2" fmla="*/ 1670051 h 1670051"/>
              <a:gd name="connsiteX3" fmla="*/ 0 w 1670050"/>
              <a:gd name="connsiteY3" fmla="*/ 1670051 h 1670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70051">
                <a:moveTo>
                  <a:pt x="0" y="0"/>
                </a:moveTo>
                <a:lnTo>
                  <a:pt x="1670050" y="0"/>
                </a:lnTo>
                <a:lnTo>
                  <a:pt x="1670050" y="1670051"/>
                </a:lnTo>
                <a:lnTo>
                  <a:pt x="0" y="167005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128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20CDAA-0584-4602-8409-C28EF7073918}"/>
              </a:ext>
            </a:extLst>
          </p:cNvPr>
          <p:cNvSpPr/>
          <p:nvPr userDrawn="1"/>
        </p:nvSpPr>
        <p:spPr>
          <a:xfrm rot="5400000">
            <a:off x="5063608" y="-5063616"/>
            <a:ext cx="2064773" cy="1219200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97D632CF-8EF2-4CA6-B879-F453582A2B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38642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B836796-EEAD-474E-A2B6-70CA736906B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386548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FFB62D6F-D406-40C6-8757-64B398ADB3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334454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7EE97EB-C3C7-40CB-AC04-85F1D385B18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82360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C1AC652B-A22D-487C-87F7-C5A7814F103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230266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3CD2ED1-3D4A-4FE5-9B66-54C30A23C97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438642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2245C8BB-B554-46A4-B8BA-D86F5D35B08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386548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F6967A92-8D43-445B-9D3A-ABC200F9A4F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334454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A1DC5D68-703C-4956-A2AA-F7D05B5986F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282360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14B7060A-0B1B-42A5-80C7-773B826ECCD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230266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26671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8254B91-7BBA-4057-83E9-8D862F4419E1}"/>
              </a:ext>
            </a:extLst>
          </p:cNvPr>
          <p:cNvSpPr/>
          <p:nvPr userDrawn="1"/>
        </p:nvSpPr>
        <p:spPr>
          <a:xfrm>
            <a:off x="3109686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B153F9-A269-4C4B-AFEE-41687D7F02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0423" y="1068532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4036065-51F8-4072-8ACA-6A4D782201C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060423" y="2732193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3ECBAF-9FD6-4458-BA16-634972C146D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60423" y="4395854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66369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271C935-33F5-4F80-9E0B-6D56463FB9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78032" y="1123950"/>
            <a:ext cx="3565418" cy="4610100"/>
          </a:xfrm>
          <a:custGeom>
            <a:avLst/>
            <a:gdLst>
              <a:gd name="connsiteX0" fmla="*/ 0 w 3565418"/>
              <a:gd name="connsiteY0" fmla="*/ 0 h 4610100"/>
              <a:gd name="connsiteX1" fmla="*/ 3565418 w 3565418"/>
              <a:gd name="connsiteY1" fmla="*/ 0 h 4610100"/>
              <a:gd name="connsiteX2" fmla="*/ 3565418 w 3565418"/>
              <a:gd name="connsiteY2" fmla="*/ 4610100 h 4610100"/>
              <a:gd name="connsiteX3" fmla="*/ 0 w 3565418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5418" h="4610100">
                <a:moveTo>
                  <a:pt x="0" y="0"/>
                </a:moveTo>
                <a:lnTo>
                  <a:pt x="3565418" y="0"/>
                </a:lnTo>
                <a:lnTo>
                  <a:pt x="3565418" y="4610100"/>
                </a:lnTo>
                <a:lnTo>
                  <a:pt x="0" y="46101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45456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E3A3BF-C86F-4948-BCAB-CAF3F7670D70}"/>
              </a:ext>
            </a:extLst>
          </p:cNvPr>
          <p:cNvSpPr/>
          <p:nvPr userDrawn="1"/>
        </p:nvSpPr>
        <p:spPr>
          <a:xfrm>
            <a:off x="7010400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8BAF6D5-9F29-4F97-96B1-70D3A69C752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25537" y="2189403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D76592C-C774-4A83-AF69-3E192701098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02354" y="2189402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7D5314C-F9D8-4590-A6C1-D244B653979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9171" y="2189401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F7BECF3-DE48-45E2-8F80-32BCD9FAE0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10400" y="1408640"/>
            <a:ext cx="3644900" cy="3849161"/>
          </a:xfrm>
          <a:custGeom>
            <a:avLst/>
            <a:gdLst>
              <a:gd name="connsiteX0" fmla="*/ 0 w 3644900"/>
              <a:gd name="connsiteY0" fmla="*/ 0 h 3849161"/>
              <a:gd name="connsiteX1" fmla="*/ 3644900 w 3644900"/>
              <a:gd name="connsiteY1" fmla="*/ 0 h 3849161"/>
              <a:gd name="connsiteX2" fmla="*/ 3644900 w 3644900"/>
              <a:gd name="connsiteY2" fmla="*/ 3849161 h 3849161"/>
              <a:gd name="connsiteX3" fmla="*/ 0 w 3644900"/>
              <a:gd name="connsiteY3" fmla="*/ 3849161 h 3849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4900" h="3849161">
                <a:moveTo>
                  <a:pt x="0" y="0"/>
                </a:moveTo>
                <a:lnTo>
                  <a:pt x="3644900" y="0"/>
                </a:lnTo>
                <a:lnTo>
                  <a:pt x="3644900" y="3849161"/>
                </a:lnTo>
                <a:lnTo>
                  <a:pt x="0" y="384916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1011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6CCAE1-95F6-41A0-9E37-43AB342B3F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0234E91-01F8-4586-A5D6-9312508D3C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71900" y="990600"/>
            <a:ext cx="4648200" cy="4876800"/>
          </a:xfrm>
          <a:custGeom>
            <a:avLst/>
            <a:gdLst>
              <a:gd name="connsiteX0" fmla="*/ 0 w 4648200"/>
              <a:gd name="connsiteY0" fmla="*/ 0 h 4876800"/>
              <a:gd name="connsiteX1" fmla="*/ 4648200 w 4648200"/>
              <a:gd name="connsiteY1" fmla="*/ 0 h 4876800"/>
              <a:gd name="connsiteX2" fmla="*/ 4648200 w 4648200"/>
              <a:gd name="connsiteY2" fmla="*/ 4876800 h 4876800"/>
              <a:gd name="connsiteX3" fmla="*/ 0 w 4648200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8200" h="4876800">
                <a:moveTo>
                  <a:pt x="0" y="0"/>
                </a:moveTo>
                <a:lnTo>
                  <a:pt x="4648200" y="0"/>
                </a:lnTo>
                <a:lnTo>
                  <a:pt x="4648200" y="4876800"/>
                </a:lnTo>
                <a:lnTo>
                  <a:pt x="0" y="4876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9925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87CBE63-D7F0-43B9-B9C3-409FA9CC8174}"/>
              </a:ext>
            </a:extLst>
          </p:cNvPr>
          <p:cNvSpPr/>
          <p:nvPr userDrawn="1"/>
        </p:nvSpPr>
        <p:spPr>
          <a:xfrm>
            <a:off x="0" y="1678215"/>
            <a:ext cx="6006266" cy="30842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DA20798-901F-4ABD-90A8-FAC167C7B1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7112" y="2205437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D43D075-374B-41C1-8B5F-CBDF363AAC2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76423" y="2205437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2A5D71DF-7250-4C44-BF1C-DA2BCF2A6C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185734" y="2732659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3E98174-A05E-4BDA-8BA9-6F54373141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95045" y="2732659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15746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B119D84-956C-4C41-9D54-9D40DBF623B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79770" y="1001486"/>
            <a:ext cx="4080329" cy="4816928"/>
          </a:xfrm>
          <a:custGeom>
            <a:avLst/>
            <a:gdLst>
              <a:gd name="connsiteX0" fmla="*/ 0 w 4080329"/>
              <a:gd name="connsiteY0" fmla="*/ 0 h 4816928"/>
              <a:gd name="connsiteX1" fmla="*/ 4080329 w 4080329"/>
              <a:gd name="connsiteY1" fmla="*/ 0 h 4816928"/>
              <a:gd name="connsiteX2" fmla="*/ 4080329 w 4080329"/>
              <a:gd name="connsiteY2" fmla="*/ 4816928 h 4816928"/>
              <a:gd name="connsiteX3" fmla="*/ 0 w 4080329"/>
              <a:gd name="connsiteY3" fmla="*/ 4816928 h 481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0329" h="4816928">
                <a:moveTo>
                  <a:pt x="0" y="0"/>
                </a:moveTo>
                <a:lnTo>
                  <a:pt x="4080329" y="0"/>
                </a:lnTo>
                <a:lnTo>
                  <a:pt x="4080329" y="4816928"/>
                </a:lnTo>
                <a:lnTo>
                  <a:pt x="0" y="481692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3649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3BABDFC-248B-4EA1-AC4E-3B620C041728}"/>
              </a:ext>
            </a:extLst>
          </p:cNvPr>
          <p:cNvSpPr/>
          <p:nvPr userDrawn="1"/>
        </p:nvSpPr>
        <p:spPr>
          <a:xfrm>
            <a:off x="0" y="0"/>
            <a:ext cx="43243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BA5F752-B809-4045-8DED-32C04AEE8CE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53540" y="1288185"/>
            <a:ext cx="4581172" cy="2933296"/>
          </a:xfrm>
          <a:custGeom>
            <a:avLst/>
            <a:gdLst>
              <a:gd name="connsiteX0" fmla="*/ 0 w 4581172"/>
              <a:gd name="connsiteY0" fmla="*/ 0 h 2933296"/>
              <a:gd name="connsiteX1" fmla="*/ 4581172 w 4581172"/>
              <a:gd name="connsiteY1" fmla="*/ 0 h 2933296"/>
              <a:gd name="connsiteX2" fmla="*/ 4581172 w 4581172"/>
              <a:gd name="connsiteY2" fmla="*/ 2933296 h 2933296"/>
              <a:gd name="connsiteX3" fmla="*/ 0 w 4581172"/>
              <a:gd name="connsiteY3" fmla="*/ 2933296 h 293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1172" h="2933296">
                <a:moveTo>
                  <a:pt x="0" y="0"/>
                </a:moveTo>
                <a:lnTo>
                  <a:pt x="4581172" y="0"/>
                </a:lnTo>
                <a:lnTo>
                  <a:pt x="4581172" y="2933296"/>
                </a:lnTo>
                <a:lnTo>
                  <a:pt x="0" y="293329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41304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086B8A0-3DCD-4E96-A20F-ECECF4F43C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52950" y="1458978"/>
            <a:ext cx="2937510" cy="3905503"/>
          </a:xfrm>
          <a:custGeom>
            <a:avLst/>
            <a:gdLst>
              <a:gd name="connsiteX0" fmla="*/ 0 w 2937510"/>
              <a:gd name="connsiteY0" fmla="*/ 0 h 3905503"/>
              <a:gd name="connsiteX1" fmla="*/ 2937510 w 2937510"/>
              <a:gd name="connsiteY1" fmla="*/ 0 h 3905503"/>
              <a:gd name="connsiteX2" fmla="*/ 2937510 w 2937510"/>
              <a:gd name="connsiteY2" fmla="*/ 3905503 h 3905503"/>
              <a:gd name="connsiteX3" fmla="*/ 0 w 2937510"/>
              <a:gd name="connsiteY3" fmla="*/ 3905503 h 3905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37510" h="3905503">
                <a:moveTo>
                  <a:pt x="0" y="0"/>
                </a:moveTo>
                <a:lnTo>
                  <a:pt x="2937510" y="0"/>
                </a:lnTo>
                <a:lnTo>
                  <a:pt x="2937510" y="3905503"/>
                </a:lnTo>
                <a:lnTo>
                  <a:pt x="0" y="390550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2318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00E1DB-525B-4D32-8C9D-701B9A3A8C1F}"/>
              </a:ext>
            </a:extLst>
          </p:cNvPr>
          <p:cNvSpPr/>
          <p:nvPr userDrawn="1"/>
        </p:nvSpPr>
        <p:spPr>
          <a:xfrm>
            <a:off x="7120955" y="0"/>
            <a:ext cx="319314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586D306-1EB4-401F-AB9B-3A6DB8F522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77000" y="1510274"/>
            <a:ext cx="4495800" cy="2566427"/>
          </a:xfrm>
          <a:custGeom>
            <a:avLst/>
            <a:gdLst>
              <a:gd name="connsiteX0" fmla="*/ 0 w 4495800"/>
              <a:gd name="connsiteY0" fmla="*/ 0 h 2566427"/>
              <a:gd name="connsiteX1" fmla="*/ 4495800 w 4495800"/>
              <a:gd name="connsiteY1" fmla="*/ 0 h 2566427"/>
              <a:gd name="connsiteX2" fmla="*/ 4495800 w 4495800"/>
              <a:gd name="connsiteY2" fmla="*/ 2566427 h 2566427"/>
              <a:gd name="connsiteX3" fmla="*/ 0 w 4495800"/>
              <a:gd name="connsiteY3" fmla="*/ 2566427 h 256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566427">
                <a:moveTo>
                  <a:pt x="0" y="0"/>
                </a:moveTo>
                <a:lnTo>
                  <a:pt x="4495800" y="0"/>
                </a:lnTo>
                <a:lnTo>
                  <a:pt x="4495800" y="2566427"/>
                </a:lnTo>
                <a:lnTo>
                  <a:pt x="0" y="256642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80046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0579FDF-C312-4139-A32A-D95443E5756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393049" y="1318260"/>
            <a:ext cx="1982612" cy="4198620"/>
          </a:xfrm>
          <a:custGeom>
            <a:avLst/>
            <a:gdLst>
              <a:gd name="connsiteX0" fmla="*/ 216144 w 1982612"/>
              <a:gd name="connsiteY0" fmla="*/ 0 h 4198620"/>
              <a:gd name="connsiteX1" fmla="*/ 1766468 w 1982612"/>
              <a:gd name="connsiteY1" fmla="*/ 0 h 4198620"/>
              <a:gd name="connsiteX2" fmla="*/ 1982612 w 1982612"/>
              <a:gd name="connsiteY2" fmla="*/ 216144 h 4198620"/>
              <a:gd name="connsiteX3" fmla="*/ 1982612 w 1982612"/>
              <a:gd name="connsiteY3" fmla="*/ 3982476 h 4198620"/>
              <a:gd name="connsiteX4" fmla="*/ 1766468 w 1982612"/>
              <a:gd name="connsiteY4" fmla="*/ 4198620 h 4198620"/>
              <a:gd name="connsiteX5" fmla="*/ 216144 w 1982612"/>
              <a:gd name="connsiteY5" fmla="*/ 4198620 h 4198620"/>
              <a:gd name="connsiteX6" fmla="*/ 0 w 1982612"/>
              <a:gd name="connsiteY6" fmla="*/ 3982476 h 4198620"/>
              <a:gd name="connsiteX7" fmla="*/ 0 w 1982612"/>
              <a:gd name="connsiteY7" fmla="*/ 216144 h 4198620"/>
              <a:gd name="connsiteX8" fmla="*/ 216144 w 1982612"/>
              <a:gd name="connsiteY8" fmla="*/ 0 h 419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2612" h="4198620">
                <a:moveTo>
                  <a:pt x="216144" y="0"/>
                </a:moveTo>
                <a:lnTo>
                  <a:pt x="1766468" y="0"/>
                </a:lnTo>
                <a:cubicBezTo>
                  <a:pt x="1885841" y="0"/>
                  <a:pt x="1982612" y="96771"/>
                  <a:pt x="1982612" y="216144"/>
                </a:cubicBezTo>
                <a:lnTo>
                  <a:pt x="1982612" y="3982476"/>
                </a:lnTo>
                <a:cubicBezTo>
                  <a:pt x="1982612" y="4101849"/>
                  <a:pt x="1885841" y="4198620"/>
                  <a:pt x="1766468" y="4198620"/>
                </a:cubicBezTo>
                <a:lnTo>
                  <a:pt x="216144" y="4198620"/>
                </a:lnTo>
                <a:cubicBezTo>
                  <a:pt x="96771" y="4198620"/>
                  <a:pt x="0" y="4101849"/>
                  <a:pt x="0" y="3982476"/>
                </a:cubicBezTo>
                <a:lnTo>
                  <a:pt x="0" y="216144"/>
                </a:lnTo>
                <a:cubicBezTo>
                  <a:pt x="0" y="96771"/>
                  <a:pt x="96771" y="0"/>
                  <a:pt x="21614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64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E2DC495-36C5-49BF-ABE8-AD049B06D390}"/>
              </a:ext>
            </a:extLst>
          </p:cNvPr>
          <p:cNvSpPr/>
          <p:nvPr userDrawn="1"/>
        </p:nvSpPr>
        <p:spPr>
          <a:xfrm rot="5400000">
            <a:off x="190500" y="-190500"/>
            <a:ext cx="3429000" cy="3810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E8B8CDF-B767-4051-9BC1-3A12DF433F6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52876" y="1494971"/>
            <a:ext cx="4638675" cy="3664858"/>
          </a:xfrm>
          <a:custGeom>
            <a:avLst/>
            <a:gdLst>
              <a:gd name="connsiteX0" fmla="*/ 0 w 4638675"/>
              <a:gd name="connsiteY0" fmla="*/ 0 h 3664858"/>
              <a:gd name="connsiteX1" fmla="*/ 4638675 w 4638675"/>
              <a:gd name="connsiteY1" fmla="*/ 0 h 3664858"/>
              <a:gd name="connsiteX2" fmla="*/ 4638675 w 4638675"/>
              <a:gd name="connsiteY2" fmla="*/ 3664858 h 3664858"/>
              <a:gd name="connsiteX3" fmla="*/ 0 w 4638675"/>
              <a:gd name="connsiteY3" fmla="*/ 3664858 h 366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8675" h="3664858">
                <a:moveTo>
                  <a:pt x="0" y="0"/>
                </a:moveTo>
                <a:lnTo>
                  <a:pt x="4638675" y="0"/>
                </a:lnTo>
                <a:lnTo>
                  <a:pt x="4638675" y="3664858"/>
                </a:lnTo>
                <a:lnTo>
                  <a:pt x="0" y="366485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93E4CAF-1757-4489-8FBF-BD6A8B7A08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524000" y="1494971"/>
            <a:ext cx="2286000" cy="3664858"/>
          </a:xfrm>
          <a:custGeom>
            <a:avLst/>
            <a:gdLst>
              <a:gd name="connsiteX0" fmla="*/ 0 w 2286000"/>
              <a:gd name="connsiteY0" fmla="*/ 0 h 3664858"/>
              <a:gd name="connsiteX1" fmla="*/ 2286000 w 2286000"/>
              <a:gd name="connsiteY1" fmla="*/ 0 h 3664858"/>
              <a:gd name="connsiteX2" fmla="*/ 2286000 w 2286000"/>
              <a:gd name="connsiteY2" fmla="*/ 3664858 h 3664858"/>
              <a:gd name="connsiteX3" fmla="*/ 0 w 2286000"/>
              <a:gd name="connsiteY3" fmla="*/ 3664858 h 366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664858">
                <a:moveTo>
                  <a:pt x="0" y="0"/>
                </a:moveTo>
                <a:lnTo>
                  <a:pt x="2286000" y="0"/>
                </a:lnTo>
                <a:lnTo>
                  <a:pt x="2286000" y="3664858"/>
                </a:lnTo>
                <a:lnTo>
                  <a:pt x="0" y="366485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79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596E4-60F6-4464-8C81-DFBCBA16BF9A}"/>
              </a:ext>
            </a:extLst>
          </p:cNvPr>
          <p:cNvSpPr/>
          <p:nvPr userDrawn="1"/>
        </p:nvSpPr>
        <p:spPr>
          <a:xfrm rot="5400000">
            <a:off x="5857875" y="-1590675"/>
            <a:ext cx="4743450" cy="7924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B9208BF-B65D-4BF7-A77B-AF1810E915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67200" y="1057275"/>
            <a:ext cx="6413500" cy="4743450"/>
          </a:xfrm>
          <a:custGeom>
            <a:avLst/>
            <a:gdLst>
              <a:gd name="connsiteX0" fmla="*/ 0 w 6413500"/>
              <a:gd name="connsiteY0" fmla="*/ 0 h 4743450"/>
              <a:gd name="connsiteX1" fmla="*/ 6413500 w 6413500"/>
              <a:gd name="connsiteY1" fmla="*/ 0 h 4743450"/>
              <a:gd name="connsiteX2" fmla="*/ 6413500 w 6413500"/>
              <a:gd name="connsiteY2" fmla="*/ 4743450 h 4743450"/>
              <a:gd name="connsiteX3" fmla="*/ 0 w 6413500"/>
              <a:gd name="connsiteY3" fmla="*/ 4743450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3500" h="4743450">
                <a:moveTo>
                  <a:pt x="0" y="0"/>
                </a:moveTo>
                <a:lnTo>
                  <a:pt x="6413500" y="0"/>
                </a:lnTo>
                <a:lnTo>
                  <a:pt x="6413500" y="4743450"/>
                </a:lnTo>
                <a:lnTo>
                  <a:pt x="0" y="47434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4843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6426144-5AE1-4431-AD08-63EAC8C531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8946" y="1622324"/>
            <a:ext cx="5510087" cy="5235677"/>
          </a:xfrm>
          <a:custGeom>
            <a:avLst/>
            <a:gdLst>
              <a:gd name="connsiteX0" fmla="*/ 0 w 5510087"/>
              <a:gd name="connsiteY0" fmla="*/ 0 h 5235677"/>
              <a:gd name="connsiteX1" fmla="*/ 5510087 w 5510087"/>
              <a:gd name="connsiteY1" fmla="*/ 0 h 5235677"/>
              <a:gd name="connsiteX2" fmla="*/ 5510087 w 5510087"/>
              <a:gd name="connsiteY2" fmla="*/ 5235677 h 5235677"/>
              <a:gd name="connsiteX3" fmla="*/ 0 w 5510087"/>
              <a:gd name="connsiteY3" fmla="*/ 5235677 h 523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0087" h="5235677">
                <a:moveTo>
                  <a:pt x="0" y="0"/>
                </a:moveTo>
                <a:lnTo>
                  <a:pt x="5510087" y="0"/>
                </a:lnTo>
                <a:lnTo>
                  <a:pt x="5510087" y="5235677"/>
                </a:lnTo>
                <a:lnTo>
                  <a:pt x="0" y="523567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55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372171-FAC5-4649-BA75-BC6EE2E612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42259" y="1282758"/>
            <a:ext cx="4292484" cy="4292484"/>
          </a:xfrm>
          <a:custGeom>
            <a:avLst/>
            <a:gdLst>
              <a:gd name="connsiteX0" fmla="*/ 0 w 4292484"/>
              <a:gd name="connsiteY0" fmla="*/ 0 h 4292484"/>
              <a:gd name="connsiteX1" fmla="*/ 4292484 w 4292484"/>
              <a:gd name="connsiteY1" fmla="*/ 0 h 4292484"/>
              <a:gd name="connsiteX2" fmla="*/ 4292484 w 4292484"/>
              <a:gd name="connsiteY2" fmla="*/ 4292484 h 4292484"/>
              <a:gd name="connsiteX3" fmla="*/ 0 w 4292484"/>
              <a:gd name="connsiteY3" fmla="*/ 4292484 h 429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2484" h="4292484">
                <a:moveTo>
                  <a:pt x="0" y="0"/>
                </a:moveTo>
                <a:lnTo>
                  <a:pt x="4292484" y="0"/>
                </a:lnTo>
                <a:lnTo>
                  <a:pt x="4292484" y="4292484"/>
                </a:lnTo>
                <a:lnTo>
                  <a:pt x="0" y="429248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415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39A4C44-5586-4246-9894-20DD0B38ED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04687" y="1222830"/>
            <a:ext cx="1830251" cy="1825171"/>
          </a:xfrm>
          <a:custGeom>
            <a:avLst/>
            <a:gdLst>
              <a:gd name="connsiteX0" fmla="*/ 0 w 1830251"/>
              <a:gd name="connsiteY0" fmla="*/ 0 h 1825171"/>
              <a:gd name="connsiteX1" fmla="*/ 1830251 w 1830251"/>
              <a:gd name="connsiteY1" fmla="*/ 0 h 1825171"/>
              <a:gd name="connsiteX2" fmla="*/ 1830251 w 1830251"/>
              <a:gd name="connsiteY2" fmla="*/ 1825171 h 1825171"/>
              <a:gd name="connsiteX3" fmla="*/ 0 w 1830251"/>
              <a:gd name="connsiteY3" fmla="*/ 1825171 h 182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251" h="1825171">
                <a:moveTo>
                  <a:pt x="0" y="0"/>
                </a:moveTo>
                <a:lnTo>
                  <a:pt x="1830251" y="0"/>
                </a:lnTo>
                <a:lnTo>
                  <a:pt x="1830251" y="1825171"/>
                </a:lnTo>
                <a:lnTo>
                  <a:pt x="0" y="182517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DDB576-C665-4CDF-9E93-36F2593307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010400" y="1222829"/>
            <a:ext cx="3976914" cy="4412342"/>
          </a:xfrm>
          <a:custGeom>
            <a:avLst/>
            <a:gdLst>
              <a:gd name="connsiteX0" fmla="*/ 0 w 3976914"/>
              <a:gd name="connsiteY0" fmla="*/ 0 h 4412342"/>
              <a:gd name="connsiteX1" fmla="*/ 3976914 w 3976914"/>
              <a:gd name="connsiteY1" fmla="*/ 0 h 4412342"/>
              <a:gd name="connsiteX2" fmla="*/ 3976914 w 3976914"/>
              <a:gd name="connsiteY2" fmla="*/ 4412342 h 4412342"/>
              <a:gd name="connsiteX3" fmla="*/ 0 w 3976914"/>
              <a:gd name="connsiteY3" fmla="*/ 4412342 h 441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914" h="4412342">
                <a:moveTo>
                  <a:pt x="0" y="0"/>
                </a:moveTo>
                <a:lnTo>
                  <a:pt x="3976914" y="0"/>
                </a:lnTo>
                <a:lnTo>
                  <a:pt x="3976914" y="4412342"/>
                </a:lnTo>
                <a:lnTo>
                  <a:pt x="0" y="441234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9681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CC43DE0-FE42-49C2-B00A-E90F836910B1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893537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5631313-42E4-472D-84B6-3710686499E7}"/>
              </a:ext>
            </a:extLst>
          </p:cNvPr>
          <p:cNvSpPr>
            <a:spLocks noGrp="1"/>
          </p:cNvSpPr>
          <p:nvPr userDrawn="1">
            <p:ph type="pic" sz="quarter" idx="12"/>
          </p:nvPr>
        </p:nvSpPr>
        <p:spPr>
          <a:xfrm>
            <a:off x="633791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714B7FC-31D2-4C4B-A1B9-9422009BD664}"/>
              </a:ext>
            </a:extLst>
          </p:cNvPr>
          <p:cNvSpPr>
            <a:spLocks noGrp="1"/>
          </p:cNvSpPr>
          <p:nvPr userDrawn="1">
            <p:ph type="pic" sz="quarter" idx="13"/>
          </p:nvPr>
        </p:nvSpPr>
        <p:spPr>
          <a:xfrm>
            <a:off x="374045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FD94C72-5BA9-4CC7-B2ED-62451EA8B6CD}"/>
              </a:ext>
            </a:extLst>
          </p:cNvPr>
          <p:cNvSpPr>
            <a:spLocks noGrp="1"/>
          </p:cNvSpPr>
          <p:nvPr userDrawn="1">
            <p:ph type="pic" sz="quarter" idx="14"/>
          </p:nvPr>
        </p:nvSpPr>
        <p:spPr>
          <a:xfrm>
            <a:off x="114299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7232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ED2EECD-2D02-412E-ABC9-32AF364A68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097564"/>
            <a:ext cx="1830251" cy="4695727"/>
          </a:xfrm>
          <a:custGeom>
            <a:avLst/>
            <a:gdLst>
              <a:gd name="connsiteX0" fmla="*/ 0 w 1830251"/>
              <a:gd name="connsiteY0" fmla="*/ 0 h 4695727"/>
              <a:gd name="connsiteX1" fmla="*/ 1830251 w 1830251"/>
              <a:gd name="connsiteY1" fmla="*/ 0 h 4695727"/>
              <a:gd name="connsiteX2" fmla="*/ 1830251 w 1830251"/>
              <a:gd name="connsiteY2" fmla="*/ 4695727 h 4695727"/>
              <a:gd name="connsiteX3" fmla="*/ 0 w 1830251"/>
              <a:gd name="connsiteY3" fmla="*/ 4695727 h 469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251" h="4695727">
                <a:moveTo>
                  <a:pt x="0" y="0"/>
                </a:moveTo>
                <a:lnTo>
                  <a:pt x="1830251" y="0"/>
                </a:lnTo>
                <a:lnTo>
                  <a:pt x="1830251" y="4695727"/>
                </a:lnTo>
                <a:lnTo>
                  <a:pt x="0" y="4695727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633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0FFB50-0E72-4DE5-B4ED-B8DADDCF9C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18DAC8-0036-4699-A47D-9505FAB92C14}"/>
              </a:ext>
            </a:extLst>
          </p:cNvPr>
          <p:cNvSpPr/>
          <p:nvPr/>
        </p:nvSpPr>
        <p:spPr>
          <a:xfrm rot="5400000">
            <a:off x="6429375" y="1095375"/>
            <a:ext cx="6858000" cy="466725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C0C80-0DE9-41E0-A767-8AB9FB2645C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 dirty="0">
                <a:ln w="19050"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Logic</a:t>
            </a:r>
            <a:endParaRPr lang="id-ID" sz="800" b="1" u="sng">
              <a:ln w="19050"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7A2E6E-132B-4E46-BE65-028D9236C8B5}"/>
              </a:ext>
            </a:extLst>
          </p:cNvPr>
          <p:cNvGrpSpPr/>
          <p:nvPr/>
        </p:nvGrpSpPr>
        <p:grpSpPr>
          <a:xfrm>
            <a:off x="8181975" y="2274558"/>
            <a:ext cx="3352800" cy="2597705"/>
            <a:chOff x="8181975" y="1741158"/>
            <a:chExt cx="3352800" cy="259770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FE72C4-E556-4DA1-A8F0-718B5520A4C1}"/>
                </a:ext>
              </a:extLst>
            </p:cNvPr>
            <p:cNvGrpSpPr/>
            <p:nvPr/>
          </p:nvGrpSpPr>
          <p:grpSpPr>
            <a:xfrm>
              <a:off x="8181975" y="1741158"/>
              <a:ext cx="3352800" cy="1182571"/>
              <a:chOff x="8181975" y="1817358"/>
              <a:chExt cx="3352800" cy="1182571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0FC8294-B89D-429D-9ABB-476475DE3203}"/>
                  </a:ext>
                </a:extLst>
              </p:cNvPr>
              <p:cNvSpPr txBox="1"/>
              <p:nvPr/>
            </p:nvSpPr>
            <p:spPr>
              <a:xfrm>
                <a:off x="8181975" y="1817358"/>
                <a:ext cx="33528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LOGIC</a:t>
                </a:r>
                <a:endParaRPr lang="id-ID" sz="60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D62E56-617D-450F-BB06-9B5DE93D9E5B}"/>
                  </a:ext>
                </a:extLst>
              </p:cNvPr>
              <p:cNvSpPr txBox="1"/>
              <p:nvPr/>
            </p:nvSpPr>
            <p:spPr>
              <a:xfrm>
                <a:off x="8714376" y="2753708"/>
                <a:ext cx="20936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Presentation Template</a:t>
                </a:r>
                <a:endParaRPr lang="id-ID" sz="1000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B2A914-C948-45CE-937D-249FA0556E84}"/>
                </a:ext>
              </a:extLst>
            </p:cNvPr>
            <p:cNvSpPr txBox="1"/>
            <p:nvPr/>
          </p:nvSpPr>
          <p:spPr>
            <a:xfrm>
              <a:off x="8715963" y="3229970"/>
              <a:ext cx="2310812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nisa adipiscinge elit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</a:t>
              </a:r>
              <a:endParaRPr lang="id-ID" sz="9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88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01EE524-8679-412E-976E-9DF503B21A0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4F4A20-CB0C-4632-93EE-352B6140BCBA}"/>
              </a:ext>
            </a:extLst>
          </p:cNvPr>
          <p:cNvCxnSpPr>
            <a:cxnSpLocks/>
          </p:cNvCxnSpPr>
          <p:nvPr/>
        </p:nvCxnSpPr>
        <p:spPr>
          <a:xfrm>
            <a:off x="5979910" y="4751291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8F69B3-D7FD-4B00-A3C4-06B1D397A641}"/>
              </a:ext>
            </a:extLst>
          </p:cNvPr>
          <p:cNvSpPr txBox="1"/>
          <p:nvPr/>
        </p:nvSpPr>
        <p:spPr>
          <a:xfrm>
            <a:off x="5979910" y="5090873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A885ED-93F7-4613-8CF8-955DD8BA117C}"/>
              </a:ext>
            </a:extLst>
          </p:cNvPr>
          <p:cNvCxnSpPr>
            <a:cxnSpLocks/>
          </p:cNvCxnSpPr>
          <p:nvPr/>
        </p:nvCxnSpPr>
        <p:spPr>
          <a:xfrm>
            <a:off x="8541680" y="4751291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0CBFFF-0062-4558-911C-F5908B1405B1}"/>
              </a:ext>
            </a:extLst>
          </p:cNvPr>
          <p:cNvSpPr txBox="1"/>
          <p:nvPr/>
        </p:nvSpPr>
        <p:spPr>
          <a:xfrm>
            <a:off x="8541680" y="5090873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7CC287-051E-4B2A-8AD9-1C83E79ACD67}"/>
              </a:ext>
            </a:extLst>
          </p:cNvPr>
          <p:cNvSpPr txBox="1"/>
          <p:nvPr/>
        </p:nvSpPr>
        <p:spPr>
          <a:xfrm>
            <a:off x="1536700" y="1111832"/>
            <a:ext cx="3995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6FAD6E-5FCE-4B05-98F1-4F13432F1D6D}"/>
              </a:ext>
            </a:extLst>
          </p:cNvPr>
          <p:cNvSpPr txBox="1"/>
          <p:nvPr/>
        </p:nvSpPr>
        <p:spPr>
          <a:xfrm>
            <a:off x="5979910" y="1185192"/>
            <a:ext cx="467539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F64A3A-B2C6-4BA3-93D0-43A80AB91ED5}"/>
              </a:ext>
            </a:extLst>
          </p:cNvPr>
          <p:cNvSpPr txBox="1"/>
          <p:nvPr/>
        </p:nvSpPr>
        <p:spPr>
          <a:xfrm rot="16200000">
            <a:off x="401634" y="1529873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1511F1-16F3-41B4-8E7F-C871862E56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D3F894C-B7F7-4B75-8A13-08D2D3FD79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97394B3-54E0-4128-8AF9-C609C0D7B7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828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F8D5B9-E2A7-47AA-8B78-B3E8AE60599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D72735-EDBA-48AF-862F-87AD00382D3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4F5CF4-67FC-42A1-B1D7-7440B80CCF97}"/>
              </a:ext>
            </a:extLst>
          </p:cNvPr>
          <p:cNvCxnSpPr>
            <a:cxnSpLocks/>
          </p:cNvCxnSpPr>
          <p:nvPr/>
        </p:nvCxnSpPr>
        <p:spPr>
          <a:xfrm>
            <a:off x="8876414" y="4059477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164185-0259-4CE2-AF83-84B17BAD394B}"/>
              </a:ext>
            </a:extLst>
          </p:cNvPr>
          <p:cNvGrpSpPr/>
          <p:nvPr/>
        </p:nvGrpSpPr>
        <p:grpSpPr>
          <a:xfrm>
            <a:off x="8876414" y="1400642"/>
            <a:ext cx="2113620" cy="2141084"/>
            <a:chOff x="8876414" y="1388304"/>
            <a:chExt cx="2113620" cy="214108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BE5191-475B-4E6D-B3CA-2D179213E1D3}"/>
                </a:ext>
              </a:extLst>
            </p:cNvPr>
            <p:cNvGrpSpPr/>
            <p:nvPr/>
          </p:nvGrpSpPr>
          <p:grpSpPr>
            <a:xfrm>
              <a:off x="8876414" y="2620484"/>
              <a:ext cx="2113620" cy="908904"/>
              <a:chOff x="7516086" y="4674603"/>
              <a:chExt cx="2113620" cy="90890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1E88775-AB58-4539-8E05-A82D7171320C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AFD613-8DA0-4A48-9987-573DCA5359DC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83C0341-6770-4FA5-AB8F-9738B012E03F}"/>
                </a:ext>
              </a:extLst>
            </p:cNvPr>
            <p:cNvGrpSpPr/>
            <p:nvPr/>
          </p:nvGrpSpPr>
          <p:grpSpPr>
            <a:xfrm>
              <a:off x="8876414" y="1388304"/>
              <a:ext cx="2113620" cy="908904"/>
              <a:chOff x="7516086" y="4674603"/>
              <a:chExt cx="2113620" cy="90890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F2557D-AD51-42E4-BB90-3F578F77D466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A49FB26-BE8A-4669-95FA-367425E7ACEC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AE3C9F-61BD-4929-AD53-9F5004EF4C41}"/>
              </a:ext>
            </a:extLst>
          </p:cNvPr>
          <p:cNvGrpSpPr/>
          <p:nvPr/>
        </p:nvGrpSpPr>
        <p:grpSpPr>
          <a:xfrm>
            <a:off x="1201966" y="1400642"/>
            <a:ext cx="2113620" cy="2141084"/>
            <a:chOff x="8876414" y="1388304"/>
            <a:chExt cx="2113620" cy="214108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9293A10-01D5-4AD8-9540-133F386C84E4}"/>
                </a:ext>
              </a:extLst>
            </p:cNvPr>
            <p:cNvGrpSpPr/>
            <p:nvPr/>
          </p:nvGrpSpPr>
          <p:grpSpPr>
            <a:xfrm>
              <a:off x="8876414" y="2620484"/>
              <a:ext cx="2113620" cy="908904"/>
              <a:chOff x="7516086" y="4674603"/>
              <a:chExt cx="2113620" cy="9089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1C28F30-B228-4BE6-93B6-5DF8CA09F857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87A580E-5513-4695-BA02-4FB1FE982D48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2113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775BDA8-6E5E-4A8F-94EA-165079307B94}"/>
                </a:ext>
              </a:extLst>
            </p:cNvPr>
            <p:cNvGrpSpPr/>
            <p:nvPr/>
          </p:nvGrpSpPr>
          <p:grpSpPr>
            <a:xfrm>
              <a:off x="8876414" y="1388304"/>
              <a:ext cx="2113620" cy="908904"/>
              <a:chOff x="7516086" y="4674603"/>
              <a:chExt cx="2113620" cy="908904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FE91C0-D44A-43DB-954B-23D1AFF4E622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8100C1-3B4C-4BD7-8B84-42C532A1A467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2113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6849226-5D98-484C-A19F-0A00BDFB0689}"/>
              </a:ext>
            </a:extLst>
          </p:cNvPr>
          <p:cNvSpPr txBox="1"/>
          <p:nvPr/>
        </p:nvSpPr>
        <p:spPr>
          <a:xfrm>
            <a:off x="1198978" y="4626957"/>
            <a:ext cx="2116608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sanisal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nisa nasat nisil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089F82-11C7-4E26-9791-353AC5F7593E}"/>
              </a:ext>
            </a:extLst>
          </p:cNvPr>
          <p:cNvGrpSpPr/>
          <p:nvPr/>
        </p:nvGrpSpPr>
        <p:grpSpPr>
          <a:xfrm>
            <a:off x="6593567" y="4113552"/>
            <a:ext cx="4908550" cy="1832429"/>
            <a:chOff x="6096000" y="1494971"/>
            <a:chExt cx="4908550" cy="18324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56222A6-4FB0-4D3E-ABDF-9564EC9EC5E1}"/>
                </a:ext>
              </a:extLst>
            </p:cNvPr>
            <p:cNvSpPr/>
            <p:nvPr/>
          </p:nvSpPr>
          <p:spPr>
            <a:xfrm>
              <a:off x="6096000" y="1494971"/>
              <a:ext cx="3671978" cy="1832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0785F2-E4A4-401A-8B0E-05B4C3FB0F5B}"/>
                </a:ext>
              </a:extLst>
            </p:cNvPr>
            <p:cNvSpPr txBox="1"/>
            <p:nvPr/>
          </p:nvSpPr>
          <p:spPr>
            <a:xfrm>
              <a:off x="6623050" y="2247800"/>
              <a:ext cx="4381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8FFD8F-4EF0-47DA-88D5-E900726FE67C}"/>
                </a:ext>
              </a:extLst>
            </p:cNvPr>
            <p:cNvSpPr txBox="1"/>
            <p:nvPr/>
          </p:nvSpPr>
          <p:spPr>
            <a:xfrm>
              <a:off x="6648450" y="189998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658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CA113D1-8DF9-4041-B60C-BFFCE9241855}"/>
              </a:ext>
            </a:extLst>
          </p:cNvPr>
          <p:cNvGrpSpPr/>
          <p:nvPr/>
        </p:nvGrpSpPr>
        <p:grpSpPr>
          <a:xfrm>
            <a:off x="6115915" y="1231425"/>
            <a:ext cx="4241800" cy="1548140"/>
            <a:chOff x="6623050" y="1899989"/>
            <a:chExt cx="4241800" cy="154814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A8319A-E64F-43E7-A9F4-7421F0A2D5B7}"/>
                </a:ext>
              </a:extLst>
            </p:cNvPr>
            <p:cNvSpPr txBox="1"/>
            <p:nvPr/>
          </p:nvSpPr>
          <p:spPr>
            <a:xfrm>
              <a:off x="6623050" y="2247800"/>
              <a:ext cx="4241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2013D06-2C4D-4A9E-B0EE-4BA76168E871}"/>
                </a:ext>
              </a:extLst>
            </p:cNvPr>
            <p:cNvSpPr txBox="1"/>
            <p:nvPr/>
          </p:nvSpPr>
          <p:spPr>
            <a:xfrm>
              <a:off x="6648450" y="189998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012C270-9A23-4C4C-A6C7-31D6228BE1E3}"/>
              </a:ext>
            </a:extLst>
          </p:cNvPr>
          <p:cNvGrpSpPr/>
          <p:nvPr/>
        </p:nvGrpSpPr>
        <p:grpSpPr>
          <a:xfrm>
            <a:off x="2585380" y="3920698"/>
            <a:ext cx="2113620" cy="1362502"/>
            <a:chOff x="5947240" y="4198492"/>
            <a:chExt cx="2113620" cy="136250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DC4874-9D78-4040-8369-DA48A0B48643}"/>
                </a:ext>
              </a:extLst>
            </p:cNvPr>
            <p:cNvSpPr txBox="1"/>
            <p:nvPr/>
          </p:nvSpPr>
          <p:spPr>
            <a:xfrm>
              <a:off x="5947240" y="4659850"/>
              <a:ext cx="211362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 nusan mani nusan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812304-DEC8-492B-9F16-EEC41907F2A0}"/>
                </a:ext>
              </a:extLst>
            </p:cNvPr>
            <p:cNvSpPr txBox="1"/>
            <p:nvPr/>
          </p:nvSpPr>
          <p:spPr>
            <a:xfrm>
              <a:off x="5947240" y="4198492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12EB924-209F-4291-83B7-F4C802F3DA05}"/>
              </a:ext>
            </a:extLst>
          </p:cNvPr>
          <p:cNvSpPr txBox="1"/>
          <p:nvPr/>
        </p:nvSpPr>
        <p:spPr>
          <a:xfrm>
            <a:off x="5202448" y="5839977"/>
            <a:ext cx="1847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n w="19050">
                  <a:noFill/>
                </a:ln>
                <a:latin typeface="+mj-lt"/>
              </a:rPr>
              <a:t>What we do</a:t>
            </a:r>
            <a:endParaRPr lang="id-ID" sz="1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24F11-511B-4187-9B99-156975756EDE}"/>
              </a:ext>
            </a:extLst>
          </p:cNvPr>
          <p:cNvSpPr txBox="1"/>
          <p:nvPr/>
        </p:nvSpPr>
        <p:spPr>
          <a:xfrm>
            <a:off x="2585380" y="5692885"/>
            <a:ext cx="21136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mani nusan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8A3481-9695-4F42-9385-838E25BEB2BC}"/>
              </a:ext>
            </a:extLst>
          </p:cNvPr>
          <p:cNvGrpSpPr/>
          <p:nvPr/>
        </p:nvGrpSpPr>
        <p:grpSpPr>
          <a:xfrm>
            <a:off x="973107" y="1269525"/>
            <a:ext cx="670678" cy="2156700"/>
            <a:chOff x="1532679" y="3590255"/>
            <a:chExt cx="670678" cy="215670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6D58BE7-5F69-41AE-B573-269829A1C8CA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7F4D0241-5392-43FF-958B-E5A930C52F98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AD796121-DB6B-42FE-9DE3-5A21EE4D84E0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592E49-28E2-4D35-A38F-DD67F1BB62D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D482679-B488-4947-8CA3-26FFB5AB53AF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22" name="Rounded Rectangle 55">
                <a:extLst>
                  <a:ext uri="{FF2B5EF4-FFF2-40B4-BE49-F238E27FC236}">
                    <a16:creationId xmlns:a16="http://schemas.microsoft.com/office/drawing/2014/main" id="{AE4DF668-B6F9-4590-AA40-13E01AF0236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3" name="Rounded Rectangle 56">
                <a:extLst>
                  <a:ext uri="{FF2B5EF4-FFF2-40B4-BE49-F238E27FC236}">
                    <a16:creationId xmlns:a16="http://schemas.microsoft.com/office/drawing/2014/main" id="{A806B5E6-43AE-4599-B183-98AC054C5D38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9750637-596C-4313-A00C-9A2F60B08610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37B446-CEE9-4DC8-B768-9941DD4D266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3D53E0-7B8A-47B3-B9B1-3A55950837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07DBCED-717C-4F7F-A2F9-63207934CE2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86845C-32DE-4354-8776-016904004F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8694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6D2DFA9-46EE-4D5A-9AE4-DB729F8BFBBA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D0A79A-54DF-4AEE-9067-54039A7D1901}"/>
              </a:ext>
            </a:extLst>
          </p:cNvPr>
          <p:cNvGrpSpPr/>
          <p:nvPr/>
        </p:nvGrpSpPr>
        <p:grpSpPr>
          <a:xfrm>
            <a:off x="9153992" y="1221526"/>
            <a:ext cx="2113620" cy="1087625"/>
            <a:chOff x="7516086" y="4703631"/>
            <a:chExt cx="2113620" cy="108762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1E833F-B3C4-43DC-AF77-644EACF5CF90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8899599-1039-4447-88FB-4AAD8E9071E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49EC35-94FB-489F-A9A6-1820FD5E5421}"/>
              </a:ext>
            </a:extLst>
          </p:cNvPr>
          <p:cNvGrpSpPr/>
          <p:nvPr/>
        </p:nvGrpSpPr>
        <p:grpSpPr>
          <a:xfrm>
            <a:off x="9153992" y="2942337"/>
            <a:ext cx="2113620" cy="1087625"/>
            <a:chOff x="7516086" y="4703631"/>
            <a:chExt cx="2113620" cy="108762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76917D-BF6B-4DCD-BC2C-7F84C8E4AD01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FCAB159-B6DC-4A80-A56B-73AA4A521D0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15601B-1AE5-47F9-9A52-4DA3B1BF525C}"/>
              </a:ext>
            </a:extLst>
          </p:cNvPr>
          <p:cNvGrpSpPr/>
          <p:nvPr/>
        </p:nvGrpSpPr>
        <p:grpSpPr>
          <a:xfrm>
            <a:off x="9153992" y="4682198"/>
            <a:ext cx="2113620" cy="1087625"/>
            <a:chOff x="7516086" y="4703631"/>
            <a:chExt cx="2113620" cy="108762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DDF767-76E4-49EC-980E-2277BC8C95D9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9F9A91-14B2-4E01-AD62-7F3490E42D8D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15BF1B-DA37-4A22-A5E1-95D47E76C9D5}"/>
              </a:ext>
            </a:extLst>
          </p:cNvPr>
          <p:cNvGrpSpPr/>
          <p:nvPr/>
        </p:nvGrpSpPr>
        <p:grpSpPr>
          <a:xfrm rot="16200000">
            <a:off x="-918761" y="2703515"/>
            <a:ext cx="4835240" cy="1565269"/>
            <a:chOff x="3119208" y="650128"/>
            <a:chExt cx="5953579" cy="15652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5B30CF-0F6C-409E-8897-2F75402C4387}"/>
                </a:ext>
              </a:extLst>
            </p:cNvPr>
            <p:cNvSpPr txBox="1"/>
            <p:nvPr/>
          </p:nvSpPr>
          <p:spPr>
            <a:xfrm>
              <a:off x="3119208" y="1015068"/>
              <a:ext cx="59535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</a:p>
            <a:p>
              <a:pPr algn="ctr"/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059B55D-077B-469F-89B1-ECC2C11B52ED}"/>
                </a:ext>
              </a:extLst>
            </p:cNvPr>
            <p:cNvSpPr txBox="1"/>
            <p:nvPr/>
          </p:nvSpPr>
          <p:spPr>
            <a:xfrm>
              <a:off x="5486395" y="650128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EAFC78-3893-446F-A4BA-22C5D14A3F6C}"/>
              </a:ext>
            </a:extLst>
          </p:cNvPr>
          <p:cNvCxnSpPr>
            <a:cxnSpLocks/>
          </p:cNvCxnSpPr>
          <p:nvPr/>
        </p:nvCxnSpPr>
        <p:spPr>
          <a:xfrm>
            <a:off x="9141292" y="2658996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91F12E-B931-46C5-A68B-8EBC1CC7A2B2}"/>
              </a:ext>
            </a:extLst>
          </p:cNvPr>
          <p:cNvCxnSpPr>
            <a:cxnSpLocks/>
          </p:cNvCxnSpPr>
          <p:nvPr/>
        </p:nvCxnSpPr>
        <p:spPr>
          <a:xfrm>
            <a:off x="9141292" y="4316412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E0F946-7C14-4AF2-A329-99568046A9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43787A4-5981-4A3B-BE40-0D8D3431D71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DA75F97-B15B-4341-B463-681F762534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92826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543436F-86FE-4A23-96B2-298FAEE214F5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65607A-3AD2-4CF2-91B2-831D432B31BF}"/>
              </a:ext>
            </a:extLst>
          </p:cNvPr>
          <p:cNvGrpSpPr/>
          <p:nvPr/>
        </p:nvGrpSpPr>
        <p:grpSpPr>
          <a:xfrm>
            <a:off x="6986356" y="1202200"/>
            <a:ext cx="4519843" cy="1549550"/>
            <a:chOff x="3119206" y="944047"/>
            <a:chExt cx="4519843" cy="1549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D8D003E-6100-428C-9D73-F2FCE73126E0}"/>
                </a:ext>
              </a:extLst>
            </p:cNvPr>
            <p:cNvSpPr txBox="1"/>
            <p:nvPr/>
          </p:nvSpPr>
          <p:spPr>
            <a:xfrm>
              <a:off x="3119206" y="1354824"/>
              <a:ext cx="4519843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B7BDFB-2262-498A-BFB7-2D5A0F05D320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9F711CD-CD74-4202-8426-43D4AA07BD6A}"/>
              </a:ext>
            </a:extLst>
          </p:cNvPr>
          <p:cNvSpPr txBox="1"/>
          <p:nvPr/>
        </p:nvSpPr>
        <p:spPr>
          <a:xfrm>
            <a:off x="7001596" y="3055533"/>
            <a:ext cx="391013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asbaua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hanisalianilse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81476E-EBFE-4E26-9AD8-F145CD3AE3EF}"/>
              </a:ext>
            </a:extLst>
          </p:cNvPr>
          <p:cNvGrpSpPr/>
          <p:nvPr/>
        </p:nvGrpSpPr>
        <p:grpSpPr>
          <a:xfrm>
            <a:off x="3786215" y="5056608"/>
            <a:ext cx="2113620" cy="879876"/>
            <a:chOff x="7516086" y="4703631"/>
            <a:chExt cx="2113620" cy="87987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1DE15BC-0105-43C6-963B-773DB444850B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B44BF8-5E52-41C4-BF62-AE06B5830E02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4C94F7-FE2F-4A83-BEDA-DB3C7EFF0334}"/>
              </a:ext>
            </a:extLst>
          </p:cNvPr>
          <p:cNvGrpSpPr/>
          <p:nvPr/>
        </p:nvGrpSpPr>
        <p:grpSpPr>
          <a:xfrm>
            <a:off x="1280267" y="5056608"/>
            <a:ext cx="2113620" cy="879876"/>
            <a:chOff x="7516086" y="4703631"/>
            <a:chExt cx="2113620" cy="87987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A8026BD-B27E-4E93-8B8F-B72394845053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B7E6B39-795A-4561-AB13-620D806E2072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2D8A746-8794-4BC5-A2A6-A636A58197B9}"/>
              </a:ext>
            </a:extLst>
          </p:cNvPr>
          <p:cNvGrpSpPr/>
          <p:nvPr/>
        </p:nvGrpSpPr>
        <p:grpSpPr>
          <a:xfrm>
            <a:off x="6292163" y="5056608"/>
            <a:ext cx="2113620" cy="879876"/>
            <a:chOff x="7516086" y="4703631"/>
            <a:chExt cx="2113620" cy="87987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244EE8D-EE54-4FAB-AA86-1396731DCA6B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D0360AD-207C-44A1-8C0A-D0AC8911F88C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39EC6EC-AF74-41D0-A739-29E82B286697}"/>
              </a:ext>
            </a:extLst>
          </p:cNvPr>
          <p:cNvGrpSpPr/>
          <p:nvPr/>
        </p:nvGrpSpPr>
        <p:grpSpPr>
          <a:xfrm>
            <a:off x="8798111" y="5056608"/>
            <a:ext cx="2113620" cy="879876"/>
            <a:chOff x="7516086" y="4703631"/>
            <a:chExt cx="2113620" cy="87987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6BA5450-539B-4F82-9356-E437134ED14F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96CCD27-7F9C-45BB-B49A-5399D576973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BA3A56-2316-4145-8BF9-1CAB0267CA9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238F1E-F363-4D82-A3B4-3D0175FB22F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FFA94E7-E07A-4789-999C-A618C1C6E7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EC5F29-F11A-4E1D-A46A-0A7FDCBA95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676848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37FFAAA-7C81-43F1-9DD1-977E9E271524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2BB2E3-D6D1-4B66-8F5C-1B9A034665F8}"/>
              </a:ext>
            </a:extLst>
          </p:cNvPr>
          <p:cNvSpPr txBox="1"/>
          <p:nvPr/>
        </p:nvSpPr>
        <p:spPr>
          <a:xfrm>
            <a:off x="1438642" y="5482569"/>
            <a:ext cx="54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Gallery 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1FBF47-A1BA-48F7-BB40-E6D953E284BA}"/>
              </a:ext>
            </a:extLst>
          </p:cNvPr>
          <p:cNvSpPr txBox="1"/>
          <p:nvPr/>
        </p:nvSpPr>
        <p:spPr>
          <a:xfrm rot="16200000">
            <a:off x="-13695" y="1259887"/>
            <a:ext cx="14660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ln w="19050">
                  <a:noFill/>
                </a:ln>
                <a:solidFill>
                  <a:schemeClr val="bg1"/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C30310-E2E3-4F68-A8CF-3FC70A0BE19E}"/>
              </a:ext>
            </a:extLst>
          </p:cNvPr>
          <p:cNvSpPr txBox="1"/>
          <p:nvPr/>
        </p:nvSpPr>
        <p:spPr>
          <a:xfrm>
            <a:off x="7282360" y="5443647"/>
            <a:ext cx="347099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nisiel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E40BFEA-5C70-4E42-8CE3-CD862385A87E}"/>
              </a:ext>
            </a:extLst>
          </p:cNvPr>
          <p:cNvCxnSpPr>
            <a:cxnSpLocks/>
          </p:cNvCxnSpPr>
          <p:nvPr/>
        </p:nvCxnSpPr>
        <p:spPr>
          <a:xfrm>
            <a:off x="1438642" y="760474"/>
            <a:ext cx="931471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1F04C9-68CF-4C11-B741-ABBD3D3C2E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8960ED-22BC-4211-BC1F-B0ADF421991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A9F226E-F1D4-4E89-82F2-8BD2C9944D4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9F48AA-0E41-4563-9029-CC74402F094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105B8C9-0244-4D2E-86BA-ACB618D16D6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D0D20CE-8B0D-4D1C-9AC6-99AD5C52E3A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EA58EB1B-384F-4CA8-86B2-2F43552F382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51665CD5-2498-49A1-A8A2-FDC6E10E31F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EA16CF21-3613-4D42-B6D9-0337B5C214E1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AB989AB3-B408-4D49-BFAF-254956B5B78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3205135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C27D92FD-B867-460B-A079-C86C524DFC9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78D1E3-9FE8-49DF-9B9A-F7DB42450611}"/>
              </a:ext>
            </a:extLst>
          </p:cNvPr>
          <p:cNvSpPr txBox="1"/>
          <p:nvPr/>
        </p:nvSpPr>
        <p:spPr>
          <a:xfrm>
            <a:off x="9789456" y="3345833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782B36-995A-4F67-9BD4-8282362B1CE1}"/>
              </a:ext>
            </a:extLst>
          </p:cNvPr>
          <p:cNvSpPr txBox="1"/>
          <p:nvPr/>
        </p:nvSpPr>
        <p:spPr>
          <a:xfrm>
            <a:off x="9789457" y="2994466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29BFCC-AC55-457B-B1DD-1FB66CDF3D7A}"/>
              </a:ext>
            </a:extLst>
          </p:cNvPr>
          <p:cNvSpPr txBox="1"/>
          <p:nvPr/>
        </p:nvSpPr>
        <p:spPr>
          <a:xfrm>
            <a:off x="8018133" y="1643031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944C73-EF83-43F6-BFD2-FD7E707E3194}"/>
              </a:ext>
            </a:extLst>
          </p:cNvPr>
          <p:cNvSpPr txBox="1"/>
          <p:nvPr/>
        </p:nvSpPr>
        <p:spPr>
          <a:xfrm>
            <a:off x="8018134" y="1291664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DDE8B2-4FCD-48AC-8874-0B4B9D48FBC9}"/>
              </a:ext>
            </a:extLst>
          </p:cNvPr>
          <p:cNvGrpSpPr/>
          <p:nvPr/>
        </p:nvGrpSpPr>
        <p:grpSpPr>
          <a:xfrm>
            <a:off x="6221084" y="4781991"/>
            <a:ext cx="1178583" cy="1044762"/>
            <a:chOff x="6221084" y="4781991"/>
            <a:chExt cx="1178583" cy="10447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92AAC6-369D-4D43-B0E4-733D253FE65F}"/>
                </a:ext>
              </a:extLst>
            </p:cNvPr>
            <p:cNvSpPr txBox="1"/>
            <p:nvPr/>
          </p:nvSpPr>
          <p:spPr>
            <a:xfrm>
              <a:off x="6221084" y="5133358"/>
              <a:ext cx="1178582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2C1337-AFB5-4A1A-BC90-F99319763AF2}"/>
                </a:ext>
              </a:extLst>
            </p:cNvPr>
            <p:cNvSpPr txBox="1"/>
            <p:nvPr/>
          </p:nvSpPr>
          <p:spPr>
            <a:xfrm>
              <a:off x="6221085" y="4781991"/>
              <a:ext cx="11785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0B38D6-65A4-43EA-9B14-9D3BBA1CF169}"/>
              </a:ext>
            </a:extLst>
          </p:cNvPr>
          <p:cNvSpPr txBox="1"/>
          <p:nvPr/>
        </p:nvSpPr>
        <p:spPr>
          <a:xfrm>
            <a:off x="9789456" y="5133358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9F9221-D14A-40C1-A018-69D4DA04FEF1}"/>
              </a:ext>
            </a:extLst>
          </p:cNvPr>
          <p:cNvSpPr txBox="1"/>
          <p:nvPr/>
        </p:nvSpPr>
        <p:spPr>
          <a:xfrm>
            <a:off x="9789457" y="4781991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F4373C-E7AF-4443-AD2B-CB9B353D0AF1}"/>
              </a:ext>
            </a:extLst>
          </p:cNvPr>
          <p:cNvCxnSpPr>
            <a:cxnSpLocks/>
          </p:cNvCxnSpPr>
          <p:nvPr/>
        </p:nvCxnSpPr>
        <p:spPr>
          <a:xfrm>
            <a:off x="9417050" y="4347648"/>
            <a:ext cx="167005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69E04EA-48D2-4C44-9E82-205D47734AB8}"/>
              </a:ext>
            </a:extLst>
          </p:cNvPr>
          <p:cNvGrpSpPr/>
          <p:nvPr/>
        </p:nvGrpSpPr>
        <p:grpSpPr>
          <a:xfrm rot="16200000">
            <a:off x="2989922" y="3792915"/>
            <a:ext cx="758549" cy="3030452"/>
            <a:chOff x="1532679" y="3590255"/>
            <a:chExt cx="670678" cy="21567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658A06C-D33A-445A-8137-CCF90C77638B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34" name="Rounded Rectangle 55">
                <a:extLst>
                  <a:ext uri="{FF2B5EF4-FFF2-40B4-BE49-F238E27FC236}">
                    <a16:creationId xmlns:a16="http://schemas.microsoft.com/office/drawing/2014/main" id="{4F7E2A8F-A002-4A64-98EA-E3096A07E77E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5" name="Rounded Rectangle 56">
                <a:extLst>
                  <a:ext uri="{FF2B5EF4-FFF2-40B4-BE49-F238E27FC236}">
                    <a16:creationId xmlns:a16="http://schemas.microsoft.com/office/drawing/2014/main" id="{334BF8F5-29CE-4E5E-B236-201D855E3A9B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2D20AD2-6F62-40F2-80AF-DCF8908B014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D0FB8D7-3E9C-4A95-BF64-8E410D14BB85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31" name="Rounded Rectangle 55">
                <a:extLst>
                  <a:ext uri="{FF2B5EF4-FFF2-40B4-BE49-F238E27FC236}">
                    <a16:creationId xmlns:a16="http://schemas.microsoft.com/office/drawing/2014/main" id="{9F21D2B6-319F-4E13-97AD-264E07208401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2" name="Rounded Rectangle 56">
                <a:extLst>
                  <a:ext uri="{FF2B5EF4-FFF2-40B4-BE49-F238E27FC236}">
                    <a16:creationId xmlns:a16="http://schemas.microsoft.com/office/drawing/2014/main" id="{36F541CA-63F8-4E65-9F81-CD7A7702F64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3015DF4-5999-496E-A3DF-584628A24CD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D7FE0CB-6D7B-427D-A6AE-5AF9DB5EDE70}"/>
              </a:ext>
            </a:extLst>
          </p:cNvPr>
          <p:cNvSpPr txBox="1"/>
          <p:nvPr/>
        </p:nvSpPr>
        <p:spPr>
          <a:xfrm rot="16200000">
            <a:off x="417759" y="5177337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88C4F96-B83B-45E0-AE14-C3F6FB6CB0D5}"/>
              </a:ext>
            </a:extLst>
          </p:cNvPr>
          <p:cNvGrpSpPr/>
          <p:nvPr/>
        </p:nvGrpSpPr>
        <p:grpSpPr>
          <a:xfrm>
            <a:off x="1091871" y="1033741"/>
            <a:ext cx="4519843" cy="1549550"/>
            <a:chOff x="3119206" y="944047"/>
            <a:chExt cx="4519843" cy="154955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DD5F23-1EE4-420B-87DE-AB032C1D7F56}"/>
                </a:ext>
              </a:extLst>
            </p:cNvPr>
            <p:cNvSpPr txBox="1"/>
            <p:nvPr/>
          </p:nvSpPr>
          <p:spPr>
            <a:xfrm>
              <a:off x="3119206" y="1354824"/>
              <a:ext cx="4519843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B93DE48-4431-4620-A338-BFF5AF06BB72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173E7CB-AFA4-483D-80C2-6F9E573B81C3}"/>
              </a:ext>
            </a:extLst>
          </p:cNvPr>
          <p:cNvSpPr txBox="1"/>
          <p:nvPr/>
        </p:nvSpPr>
        <p:spPr>
          <a:xfrm>
            <a:off x="1107111" y="2978679"/>
            <a:ext cx="391013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asbaua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hanisalianilse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E23AA4-597D-405F-B0F1-7BC6965C6C3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025B03-55CD-4AFB-9839-A07922B6E4A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54BD81D-E017-4862-BC08-DB2EE539CB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5095B9C-6786-4BF5-B1CD-698F6CCE69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194821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344F31-3738-4EE5-89C9-E1BBE719EC8E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1BD367-9214-41A4-8238-FF295E8D9E5A}"/>
              </a:ext>
            </a:extLst>
          </p:cNvPr>
          <p:cNvGrpSpPr/>
          <p:nvPr/>
        </p:nvGrpSpPr>
        <p:grpSpPr>
          <a:xfrm>
            <a:off x="10069357" y="1504104"/>
            <a:ext cx="670673" cy="2336743"/>
            <a:chOff x="1532679" y="3590256"/>
            <a:chExt cx="670673" cy="233674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8D496D4-754B-4250-8A0E-8105B3340AC1}"/>
                </a:ext>
              </a:extLst>
            </p:cNvPr>
            <p:cNvGrpSpPr/>
            <p:nvPr/>
          </p:nvGrpSpPr>
          <p:grpSpPr>
            <a:xfrm rot="5400000">
              <a:off x="454097" y="4668838"/>
              <a:ext cx="2336743" cy="179580"/>
              <a:chOff x="4483926" y="4136029"/>
              <a:chExt cx="3421468" cy="263114"/>
            </a:xfrm>
          </p:grpSpPr>
          <p:sp>
            <p:nvSpPr>
              <p:cNvPr id="12" name="Rounded Rectangle 55">
                <a:extLst>
                  <a:ext uri="{FF2B5EF4-FFF2-40B4-BE49-F238E27FC236}">
                    <a16:creationId xmlns:a16="http://schemas.microsoft.com/office/drawing/2014/main" id="{F92E07DB-9B9F-4259-A25A-316F870D7FA7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3421468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3" name="Rounded Rectangle 56">
                <a:extLst>
                  <a:ext uri="{FF2B5EF4-FFF2-40B4-BE49-F238E27FC236}">
                    <a16:creationId xmlns:a16="http://schemas.microsoft.com/office/drawing/2014/main" id="{A95EF426-C2DB-4611-8C61-0FE771843EE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08747ED-4E19-40E7-8557-75E8992CC28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59DFB8-C781-4D55-A4E4-0CA207E910BB}"/>
                </a:ext>
              </a:extLst>
            </p:cNvPr>
            <p:cNvGrpSpPr/>
            <p:nvPr/>
          </p:nvGrpSpPr>
          <p:grpSpPr>
            <a:xfrm rot="5400000">
              <a:off x="945191" y="4668837"/>
              <a:ext cx="2336742" cy="179581"/>
              <a:chOff x="4483926" y="4136028"/>
              <a:chExt cx="3421467" cy="263115"/>
            </a:xfrm>
          </p:grpSpPr>
          <p:sp>
            <p:nvSpPr>
              <p:cNvPr id="9" name="Rounded Rectangle 55">
                <a:extLst>
                  <a:ext uri="{FF2B5EF4-FFF2-40B4-BE49-F238E27FC236}">
                    <a16:creationId xmlns:a16="http://schemas.microsoft.com/office/drawing/2014/main" id="{9DEBB67B-6739-4C51-8D7D-E631725677BD}"/>
                  </a:ext>
                </a:extLst>
              </p:cNvPr>
              <p:cNvSpPr/>
              <p:nvPr/>
            </p:nvSpPr>
            <p:spPr>
              <a:xfrm>
                <a:off x="4483926" y="4136028"/>
                <a:ext cx="342146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0" name="Rounded Rectangle 56">
                <a:extLst>
                  <a:ext uri="{FF2B5EF4-FFF2-40B4-BE49-F238E27FC236}">
                    <a16:creationId xmlns:a16="http://schemas.microsoft.com/office/drawing/2014/main" id="{B240295C-8819-42B5-8D5A-6A9957E05C20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92636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79FC54C-D781-4781-9BF0-85DF20DF6C0B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6C6BF5E-EE73-4E44-BDFE-E25150D9CB4E}"/>
              </a:ext>
            </a:extLst>
          </p:cNvPr>
          <p:cNvSpPr txBox="1"/>
          <p:nvPr/>
        </p:nvSpPr>
        <p:spPr>
          <a:xfrm>
            <a:off x="9824930" y="4815758"/>
            <a:ext cx="118903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tara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DB8A75-BBD2-4B61-A57A-F2E343B4CFEF}"/>
              </a:ext>
            </a:extLst>
          </p:cNvPr>
          <p:cNvCxnSpPr>
            <a:cxnSpLocks/>
          </p:cNvCxnSpPr>
          <p:nvPr/>
        </p:nvCxnSpPr>
        <p:spPr>
          <a:xfrm>
            <a:off x="9851099" y="4340805"/>
            <a:ext cx="110721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EB6F52-7793-4443-AB35-C2EBB075F596}"/>
              </a:ext>
            </a:extLst>
          </p:cNvPr>
          <p:cNvGrpSpPr/>
          <p:nvPr/>
        </p:nvGrpSpPr>
        <p:grpSpPr>
          <a:xfrm>
            <a:off x="5741097" y="1572370"/>
            <a:ext cx="3117153" cy="957055"/>
            <a:chOff x="3119206" y="944047"/>
            <a:chExt cx="3117153" cy="95705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65BB28-1772-43D7-8D7D-DE4FBADCC9FF}"/>
                </a:ext>
              </a:extLst>
            </p:cNvPr>
            <p:cNvSpPr txBox="1"/>
            <p:nvPr/>
          </p:nvSpPr>
          <p:spPr>
            <a:xfrm>
              <a:off x="3119206" y="1285549"/>
              <a:ext cx="311715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Randall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Burns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06DCD66-D32B-4CE0-B7AF-AD1111CDB3CC}"/>
                </a:ext>
              </a:extLst>
            </p:cNvPr>
            <p:cNvSpPr txBox="1"/>
            <p:nvPr/>
          </p:nvSpPr>
          <p:spPr>
            <a:xfrm>
              <a:off x="3134445" y="944047"/>
              <a:ext cx="31019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6020D71-658F-4111-A72D-C51C5DB19E4B}"/>
              </a:ext>
            </a:extLst>
          </p:cNvPr>
          <p:cNvSpPr txBox="1"/>
          <p:nvPr/>
        </p:nvSpPr>
        <p:spPr>
          <a:xfrm>
            <a:off x="5756337" y="2869097"/>
            <a:ext cx="3117154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0631D3-EBC7-4072-8AE9-FF1098B4CE12}"/>
              </a:ext>
            </a:extLst>
          </p:cNvPr>
          <p:cNvGrpSpPr/>
          <p:nvPr/>
        </p:nvGrpSpPr>
        <p:grpSpPr>
          <a:xfrm>
            <a:off x="5756335" y="4828411"/>
            <a:ext cx="3101913" cy="672127"/>
            <a:chOff x="7516085" y="4703631"/>
            <a:chExt cx="3101913" cy="67212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8FAB8A-A4C2-4271-88AC-DDC35C90B316}"/>
                </a:ext>
              </a:extLst>
            </p:cNvPr>
            <p:cNvSpPr txBox="1"/>
            <p:nvPr/>
          </p:nvSpPr>
          <p:spPr>
            <a:xfrm>
              <a:off x="7516085" y="5097861"/>
              <a:ext cx="3101913" cy="27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CEFB20-2412-48F9-8A6F-7BBEE04C5E01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3ED6AE-1687-45A4-A20A-2546E35ADE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48268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276887A-D7E2-48A3-A45E-1A259CFFFCF2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bg1"/>
                </a:solidFill>
                <a:latin typeface="+mj-lt"/>
              </a:rPr>
              <a:t>Logic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3AE663-0EEC-4FF3-B565-659ADE3D6F01}"/>
              </a:ext>
            </a:extLst>
          </p:cNvPr>
          <p:cNvGrpSpPr/>
          <p:nvPr/>
        </p:nvGrpSpPr>
        <p:grpSpPr>
          <a:xfrm>
            <a:off x="1053636" y="829112"/>
            <a:ext cx="4519843" cy="978204"/>
            <a:chOff x="3119206" y="944047"/>
            <a:chExt cx="4519843" cy="97820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79D9CF-188D-442F-AE03-B5B297DD844A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FD35CD-E786-4861-92B8-E399B063CABC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670C8B0-A599-4C4B-AF74-3DAA4B14BC87}"/>
              </a:ext>
            </a:extLst>
          </p:cNvPr>
          <p:cNvGrpSpPr/>
          <p:nvPr/>
        </p:nvGrpSpPr>
        <p:grpSpPr>
          <a:xfrm>
            <a:off x="1216048" y="4262024"/>
            <a:ext cx="1369989" cy="1044762"/>
            <a:chOff x="6221083" y="4781991"/>
            <a:chExt cx="1369989" cy="10447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4726AC-B7D2-4097-B94E-6CF23CF32401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876463-787A-410F-9502-6BAE2E3A81E6}"/>
                </a:ext>
              </a:extLst>
            </p:cNvPr>
            <p:cNvSpPr txBox="1"/>
            <p:nvPr/>
          </p:nvSpPr>
          <p:spPr>
            <a:xfrm>
              <a:off x="6221085" y="4781991"/>
              <a:ext cx="11785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Kairo Buxton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0F140EF-7406-4298-BEEE-F5F4C8BF8199}"/>
              </a:ext>
            </a:extLst>
          </p:cNvPr>
          <p:cNvGrpSpPr/>
          <p:nvPr/>
        </p:nvGrpSpPr>
        <p:grpSpPr>
          <a:xfrm>
            <a:off x="1125539" y="3859846"/>
            <a:ext cx="4894261" cy="0"/>
            <a:chOff x="1201739" y="3108113"/>
            <a:chExt cx="4894261" cy="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0C397F-F5D3-44F3-BB19-D20B75276C73}"/>
                </a:ext>
              </a:extLst>
            </p:cNvPr>
            <p:cNvCxnSpPr>
              <a:cxnSpLocks/>
            </p:cNvCxnSpPr>
            <p:nvPr/>
          </p:nvCxnSpPr>
          <p:spPr>
            <a:xfrm>
              <a:off x="1201739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8F48886-0C90-442E-A530-384B4E6A1E9E}"/>
                </a:ext>
              </a:extLst>
            </p:cNvPr>
            <p:cNvCxnSpPr>
              <a:cxnSpLocks/>
            </p:cNvCxnSpPr>
            <p:nvPr/>
          </p:nvCxnSpPr>
          <p:spPr>
            <a:xfrm>
              <a:off x="2878556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502C1C0-8334-4B70-B188-F23B2D9CD4B9}"/>
                </a:ext>
              </a:extLst>
            </p:cNvPr>
            <p:cNvCxnSpPr>
              <a:cxnSpLocks/>
            </p:cNvCxnSpPr>
            <p:nvPr/>
          </p:nvCxnSpPr>
          <p:spPr>
            <a:xfrm>
              <a:off x="4555373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D13B35A-001C-41D7-968D-0B20AC26B6BD}"/>
              </a:ext>
            </a:extLst>
          </p:cNvPr>
          <p:cNvSpPr txBox="1"/>
          <p:nvPr/>
        </p:nvSpPr>
        <p:spPr>
          <a:xfrm>
            <a:off x="2887673" y="4613391"/>
            <a:ext cx="136998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atil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atia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425C3F-23D5-4FCD-B976-9DF7F81C59D6}"/>
              </a:ext>
            </a:extLst>
          </p:cNvPr>
          <p:cNvSpPr txBox="1"/>
          <p:nvPr/>
        </p:nvSpPr>
        <p:spPr>
          <a:xfrm>
            <a:off x="2887675" y="4262024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Arnav Spears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7103135-0C56-47CD-B010-AA6FE2D127E7}"/>
              </a:ext>
            </a:extLst>
          </p:cNvPr>
          <p:cNvGrpSpPr/>
          <p:nvPr/>
        </p:nvGrpSpPr>
        <p:grpSpPr>
          <a:xfrm>
            <a:off x="4559298" y="4262024"/>
            <a:ext cx="1460502" cy="1044762"/>
            <a:chOff x="6221083" y="4781991"/>
            <a:chExt cx="1460502" cy="104476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FCBD86-6E95-46A4-BDF3-A44213267C37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20240E9-E034-459D-8398-DF60C1C3BEE1}"/>
                </a:ext>
              </a:extLst>
            </p:cNvPr>
            <p:cNvSpPr txBox="1"/>
            <p:nvPr/>
          </p:nvSpPr>
          <p:spPr>
            <a:xfrm>
              <a:off x="6221085" y="4781991"/>
              <a:ext cx="146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Tahlia Peacock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BBDD2E9-73F6-4798-8E2A-9A4D396C7028}"/>
              </a:ext>
            </a:extLst>
          </p:cNvPr>
          <p:cNvGrpSpPr/>
          <p:nvPr/>
        </p:nvGrpSpPr>
        <p:grpSpPr>
          <a:xfrm>
            <a:off x="2802355" y="5964783"/>
            <a:ext cx="1540628" cy="179582"/>
            <a:chOff x="4483925" y="4136026"/>
            <a:chExt cx="3157847" cy="263117"/>
          </a:xfrm>
        </p:grpSpPr>
        <p:sp>
          <p:nvSpPr>
            <p:cNvPr id="32" name="Rounded Rectangle 55">
              <a:extLst>
                <a:ext uri="{FF2B5EF4-FFF2-40B4-BE49-F238E27FC236}">
                  <a16:creationId xmlns:a16="http://schemas.microsoft.com/office/drawing/2014/main" id="{E6A19438-3934-4576-B65C-9D7D9DF39CCF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3" name="Rounded Rectangle 56">
              <a:extLst>
                <a:ext uri="{FF2B5EF4-FFF2-40B4-BE49-F238E27FC236}">
                  <a16:creationId xmlns:a16="http://schemas.microsoft.com/office/drawing/2014/main" id="{A3A77BBE-BB5F-446C-A826-9C3A63E4402F}"/>
                </a:ext>
              </a:extLst>
            </p:cNvPr>
            <p:cNvSpPr/>
            <p:nvPr/>
          </p:nvSpPr>
          <p:spPr>
            <a:xfrm>
              <a:off x="4483928" y="4136026"/>
              <a:ext cx="201294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67%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BF4CA81-5AEB-4802-AA57-B0EE3C208D83}"/>
                </a:ext>
              </a:extLst>
            </p:cNvPr>
            <p:cNvSpPr/>
            <p:nvPr/>
          </p:nvSpPr>
          <p:spPr>
            <a:xfrm>
              <a:off x="4518552" y="4156180"/>
              <a:ext cx="836046" cy="222800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B58C1C8-77F7-4CBD-884B-0996FE22F7A9}"/>
              </a:ext>
            </a:extLst>
          </p:cNvPr>
          <p:cNvGrpSpPr/>
          <p:nvPr/>
        </p:nvGrpSpPr>
        <p:grpSpPr>
          <a:xfrm>
            <a:off x="4473978" y="5964783"/>
            <a:ext cx="1540628" cy="179580"/>
            <a:chOff x="4483925" y="4136029"/>
            <a:chExt cx="3157847" cy="263114"/>
          </a:xfrm>
        </p:grpSpPr>
        <p:sp>
          <p:nvSpPr>
            <p:cNvPr id="36" name="Rounded Rectangle 55">
              <a:extLst>
                <a:ext uri="{FF2B5EF4-FFF2-40B4-BE49-F238E27FC236}">
                  <a16:creationId xmlns:a16="http://schemas.microsoft.com/office/drawing/2014/main" id="{60EF5C57-D5EC-492B-9D08-E5632439015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7" name="Rounded Rectangle 56">
              <a:extLst>
                <a:ext uri="{FF2B5EF4-FFF2-40B4-BE49-F238E27FC236}">
                  <a16:creationId xmlns:a16="http://schemas.microsoft.com/office/drawing/2014/main" id="{A4676C33-FCC4-45F2-8058-44AF2E0895C3}"/>
                </a:ext>
              </a:extLst>
            </p:cNvPr>
            <p:cNvSpPr/>
            <p:nvPr/>
          </p:nvSpPr>
          <p:spPr>
            <a:xfrm>
              <a:off x="4483928" y="4136029"/>
              <a:ext cx="2572091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E391A94-A82D-4EFA-A325-2A7194FE623F}"/>
                </a:ext>
              </a:extLst>
            </p:cNvPr>
            <p:cNvSpPr/>
            <p:nvPr/>
          </p:nvSpPr>
          <p:spPr>
            <a:xfrm>
              <a:off x="4518552" y="4156191"/>
              <a:ext cx="836046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62A17BA-00A9-45B8-AE61-52B9AA2F6311}"/>
              </a:ext>
            </a:extLst>
          </p:cNvPr>
          <p:cNvSpPr txBox="1"/>
          <p:nvPr/>
        </p:nvSpPr>
        <p:spPr>
          <a:xfrm>
            <a:off x="1125538" y="5933294"/>
            <a:ext cx="1208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4AB7BA4-4572-4397-85DE-451F7A61CB94}"/>
              </a:ext>
            </a:extLst>
          </p:cNvPr>
          <p:cNvGrpSpPr/>
          <p:nvPr/>
        </p:nvGrpSpPr>
        <p:grpSpPr>
          <a:xfrm>
            <a:off x="11117607" y="2254319"/>
            <a:ext cx="516595" cy="2157802"/>
            <a:chOff x="11136657" y="2254319"/>
            <a:chExt cx="516595" cy="2157802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B1A3E5-8E54-4A2B-A379-66D2E57EA1DB}"/>
                </a:ext>
              </a:extLst>
            </p:cNvPr>
            <p:cNvSpPr txBox="1"/>
            <p:nvPr/>
          </p:nvSpPr>
          <p:spPr>
            <a:xfrm rot="5400000">
              <a:off x="10405074" y="3163943"/>
              <a:ext cx="2157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Nadia Mccann</a:t>
              </a:r>
              <a:endParaRPr lang="id-ID" sz="1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C77F2EE-EA55-4656-94C3-3B9182C454F8}"/>
                </a:ext>
              </a:extLst>
            </p:cNvPr>
            <p:cNvSpPr txBox="1"/>
            <p:nvPr/>
          </p:nvSpPr>
          <p:spPr>
            <a:xfrm rot="5400000">
              <a:off x="10569996" y="3214884"/>
              <a:ext cx="136998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700">
                  <a:solidFill>
                    <a:schemeClr val="tx1">
                      <a:lumMod val="25000"/>
                      <a:lumOff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208AC-79F3-4B82-BFFB-1DA586ED0C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B8A3214-6039-4CB3-BA97-7B87B167C0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69343E8-A8D8-4510-8FF1-64BAF5E1721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787DD56-02DB-4EE2-867D-5F55573FF61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919413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90CF81-9842-4217-8ECB-54CA714DA65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8A4F74-A7E9-469A-9108-A7E23FDDEAC6}"/>
              </a:ext>
            </a:extLst>
          </p:cNvPr>
          <p:cNvSpPr/>
          <p:nvPr/>
        </p:nvSpPr>
        <p:spPr>
          <a:xfrm>
            <a:off x="3771900" y="990600"/>
            <a:ext cx="1016150" cy="13334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1ADE07-3164-4FB8-8435-EFBD5928BF08}"/>
              </a:ext>
            </a:extLst>
          </p:cNvPr>
          <p:cNvSpPr/>
          <p:nvPr/>
        </p:nvSpPr>
        <p:spPr>
          <a:xfrm>
            <a:off x="6597650" y="4749801"/>
            <a:ext cx="1822449" cy="11175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16284C-4AFC-4F37-A650-A030B54D70AE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BC79F3-8B33-4E14-B97D-F931BAC2736E}"/>
              </a:ext>
            </a:extLst>
          </p:cNvPr>
          <p:cNvGrpSpPr/>
          <p:nvPr/>
        </p:nvGrpSpPr>
        <p:grpSpPr>
          <a:xfrm>
            <a:off x="1053636" y="990599"/>
            <a:ext cx="3423114" cy="978204"/>
            <a:chOff x="3119206" y="944047"/>
            <a:chExt cx="4519843" cy="97820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E4867B-04D1-46C4-AEB1-74B8D6D5A02E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0AABCD-F4B7-4BC3-9476-3B818F1E86E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092CB9-E7AD-4D7D-A9E0-1DDC80BFB52D}"/>
              </a:ext>
            </a:extLst>
          </p:cNvPr>
          <p:cNvGrpSpPr/>
          <p:nvPr/>
        </p:nvGrpSpPr>
        <p:grpSpPr>
          <a:xfrm>
            <a:off x="6895468" y="4921250"/>
            <a:ext cx="3759835" cy="1117598"/>
            <a:chOff x="6895468" y="4641850"/>
            <a:chExt cx="3759835" cy="111759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B1710D-84DC-41B7-A4B2-8C88474ECB67}"/>
                </a:ext>
              </a:extLst>
            </p:cNvPr>
            <p:cNvGrpSpPr/>
            <p:nvPr/>
          </p:nvGrpSpPr>
          <p:grpSpPr>
            <a:xfrm rot="16200000">
              <a:off x="8739404" y="3664025"/>
              <a:ext cx="758549" cy="3073248"/>
              <a:chOff x="1532679" y="3590257"/>
              <a:chExt cx="670678" cy="2035627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C129DB1-1AF2-4DA3-9791-CE98CCB099A2}"/>
                  </a:ext>
                </a:extLst>
              </p:cNvPr>
              <p:cNvGrpSpPr/>
              <p:nvPr/>
            </p:nvGrpSpPr>
            <p:grpSpPr>
              <a:xfrm rot="5400000">
                <a:off x="604656" y="4518280"/>
                <a:ext cx="2035626" cy="179580"/>
                <a:chOff x="4483925" y="4136029"/>
                <a:chExt cx="2980571" cy="263114"/>
              </a:xfrm>
            </p:grpSpPr>
            <p:sp>
              <p:nvSpPr>
                <p:cNvPr id="19" name="Rounded Rectangle 55">
                  <a:extLst>
                    <a:ext uri="{FF2B5EF4-FFF2-40B4-BE49-F238E27FC236}">
                      <a16:creationId xmlns:a16="http://schemas.microsoft.com/office/drawing/2014/main" id="{DA6369BA-B0D3-4705-912C-33A4A9FE82FF}"/>
                    </a:ext>
                  </a:extLst>
                </p:cNvPr>
                <p:cNvSpPr/>
                <p:nvPr/>
              </p:nvSpPr>
              <p:spPr>
                <a:xfrm>
                  <a:off x="4483925" y="4136029"/>
                  <a:ext cx="2980571" cy="263114"/>
                </a:xfrm>
                <a:prstGeom prst="roundRect">
                  <a:avLst>
                    <a:gd name="adj" fmla="val 0"/>
                  </a:avLst>
                </a:prstGeom>
                <a:pattFill prst="ltUpDiag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endParaRPr lang="en-US" sz="1100">
                    <a:solidFill>
                      <a:srgbClr val="FFFFFF"/>
                    </a:solidFill>
                    <a:latin typeface="+mj-lt"/>
                    <a:ea typeface="Questrial" panose="020B0706030804020204" pitchFamily="34" charset="0"/>
                    <a:cs typeface="Questrial" panose="020B0706030804020204" pitchFamily="34" charset="0"/>
                  </a:endParaRPr>
                </a:p>
              </p:txBody>
            </p:sp>
            <p:sp>
              <p:nvSpPr>
                <p:cNvPr id="20" name="Rounded Rectangle 56">
                  <a:extLst>
                    <a:ext uri="{FF2B5EF4-FFF2-40B4-BE49-F238E27FC236}">
                      <a16:creationId xmlns:a16="http://schemas.microsoft.com/office/drawing/2014/main" id="{4E536635-BD33-4BCE-A470-3533F71082A4}"/>
                    </a:ext>
                  </a:extLst>
                </p:cNvPr>
                <p:cNvSpPr/>
                <p:nvPr/>
              </p:nvSpPr>
              <p:spPr>
                <a:xfrm>
                  <a:off x="4483929" y="4136029"/>
                  <a:ext cx="2019839" cy="2631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r"/>
                  <a:r>
                    <a:rPr lang="en-US" sz="600">
                      <a:solidFill>
                        <a:srgbClr val="FFFFFF"/>
                      </a:solidFill>
                      <a:ea typeface="Questrial" panose="020B0706030804020204" pitchFamily="34" charset="0"/>
                      <a:cs typeface="Montserrat" panose="02000000000000000000" pitchFamily="2" charset="0"/>
                    </a:rPr>
                    <a:t>76%</a:t>
                  </a: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0A59E41-641D-48E2-99CB-64C9CD88B08C}"/>
                    </a:ext>
                  </a:extLst>
                </p:cNvPr>
                <p:cNvSpPr/>
                <p:nvPr/>
              </p:nvSpPr>
              <p:spPr>
                <a:xfrm>
                  <a:off x="4518552" y="4156187"/>
                  <a:ext cx="836046" cy="222798"/>
                </a:xfrm>
                <a:prstGeom prst="rect">
                  <a:avLst/>
                </a:prstGeom>
              </p:spPr>
              <p:txBody>
                <a:bodyPr wrap="none" lIns="91440" tIns="45720" rIns="91440" bIns="45720" anchor="ctr">
                  <a:spAutoFit/>
                </a:bodyPr>
                <a:lstStyle/>
                <a:p>
                  <a:r>
                    <a:rPr lang="en-US" sz="600">
                      <a:solidFill>
                        <a:schemeClr val="bg1"/>
                      </a:solidFill>
                    </a:rPr>
                    <a:t>Write Here</a:t>
                  </a:r>
                  <a:endParaRPr lang="en-US" sz="600">
                    <a:solidFill>
                      <a:schemeClr val="bg1"/>
                    </a:solidFill>
                    <a:latin typeface="+mj-lt"/>
                    <a:ea typeface="Questrial" panose="020B0706030804020204" pitchFamily="34" charset="0"/>
                    <a:cs typeface="Montserrat" panose="02000000000000000000" pitchFamily="2" charset="0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65DA2DF-30D1-4EC1-B949-7C4081382E7C}"/>
                  </a:ext>
                </a:extLst>
              </p:cNvPr>
              <p:cNvGrpSpPr/>
              <p:nvPr/>
            </p:nvGrpSpPr>
            <p:grpSpPr>
              <a:xfrm rot="5400000">
                <a:off x="1095754" y="4518281"/>
                <a:ext cx="2035626" cy="179580"/>
                <a:chOff x="4483925" y="4136029"/>
                <a:chExt cx="2980571" cy="263114"/>
              </a:xfrm>
            </p:grpSpPr>
            <p:sp>
              <p:nvSpPr>
                <p:cNvPr id="16" name="Rounded Rectangle 55">
                  <a:extLst>
                    <a:ext uri="{FF2B5EF4-FFF2-40B4-BE49-F238E27FC236}">
                      <a16:creationId xmlns:a16="http://schemas.microsoft.com/office/drawing/2014/main" id="{65DBD8D0-362B-43BA-8ACE-E60359613F5E}"/>
                    </a:ext>
                  </a:extLst>
                </p:cNvPr>
                <p:cNvSpPr/>
                <p:nvPr/>
              </p:nvSpPr>
              <p:spPr>
                <a:xfrm>
                  <a:off x="4483925" y="4136029"/>
                  <a:ext cx="2980571" cy="263114"/>
                </a:xfrm>
                <a:prstGeom prst="roundRect">
                  <a:avLst>
                    <a:gd name="adj" fmla="val 0"/>
                  </a:avLst>
                </a:prstGeom>
                <a:pattFill prst="ltUpDiag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endParaRPr lang="en-US" sz="1100">
                    <a:solidFill>
                      <a:srgbClr val="FFFFFF"/>
                    </a:solidFill>
                    <a:latin typeface="+mj-lt"/>
                    <a:ea typeface="Questrial" panose="020B0706030804020204" pitchFamily="34" charset="0"/>
                    <a:cs typeface="Questrial" panose="020B0706030804020204" pitchFamily="34" charset="0"/>
                  </a:endParaRPr>
                </a:p>
              </p:txBody>
            </p:sp>
            <p:sp>
              <p:nvSpPr>
                <p:cNvPr id="17" name="Rounded Rectangle 56">
                  <a:extLst>
                    <a:ext uri="{FF2B5EF4-FFF2-40B4-BE49-F238E27FC236}">
                      <a16:creationId xmlns:a16="http://schemas.microsoft.com/office/drawing/2014/main" id="{D0718169-E59C-4B5F-8D18-7F675C25E57A}"/>
                    </a:ext>
                  </a:extLst>
                </p:cNvPr>
                <p:cNvSpPr/>
                <p:nvPr/>
              </p:nvSpPr>
              <p:spPr>
                <a:xfrm>
                  <a:off x="4483928" y="4136029"/>
                  <a:ext cx="2438617" cy="2631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r"/>
                  <a:r>
                    <a:rPr lang="en-US" sz="600">
                      <a:solidFill>
                        <a:srgbClr val="FFFFFF"/>
                      </a:solidFill>
                      <a:ea typeface="Questrial" panose="020B0706030804020204" pitchFamily="34" charset="0"/>
                      <a:cs typeface="Montserrat" panose="02000000000000000000" pitchFamily="2" charset="0"/>
                    </a:rPr>
                    <a:t>82%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D21A1C31-F2CA-4285-9892-EF79631D2083}"/>
                    </a:ext>
                  </a:extLst>
                </p:cNvPr>
                <p:cNvSpPr/>
                <p:nvPr/>
              </p:nvSpPr>
              <p:spPr>
                <a:xfrm>
                  <a:off x="4518552" y="4156187"/>
                  <a:ext cx="836046" cy="222798"/>
                </a:xfrm>
                <a:prstGeom prst="rect">
                  <a:avLst/>
                </a:prstGeom>
              </p:spPr>
              <p:txBody>
                <a:bodyPr wrap="none" lIns="91440" tIns="45720" rIns="91440" bIns="45720" anchor="ctr">
                  <a:spAutoFit/>
                </a:bodyPr>
                <a:lstStyle/>
                <a:p>
                  <a:r>
                    <a:rPr lang="en-US" sz="600">
                      <a:solidFill>
                        <a:schemeClr val="bg1"/>
                      </a:solidFill>
                    </a:rPr>
                    <a:t>Write Here</a:t>
                  </a:r>
                  <a:endParaRPr lang="en-US" sz="600">
                    <a:solidFill>
                      <a:schemeClr val="bg1"/>
                    </a:solidFill>
                    <a:latin typeface="+mj-lt"/>
                    <a:ea typeface="Questrial" panose="020B0706030804020204" pitchFamily="34" charset="0"/>
                    <a:cs typeface="Montserrat" panose="02000000000000000000" pitchFamily="2" charset="0"/>
                  </a:endParaRP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0401C3-63EF-47BE-A2F5-543C8E333A5E}"/>
                </a:ext>
              </a:extLst>
            </p:cNvPr>
            <p:cNvSpPr txBox="1"/>
            <p:nvPr/>
          </p:nvSpPr>
          <p:spPr>
            <a:xfrm rot="16200000">
              <a:off x="6452085" y="5085233"/>
              <a:ext cx="1117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178B52A-EBCC-4611-A999-421BAE3B4E4B}"/>
              </a:ext>
            </a:extLst>
          </p:cNvPr>
          <p:cNvSpPr txBox="1"/>
          <p:nvPr/>
        </p:nvSpPr>
        <p:spPr>
          <a:xfrm>
            <a:off x="1053636" y="2425264"/>
            <a:ext cx="2095964" cy="256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 nusan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sanilhan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asas bauasa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7F693E1-4508-4DB9-8B11-507529CC2FE2}"/>
              </a:ext>
            </a:extLst>
          </p:cNvPr>
          <p:cNvGrpSpPr/>
          <p:nvPr/>
        </p:nvGrpSpPr>
        <p:grpSpPr>
          <a:xfrm>
            <a:off x="9042400" y="1219992"/>
            <a:ext cx="1694180" cy="1295374"/>
            <a:chOff x="7516086" y="4703631"/>
            <a:chExt cx="1694180" cy="129537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CF732E-9626-4B5E-B585-587D9E97BC27}"/>
                </a:ext>
              </a:extLst>
            </p:cNvPr>
            <p:cNvSpPr txBox="1"/>
            <p:nvPr/>
          </p:nvSpPr>
          <p:spPr>
            <a:xfrm>
              <a:off x="7516086" y="5097861"/>
              <a:ext cx="169418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9D98EA9-169F-4DED-9BA7-6A6B9B203E07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62C6994-5763-4AF5-82AD-203FEDA6B0DB}"/>
              </a:ext>
            </a:extLst>
          </p:cNvPr>
          <p:cNvGrpSpPr/>
          <p:nvPr/>
        </p:nvGrpSpPr>
        <p:grpSpPr>
          <a:xfrm>
            <a:off x="9042400" y="3174290"/>
            <a:ext cx="1694180" cy="1295374"/>
            <a:chOff x="7516086" y="4703631"/>
            <a:chExt cx="1694180" cy="129537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26B886E-EA58-45EA-B5B9-2DE13DF92A2A}"/>
                </a:ext>
              </a:extLst>
            </p:cNvPr>
            <p:cNvSpPr txBox="1"/>
            <p:nvPr/>
          </p:nvSpPr>
          <p:spPr>
            <a:xfrm>
              <a:off x="7516086" y="5097861"/>
              <a:ext cx="169418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43FC4FC-BD6A-454F-B0F6-80AA9CAABCF8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E702B9-BC74-4FE5-8231-BC8F291E8B9A}"/>
              </a:ext>
            </a:extLst>
          </p:cNvPr>
          <p:cNvCxnSpPr>
            <a:cxnSpLocks/>
          </p:cNvCxnSpPr>
          <p:nvPr/>
        </p:nvCxnSpPr>
        <p:spPr>
          <a:xfrm>
            <a:off x="9056793" y="28365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6D1A9D2-55AE-47ED-9FDB-8C50BAF58867}"/>
              </a:ext>
            </a:extLst>
          </p:cNvPr>
          <p:cNvCxnSpPr>
            <a:cxnSpLocks/>
          </p:cNvCxnSpPr>
          <p:nvPr/>
        </p:nvCxnSpPr>
        <p:spPr>
          <a:xfrm>
            <a:off x="1069941" y="5814735"/>
            <a:ext cx="204473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43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F98E63-8630-4A7C-AAEE-6FECC0C5EC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6537EE-21AF-4384-9BE3-62FCFA8530BE}"/>
              </a:ext>
            </a:extLst>
          </p:cNvPr>
          <p:cNvSpPr/>
          <p:nvPr/>
        </p:nvSpPr>
        <p:spPr>
          <a:xfrm>
            <a:off x="3733800" y="3619500"/>
            <a:ext cx="5269525" cy="195574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8D55F2-CAC8-48A8-A5C6-0219887AEFCC}"/>
              </a:ext>
            </a:extLst>
          </p:cNvPr>
          <p:cNvSpPr txBox="1"/>
          <p:nvPr/>
        </p:nvSpPr>
        <p:spPr>
          <a:xfrm>
            <a:off x="6732538" y="1330226"/>
            <a:ext cx="2125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992655-3D2D-417E-9CE7-C5F0274AD6E6}"/>
              </a:ext>
            </a:extLst>
          </p:cNvPr>
          <p:cNvGrpSpPr/>
          <p:nvPr/>
        </p:nvGrpSpPr>
        <p:grpSpPr>
          <a:xfrm>
            <a:off x="4297590" y="4102318"/>
            <a:ext cx="4435021" cy="1472924"/>
            <a:chOff x="4183290" y="3624474"/>
            <a:chExt cx="4435021" cy="147292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FA01D3-B853-4B0B-96F2-59E4C53EF134}"/>
                </a:ext>
              </a:extLst>
            </p:cNvPr>
            <p:cNvSpPr txBox="1"/>
            <p:nvPr/>
          </p:nvSpPr>
          <p:spPr>
            <a:xfrm>
              <a:off x="4183290" y="3988505"/>
              <a:ext cx="443502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gravida est sed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teturasa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teturasa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AABB487-DBA3-4A54-B0B6-4AD94EB9B321}"/>
                </a:ext>
              </a:extLst>
            </p:cNvPr>
            <p:cNvSpPr txBox="1"/>
            <p:nvPr/>
          </p:nvSpPr>
          <p:spPr>
            <a:xfrm>
              <a:off x="4183290" y="3624474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CB5084-9B63-4926-9D0C-55005A0189FD}"/>
              </a:ext>
            </a:extLst>
          </p:cNvPr>
          <p:cNvGrpSpPr/>
          <p:nvPr/>
        </p:nvGrpSpPr>
        <p:grpSpPr>
          <a:xfrm>
            <a:off x="9979068" y="1282759"/>
            <a:ext cx="670673" cy="2336743"/>
            <a:chOff x="1532679" y="3590256"/>
            <a:chExt cx="670673" cy="233674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A65B982-4F94-470B-BE76-084AF3A871FE}"/>
                </a:ext>
              </a:extLst>
            </p:cNvPr>
            <p:cNvGrpSpPr/>
            <p:nvPr/>
          </p:nvGrpSpPr>
          <p:grpSpPr>
            <a:xfrm rot="5400000">
              <a:off x="454097" y="4668838"/>
              <a:ext cx="2336743" cy="179580"/>
              <a:chOff x="4483926" y="4136029"/>
              <a:chExt cx="3421468" cy="263114"/>
            </a:xfrm>
          </p:grpSpPr>
          <p:sp>
            <p:nvSpPr>
              <p:cNvPr id="16" name="Rounded Rectangle 55">
                <a:extLst>
                  <a:ext uri="{FF2B5EF4-FFF2-40B4-BE49-F238E27FC236}">
                    <a16:creationId xmlns:a16="http://schemas.microsoft.com/office/drawing/2014/main" id="{ACED6AA8-B9E1-4A43-9D95-06995D42C13B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3421468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7" name="Rounded Rectangle 56">
                <a:extLst>
                  <a:ext uri="{FF2B5EF4-FFF2-40B4-BE49-F238E27FC236}">
                    <a16:creationId xmlns:a16="http://schemas.microsoft.com/office/drawing/2014/main" id="{5D955998-FB36-4F25-848B-94D584072C7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B0F7BCB-D274-4ACD-B978-BB9D1D8F77E4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8093119-51FD-4ED3-94D9-B47FA188BFAE}"/>
                </a:ext>
              </a:extLst>
            </p:cNvPr>
            <p:cNvGrpSpPr/>
            <p:nvPr/>
          </p:nvGrpSpPr>
          <p:grpSpPr>
            <a:xfrm rot="5400000">
              <a:off x="945191" y="4668837"/>
              <a:ext cx="2336742" cy="179581"/>
              <a:chOff x="4483926" y="4136028"/>
              <a:chExt cx="3421467" cy="263115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B613F9C-A10D-4036-9BA0-432EF104F37E}"/>
                  </a:ext>
                </a:extLst>
              </p:cNvPr>
              <p:cNvSpPr/>
              <p:nvPr/>
            </p:nvSpPr>
            <p:spPr>
              <a:xfrm>
                <a:off x="4483926" y="4136028"/>
                <a:ext cx="342146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0C43D5BC-C79E-49A2-A72F-EE24EB4F4035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92636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2BD77DF-BCEB-4493-8ED6-EB08F088986B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36D186D-551E-4CB0-AFF8-683AC56C8E34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39688B-4254-441B-8661-E834E5AFA959}"/>
              </a:ext>
            </a:extLst>
          </p:cNvPr>
          <p:cNvSpPr txBox="1"/>
          <p:nvPr/>
        </p:nvSpPr>
        <p:spPr>
          <a:xfrm>
            <a:off x="9734641" y="4466349"/>
            <a:ext cx="118903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 nusanes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tara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 nisia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BB8F3D-74A2-42FA-A3CF-742DA1681A7F}"/>
              </a:ext>
            </a:extLst>
          </p:cNvPr>
          <p:cNvCxnSpPr>
            <a:cxnSpLocks/>
          </p:cNvCxnSpPr>
          <p:nvPr/>
        </p:nvCxnSpPr>
        <p:spPr>
          <a:xfrm>
            <a:off x="9760810" y="4202013"/>
            <a:ext cx="110721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371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3D1DB9A-B706-4EB7-8642-3480288199C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13B1B8-E4D0-48FA-80CB-0E22640795DB}"/>
              </a:ext>
            </a:extLst>
          </p:cNvPr>
          <p:cNvGrpSpPr/>
          <p:nvPr/>
        </p:nvGrpSpPr>
        <p:grpSpPr>
          <a:xfrm>
            <a:off x="1850684" y="5222198"/>
            <a:ext cx="3423114" cy="978204"/>
            <a:chOff x="3119206" y="944047"/>
            <a:chExt cx="4519843" cy="9782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357534-FC00-4AD8-ABD4-511B9AE01541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C4055A-5764-478A-94FB-5F551F3833A8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2BEA48-59AB-44A0-9842-71C8FD43956A}"/>
              </a:ext>
            </a:extLst>
          </p:cNvPr>
          <p:cNvGrpSpPr/>
          <p:nvPr/>
        </p:nvGrpSpPr>
        <p:grpSpPr>
          <a:xfrm>
            <a:off x="6327532" y="5283246"/>
            <a:ext cx="1746246" cy="837013"/>
            <a:chOff x="6221083" y="4781991"/>
            <a:chExt cx="1369989" cy="83701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5015BA-9EEA-452D-A504-51647966EEE4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CED286D-6E3E-4FFC-BF71-D22E847D572B}"/>
                </a:ext>
              </a:extLst>
            </p:cNvPr>
            <p:cNvSpPr txBox="1"/>
            <p:nvPr/>
          </p:nvSpPr>
          <p:spPr>
            <a:xfrm>
              <a:off x="6221085" y="4781991"/>
              <a:ext cx="136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Nadia Mccann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862E9BE-CD90-443B-85AA-B6118FD3275C}"/>
              </a:ext>
            </a:extLst>
          </p:cNvPr>
          <p:cNvGrpSpPr/>
          <p:nvPr/>
        </p:nvGrpSpPr>
        <p:grpSpPr>
          <a:xfrm>
            <a:off x="8536843" y="5283246"/>
            <a:ext cx="1746246" cy="837013"/>
            <a:chOff x="6221083" y="4781991"/>
            <a:chExt cx="1369989" cy="83701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E5B9E9-B405-4071-A62D-E8A8AE5CDD0A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291DA5D-63C5-4157-9A8E-2D82748A37C7}"/>
                </a:ext>
              </a:extLst>
            </p:cNvPr>
            <p:cNvSpPr txBox="1"/>
            <p:nvPr/>
          </p:nvSpPr>
          <p:spPr>
            <a:xfrm>
              <a:off x="6221085" y="4781991"/>
              <a:ext cx="136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Arnav Spears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BCE829B-5198-47E6-B8FD-1C223B8F72E4}"/>
              </a:ext>
            </a:extLst>
          </p:cNvPr>
          <p:cNvSpPr txBox="1"/>
          <p:nvPr/>
        </p:nvSpPr>
        <p:spPr>
          <a:xfrm>
            <a:off x="6657000" y="831645"/>
            <a:ext cx="3767888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asenit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asal bauasanisil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nusantari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1E18AE-19B9-46E5-8445-C391FE69BDE5}"/>
              </a:ext>
            </a:extLst>
          </p:cNvPr>
          <p:cNvGrpSpPr/>
          <p:nvPr/>
        </p:nvGrpSpPr>
        <p:grpSpPr>
          <a:xfrm>
            <a:off x="1898309" y="751536"/>
            <a:ext cx="3955557" cy="572114"/>
            <a:chOff x="2050709" y="618186"/>
            <a:chExt cx="3955557" cy="57211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73825A1-B7E5-48F7-8A28-DD01B700847D}"/>
                </a:ext>
              </a:extLst>
            </p:cNvPr>
            <p:cNvGrpSpPr/>
            <p:nvPr/>
          </p:nvGrpSpPr>
          <p:grpSpPr>
            <a:xfrm>
              <a:off x="2050709" y="618186"/>
              <a:ext cx="1746246" cy="572114"/>
              <a:chOff x="6221083" y="4781991"/>
              <a:chExt cx="1369989" cy="57211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D3264A0-7F55-49C6-B37C-543709E74ECC}"/>
                  </a:ext>
                </a:extLst>
              </p:cNvPr>
              <p:cNvSpPr txBox="1"/>
              <p:nvPr/>
            </p:nvSpPr>
            <p:spPr>
              <a:xfrm>
                <a:off x="6221083" y="5076208"/>
                <a:ext cx="1369989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atil ati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B727C00-887D-4FB1-AC05-C0809AAD6502}"/>
                  </a:ext>
                </a:extLst>
              </p:cNvPr>
              <p:cNvSpPr txBox="1"/>
              <p:nvPr/>
            </p:nvSpPr>
            <p:spPr>
              <a:xfrm>
                <a:off x="6221085" y="4781991"/>
                <a:ext cx="1369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ln w="19050">
                      <a:noFill/>
                    </a:ln>
                    <a:latin typeface="+mj-lt"/>
                  </a:rPr>
                  <a:t>Kairo Buxton</a:t>
                </a:r>
                <a:endParaRPr lang="id-ID" sz="1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9E88D4-6A73-4C71-A294-70E0BFE077B9}"/>
                </a:ext>
              </a:extLst>
            </p:cNvPr>
            <p:cNvGrpSpPr/>
            <p:nvPr/>
          </p:nvGrpSpPr>
          <p:grpSpPr>
            <a:xfrm>
              <a:off x="4260020" y="618186"/>
              <a:ext cx="1746246" cy="572114"/>
              <a:chOff x="6221083" y="4781991"/>
              <a:chExt cx="1369989" cy="57211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B071BFC-FCFA-458D-9D64-E951873A0FAD}"/>
                  </a:ext>
                </a:extLst>
              </p:cNvPr>
              <p:cNvSpPr txBox="1"/>
              <p:nvPr/>
            </p:nvSpPr>
            <p:spPr>
              <a:xfrm>
                <a:off x="6221083" y="5076208"/>
                <a:ext cx="1369989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atil ati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AEEB89-0D00-4F6A-A0E8-E50BFFC0BA3A}"/>
                  </a:ext>
                </a:extLst>
              </p:cNvPr>
              <p:cNvSpPr txBox="1"/>
              <p:nvPr/>
            </p:nvSpPr>
            <p:spPr>
              <a:xfrm>
                <a:off x="6221085" y="4781991"/>
                <a:ext cx="1369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ln w="19050">
                      <a:noFill/>
                    </a:ln>
                    <a:latin typeface="+mj-lt"/>
                  </a:rPr>
                  <a:t>Tahlia Peacock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3D937-FFE7-41B1-A837-515B1E35798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91610E-D63F-4224-BB8A-960D23D7F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2D6CAE-AC74-4C06-8180-690C44A82A2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B196ECE-7A4E-4631-AF79-DB629BE7F09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745301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F7D76-C0DA-4ADF-AB90-E043ED3A0C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A2C033-B0F4-433F-A906-2C6F56911DF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EE10B7-5590-4795-B5F9-1226214E78A2}"/>
              </a:ext>
            </a:extLst>
          </p:cNvPr>
          <p:cNvSpPr/>
          <p:nvPr/>
        </p:nvSpPr>
        <p:spPr>
          <a:xfrm>
            <a:off x="6879769" y="4697773"/>
            <a:ext cx="1616700" cy="13448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0D7DA7D-80A5-40D0-AF4D-AC8588919E17}"/>
              </a:ext>
            </a:extLst>
          </p:cNvPr>
          <p:cNvGrpSpPr/>
          <p:nvPr/>
        </p:nvGrpSpPr>
        <p:grpSpPr>
          <a:xfrm rot="16200000">
            <a:off x="6186381" y="3905325"/>
            <a:ext cx="758549" cy="3073248"/>
            <a:chOff x="1532679" y="3590257"/>
            <a:chExt cx="670678" cy="20356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B56CB6F-4AF8-40F3-8868-0A4680D6A2C5}"/>
                </a:ext>
              </a:extLst>
            </p:cNvPr>
            <p:cNvGrpSpPr/>
            <p:nvPr/>
          </p:nvGrpSpPr>
          <p:grpSpPr>
            <a:xfrm rot="5400000">
              <a:off x="604656" y="4518280"/>
              <a:ext cx="2035626" cy="179580"/>
              <a:chOff x="4483925" y="4136029"/>
              <a:chExt cx="2980571" cy="263114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33154D4-2C0D-4CB4-9C01-6D73072A7EF4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5A3647A0-E02C-4437-8DA0-1EADCD0271B9}"/>
                  </a:ext>
                </a:extLst>
              </p:cNvPr>
              <p:cNvSpPr/>
              <p:nvPr/>
            </p:nvSpPr>
            <p:spPr>
              <a:xfrm>
                <a:off x="4483929" y="4136029"/>
                <a:ext cx="201983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71BCF36-F1C6-49E5-A9F0-455FF66B1004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1C7FA6C-2471-40BE-A212-60311E8F3CFA}"/>
                </a:ext>
              </a:extLst>
            </p:cNvPr>
            <p:cNvGrpSpPr/>
            <p:nvPr/>
          </p:nvGrpSpPr>
          <p:grpSpPr>
            <a:xfrm rot="5400000">
              <a:off x="1095754" y="4518281"/>
              <a:ext cx="2035626" cy="179580"/>
              <a:chOff x="4483925" y="4136029"/>
              <a:chExt cx="2980571" cy="263114"/>
            </a:xfrm>
          </p:grpSpPr>
          <p:sp>
            <p:nvSpPr>
              <p:cNvPr id="10" name="Rounded Rectangle 55">
                <a:extLst>
                  <a:ext uri="{FF2B5EF4-FFF2-40B4-BE49-F238E27FC236}">
                    <a16:creationId xmlns:a16="http://schemas.microsoft.com/office/drawing/2014/main" id="{4531CEBB-42CB-4B41-91C0-C7D1B41372CB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1" name="Rounded Rectangle 56">
                <a:extLst>
                  <a:ext uri="{FF2B5EF4-FFF2-40B4-BE49-F238E27FC236}">
                    <a16:creationId xmlns:a16="http://schemas.microsoft.com/office/drawing/2014/main" id="{4C62DF9E-7A6C-40D6-801C-F33EB6C6BA3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3861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23DCE3B-8207-49E0-B8DE-FD1168B1385F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EE894E-4455-4C49-8B2B-6CC2F888AD97}"/>
              </a:ext>
            </a:extLst>
          </p:cNvPr>
          <p:cNvGrpSpPr/>
          <p:nvPr/>
        </p:nvGrpSpPr>
        <p:grpSpPr>
          <a:xfrm>
            <a:off x="5024268" y="1237377"/>
            <a:ext cx="1357480" cy="3250626"/>
            <a:chOff x="4738520" y="904148"/>
            <a:chExt cx="1357480" cy="32506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135670A-343B-482B-92CB-314F9BA3D98A}"/>
                </a:ext>
              </a:extLst>
            </p:cNvPr>
            <p:cNvCxnSpPr>
              <a:cxnSpLocks/>
            </p:cNvCxnSpPr>
            <p:nvPr/>
          </p:nvCxnSpPr>
          <p:spPr>
            <a:xfrm>
              <a:off x="4738520" y="2491484"/>
              <a:ext cx="135748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7C42994-9EBF-4964-9007-1D1088F43240}"/>
                </a:ext>
              </a:extLst>
            </p:cNvPr>
            <p:cNvGrpSpPr/>
            <p:nvPr/>
          </p:nvGrpSpPr>
          <p:grpSpPr>
            <a:xfrm>
              <a:off x="4743282" y="904148"/>
              <a:ext cx="1308267" cy="3250626"/>
              <a:chOff x="4743282" y="1216354"/>
              <a:chExt cx="1308267" cy="325062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3F88EB3-A70F-4BA3-B141-CEF28A4C1455}"/>
                  </a:ext>
                </a:extLst>
              </p:cNvPr>
              <p:cNvGrpSpPr/>
              <p:nvPr/>
            </p:nvGrpSpPr>
            <p:grpSpPr>
              <a:xfrm>
                <a:off x="4743283" y="1216354"/>
                <a:ext cx="1308265" cy="1252511"/>
                <a:chOff x="6221083" y="4781991"/>
                <a:chExt cx="1308265" cy="1252511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71DFBC6-0CC3-4A67-AED2-0D95EF948B47}"/>
                    </a:ext>
                  </a:extLst>
                </p:cNvPr>
                <p:cNvSpPr txBox="1"/>
                <p:nvPr/>
              </p:nvSpPr>
              <p:spPr>
                <a:xfrm>
                  <a:off x="6221083" y="5133358"/>
                  <a:ext cx="1308265" cy="9011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ait ati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amet 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te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ur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en muna sanisan atuiail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alueta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hani</a:t>
                  </a:r>
                  <a:endPara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BD9C875-94B1-4E87-A39A-5E307F1C28C9}"/>
                    </a:ext>
                  </a:extLst>
                </p:cNvPr>
                <p:cNvSpPr txBox="1"/>
                <p:nvPr/>
              </p:nvSpPr>
              <p:spPr>
                <a:xfrm>
                  <a:off x="6221085" y="4781991"/>
                  <a:ext cx="11785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What we do</a:t>
                  </a:r>
                  <a:endParaRPr lang="id-ID" sz="1200" b="1">
                    <a:ln w="19050">
                      <a:noFill/>
                    </a:ln>
                    <a:solidFill>
                      <a:schemeClr val="accent1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C22B140-5036-4F73-9B3B-8002F712C83F}"/>
                  </a:ext>
                </a:extLst>
              </p:cNvPr>
              <p:cNvGrpSpPr/>
              <p:nvPr/>
            </p:nvGrpSpPr>
            <p:grpSpPr>
              <a:xfrm>
                <a:off x="4743282" y="3214469"/>
                <a:ext cx="1308267" cy="1252511"/>
                <a:chOff x="6221083" y="4586510"/>
                <a:chExt cx="1308267" cy="1252511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C33778F-31F4-468D-9480-CF80C728BE18}"/>
                    </a:ext>
                  </a:extLst>
                </p:cNvPr>
                <p:cNvSpPr txBox="1"/>
                <p:nvPr/>
              </p:nvSpPr>
              <p:spPr>
                <a:xfrm>
                  <a:off x="6221083" y="4937877"/>
                  <a:ext cx="1308267" cy="9011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ait ati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amet 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te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ur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en muna sanisan atuiail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alueta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hani</a:t>
                  </a:r>
                  <a:endPara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067D3BE-F0C9-46B9-A49E-2F748D06362B}"/>
                    </a:ext>
                  </a:extLst>
                </p:cNvPr>
                <p:cNvSpPr txBox="1"/>
                <p:nvPr/>
              </p:nvSpPr>
              <p:spPr>
                <a:xfrm>
                  <a:off x="6221085" y="4586510"/>
                  <a:ext cx="11785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What we do</a:t>
                  </a:r>
                  <a:endParaRPr lang="id-ID" sz="1200" b="1">
                    <a:ln w="19050">
                      <a:noFill/>
                    </a:ln>
                    <a:solidFill>
                      <a:schemeClr val="accent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3F2280-09EC-416E-BC8A-CE0FD316985B}"/>
              </a:ext>
            </a:extLst>
          </p:cNvPr>
          <p:cNvGrpSpPr/>
          <p:nvPr/>
        </p:nvGrpSpPr>
        <p:grpSpPr>
          <a:xfrm>
            <a:off x="1054128" y="1260703"/>
            <a:ext cx="3117153" cy="957055"/>
            <a:chOff x="3119206" y="944047"/>
            <a:chExt cx="3117153" cy="9570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890572B-0E6F-420D-8B7C-26547DD84A29}"/>
                </a:ext>
              </a:extLst>
            </p:cNvPr>
            <p:cNvSpPr txBox="1"/>
            <p:nvPr/>
          </p:nvSpPr>
          <p:spPr>
            <a:xfrm>
              <a:off x="3119206" y="1285549"/>
              <a:ext cx="311715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Kairo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Buxton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838F7B3-9123-4647-9911-E4130993712C}"/>
                </a:ext>
              </a:extLst>
            </p:cNvPr>
            <p:cNvSpPr txBox="1"/>
            <p:nvPr/>
          </p:nvSpPr>
          <p:spPr>
            <a:xfrm>
              <a:off x="3134445" y="944047"/>
              <a:ext cx="31019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4B13689-79E5-410F-B6B0-D4B25173F7FD}"/>
              </a:ext>
            </a:extLst>
          </p:cNvPr>
          <p:cNvSpPr txBox="1"/>
          <p:nvPr/>
        </p:nvSpPr>
        <p:spPr>
          <a:xfrm>
            <a:off x="1069368" y="2656919"/>
            <a:ext cx="3117154" cy="214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429679-34F1-482B-9EFC-7E9DEE51C103}"/>
              </a:ext>
            </a:extLst>
          </p:cNvPr>
          <p:cNvGrpSpPr/>
          <p:nvPr/>
        </p:nvGrpSpPr>
        <p:grpSpPr>
          <a:xfrm>
            <a:off x="1069366" y="5603647"/>
            <a:ext cx="3092389" cy="260861"/>
            <a:chOff x="1069366" y="5603647"/>
            <a:chExt cx="3092389" cy="26086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59DDF0-C6C6-4B31-B7D6-A88C61682AD6}"/>
                </a:ext>
              </a:extLst>
            </p:cNvPr>
            <p:cNvSpPr txBox="1"/>
            <p:nvPr/>
          </p:nvSpPr>
          <p:spPr>
            <a:xfrm>
              <a:off x="1069366" y="5633676"/>
              <a:ext cx="11023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7A12DDA-AA1C-434F-9702-FEC067EF4E2B}"/>
                </a:ext>
              </a:extLst>
            </p:cNvPr>
            <p:cNvSpPr txBox="1"/>
            <p:nvPr/>
          </p:nvSpPr>
          <p:spPr>
            <a:xfrm>
              <a:off x="2177489" y="5603647"/>
              <a:ext cx="1984266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3551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CDD823-2A1B-4216-BF20-899084474A5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22594F-193D-484F-A44C-D80F4F7877FD}"/>
              </a:ext>
            </a:extLst>
          </p:cNvPr>
          <p:cNvSpPr txBox="1"/>
          <p:nvPr/>
        </p:nvSpPr>
        <p:spPr>
          <a:xfrm>
            <a:off x="7701017" y="3237260"/>
            <a:ext cx="3117154" cy="235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 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8A04C2-7568-4FDB-AC71-82A11EFF1F1C}"/>
              </a:ext>
            </a:extLst>
          </p:cNvPr>
          <p:cNvSpPr/>
          <p:nvPr/>
        </p:nvSpPr>
        <p:spPr>
          <a:xfrm>
            <a:off x="1550879" y="5094545"/>
            <a:ext cx="4057651" cy="7071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093DAA-3AE2-44B7-AB3D-8E819A18B6B5}"/>
              </a:ext>
            </a:extLst>
          </p:cNvPr>
          <p:cNvGrpSpPr/>
          <p:nvPr/>
        </p:nvGrpSpPr>
        <p:grpSpPr>
          <a:xfrm>
            <a:off x="1948689" y="5331363"/>
            <a:ext cx="4924976" cy="230832"/>
            <a:chOff x="1948689" y="5333329"/>
            <a:chExt cx="4924976" cy="23083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A493AA-DB28-4A7B-9C42-2C6E174104B4}"/>
                </a:ext>
              </a:extLst>
            </p:cNvPr>
            <p:cNvGrpSpPr/>
            <p:nvPr/>
          </p:nvGrpSpPr>
          <p:grpSpPr>
            <a:xfrm>
              <a:off x="3359609" y="5340949"/>
              <a:ext cx="3514056" cy="203108"/>
              <a:chOff x="4483925" y="4136029"/>
              <a:chExt cx="2980571" cy="263114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F7EAB10-0422-4DF2-872A-73FB5072CDF8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1AEE7165-C0A8-4724-887B-B3B0B1E68B2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3861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BF325B4-B3AC-45F1-9D9A-3C3624B88912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2F85B0-C301-431F-9EE7-4661C8FCD1F5}"/>
                </a:ext>
              </a:extLst>
            </p:cNvPr>
            <p:cNvSpPr txBox="1"/>
            <p:nvPr/>
          </p:nvSpPr>
          <p:spPr>
            <a:xfrm>
              <a:off x="1948689" y="5333329"/>
              <a:ext cx="1117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50EDD4-FFDE-4A5E-B92D-A6E20D356B22}"/>
              </a:ext>
            </a:extLst>
          </p:cNvPr>
          <p:cNvGrpSpPr/>
          <p:nvPr/>
        </p:nvGrpSpPr>
        <p:grpSpPr>
          <a:xfrm>
            <a:off x="7701016" y="1142016"/>
            <a:ext cx="3271620" cy="1668740"/>
            <a:chOff x="7701016" y="1118275"/>
            <a:chExt cx="3271620" cy="166874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364F27-155B-4013-976C-C85453C46DCC}"/>
                </a:ext>
              </a:extLst>
            </p:cNvPr>
            <p:cNvSpPr txBox="1"/>
            <p:nvPr/>
          </p:nvSpPr>
          <p:spPr>
            <a:xfrm>
              <a:off x="7701016" y="1463576"/>
              <a:ext cx="32716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r>
                <a:rPr lang="en-US" sz="40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  <a:endParaRPr lang="id-ID" sz="40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F67110-9F28-4411-A00A-7D95C8A42C4C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0FEF58E3-4C46-4EB0-B24B-C9DD00F0014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EAA8FD-FF96-4DFC-BEE3-82D70BD12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8" y="1134396"/>
            <a:ext cx="58766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803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BADB3261-8179-491A-9B3F-267FBC0D762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1BCF3B-BEBC-4544-A7C5-73C172995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0" y="1012425"/>
            <a:ext cx="3276600" cy="4833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377271-7784-4D46-8FC8-0861D440EAF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8290D5-294A-4898-A9FE-ED25E846E4E2}"/>
              </a:ext>
            </a:extLst>
          </p:cNvPr>
          <p:cNvGrpSpPr/>
          <p:nvPr/>
        </p:nvGrpSpPr>
        <p:grpSpPr>
          <a:xfrm>
            <a:off x="8541680" y="1097563"/>
            <a:ext cx="2113620" cy="4695727"/>
            <a:chOff x="8323964" y="1097563"/>
            <a:chExt cx="2113620" cy="469572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356B248-6BB5-42BD-8C7E-40A807077836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4308473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F2D845A-D743-4003-9389-05AA831ACABA}"/>
                </a:ext>
              </a:extLst>
            </p:cNvPr>
            <p:cNvGrpSpPr/>
            <p:nvPr/>
          </p:nvGrpSpPr>
          <p:grpSpPr>
            <a:xfrm>
              <a:off x="8323964" y="4676637"/>
              <a:ext cx="2113620" cy="1116653"/>
              <a:chOff x="7516086" y="4674603"/>
              <a:chExt cx="2113620" cy="1116653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B148CE-62D7-4EA2-8043-0C4546463453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B53A2E-CA2C-4417-B9AD-19D827382B97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881CF23-9099-47A1-BC50-883125C5FE45}"/>
                </a:ext>
              </a:extLst>
            </p:cNvPr>
            <p:cNvGrpSpPr/>
            <p:nvPr/>
          </p:nvGrpSpPr>
          <p:grpSpPr>
            <a:xfrm>
              <a:off x="8323964" y="2866229"/>
              <a:ext cx="2113620" cy="1116653"/>
              <a:chOff x="7516086" y="4674603"/>
              <a:chExt cx="2113620" cy="1116653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F83512-B064-408F-99E6-17EC99EF5968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794FF5-6B35-4B2D-8AF2-545F7FA58116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C3BBEEE-859B-41C2-81F4-C00088363D53}"/>
                </a:ext>
              </a:extLst>
            </p:cNvPr>
            <p:cNvGrpSpPr/>
            <p:nvPr/>
          </p:nvGrpSpPr>
          <p:grpSpPr>
            <a:xfrm>
              <a:off x="8323964" y="1097563"/>
              <a:ext cx="2113620" cy="1116653"/>
              <a:chOff x="7516086" y="4674603"/>
              <a:chExt cx="2113620" cy="111665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D80119-851F-4C81-80B3-B2CB3B23AAD9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35981A-49E5-4894-8D21-4243143BD8D3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42C59CE-65F1-41B5-A7FC-0818E4B3C8A3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2536556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6617B2-CEA5-40DE-9487-6517D2C3DF3B}"/>
              </a:ext>
            </a:extLst>
          </p:cNvPr>
          <p:cNvGrpSpPr/>
          <p:nvPr/>
        </p:nvGrpSpPr>
        <p:grpSpPr>
          <a:xfrm>
            <a:off x="1295399" y="4461267"/>
            <a:ext cx="4286251" cy="1504937"/>
            <a:chOff x="1585121" y="2104571"/>
            <a:chExt cx="4286251" cy="15049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7B4102-FAFA-4D81-BA52-6DDA5177A9B9}"/>
                </a:ext>
              </a:extLst>
            </p:cNvPr>
            <p:cNvSpPr/>
            <p:nvPr/>
          </p:nvSpPr>
          <p:spPr>
            <a:xfrm>
              <a:off x="1826422" y="2104571"/>
              <a:ext cx="4044950" cy="1367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B2893C-FC75-4F9B-B2E9-2D22479381F0}"/>
                </a:ext>
              </a:extLst>
            </p:cNvPr>
            <p:cNvSpPr txBox="1"/>
            <p:nvPr/>
          </p:nvSpPr>
          <p:spPr>
            <a:xfrm>
              <a:off x="1585121" y="2532290"/>
              <a:ext cx="381506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Great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86E1496-ACD2-4FD4-AF43-6BD22E2CA0A5}"/>
              </a:ext>
            </a:extLst>
          </p:cNvPr>
          <p:cNvSpPr txBox="1"/>
          <p:nvPr/>
        </p:nvSpPr>
        <p:spPr>
          <a:xfrm>
            <a:off x="939699" y="1535251"/>
            <a:ext cx="2714091" cy="256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 nasat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78AF5D-55AB-4400-B81D-5F37D4E1C27E}"/>
              </a:ext>
            </a:extLst>
          </p:cNvPr>
          <p:cNvSpPr txBox="1"/>
          <p:nvPr/>
        </p:nvSpPr>
        <p:spPr>
          <a:xfrm>
            <a:off x="939699" y="5614743"/>
            <a:ext cx="1071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4526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6F982B5-705D-4EE2-9591-FF499BFD68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7EFCA7-9971-4C36-9664-352FF6C6D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674124"/>
            <a:ext cx="4900152" cy="4900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9D7B74-8D77-4EC9-8F56-7E49AA5D8D0B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C296CF-9566-450F-8098-3E4230D67524}"/>
              </a:ext>
            </a:extLst>
          </p:cNvPr>
          <p:cNvGrpSpPr/>
          <p:nvPr/>
        </p:nvGrpSpPr>
        <p:grpSpPr>
          <a:xfrm>
            <a:off x="1149404" y="1382157"/>
            <a:ext cx="4519843" cy="946438"/>
            <a:chOff x="3119206" y="944047"/>
            <a:chExt cx="4519843" cy="9464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9E9F99-A621-4EDE-BFDE-AE4F605AE50C}"/>
                </a:ext>
              </a:extLst>
            </p:cNvPr>
            <p:cNvSpPr txBox="1"/>
            <p:nvPr/>
          </p:nvSpPr>
          <p:spPr>
            <a:xfrm>
              <a:off x="3119206" y="1244154"/>
              <a:ext cx="4519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A2F81F-6128-416A-BF25-7A8E3331745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09ABC09-A02F-45AA-A106-8550D6C3683B}"/>
              </a:ext>
            </a:extLst>
          </p:cNvPr>
          <p:cNvSpPr txBox="1"/>
          <p:nvPr/>
        </p:nvSpPr>
        <p:spPr>
          <a:xfrm>
            <a:off x="1126511" y="2892630"/>
            <a:ext cx="4115984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CBA7DC-3A6D-4C19-B682-51FFDDAFE3E9}"/>
              </a:ext>
            </a:extLst>
          </p:cNvPr>
          <p:cNvGrpSpPr/>
          <p:nvPr/>
        </p:nvGrpSpPr>
        <p:grpSpPr>
          <a:xfrm rot="16200000">
            <a:off x="3118998" y="3682932"/>
            <a:ext cx="758549" cy="3256036"/>
            <a:chOff x="1532679" y="3590255"/>
            <a:chExt cx="670678" cy="21567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2E048B-0DAA-4A8F-8EA1-A615EE2054A7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9" name="Rounded Rectangle 55">
                <a:extLst>
                  <a:ext uri="{FF2B5EF4-FFF2-40B4-BE49-F238E27FC236}">
                    <a16:creationId xmlns:a16="http://schemas.microsoft.com/office/drawing/2014/main" id="{E0E4B35F-1968-4DEF-A08F-17D51257938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0" name="Rounded Rectangle 56">
                <a:extLst>
                  <a:ext uri="{FF2B5EF4-FFF2-40B4-BE49-F238E27FC236}">
                    <a16:creationId xmlns:a16="http://schemas.microsoft.com/office/drawing/2014/main" id="{F6065ED0-F73F-461C-8A16-F389797C9DCF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FB3DBA4-45F6-438E-A69F-C859DE59F1DE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5E43916-5074-479E-ACD8-2410BA3A00FB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6" name="Rounded Rectangle 55">
                <a:extLst>
                  <a:ext uri="{FF2B5EF4-FFF2-40B4-BE49-F238E27FC236}">
                    <a16:creationId xmlns:a16="http://schemas.microsoft.com/office/drawing/2014/main" id="{D6D09B1C-E43C-4596-896C-0E4270F5A05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7" name="Rounded Rectangle 56">
                <a:extLst>
                  <a:ext uri="{FF2B5EF4-FFF2-40B4-BE49-F238E27FC236}">
                    <a16:creationId xmlns:a16="http://schemas.microsoft.com/office/drawing/2014/main" id="{142FA416-648F-4FD3-80B2-9F241B4514E1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34BCF94-9BB2-4D85-8158-859E3E6B69E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65FCE05-CEEB-461C-BE14-4B25E1DAD67B}"/>
              </a:ext>
            </a:extLst>
          </p:cNvPr>
          <p:cNvSpPr txBox="1"/>
          <p:nvPr/>
        </p:nvSpPr>
        <p:spPr>
          <a:xfrm rot="16200000">
            <a:off x="434043" y="5180146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7868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C4FC56F5-B0C5-4E77-93D8-1B101C16595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531A0A-E79E-4E31-9235-54B954D22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150" y="1219201"/>
            <a:ext cx="2190880" cy="4419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390EE-5F64-406A-A043-3EE1EA082DC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83FD07-597A-4E5F-8779-47C9DDE2FC9E}"/>
              </a:ext>
            </a:extLst>
          </p:cNvPr>
          <p:cNvCxnSpPr>
            <a:cxnSpLocks/>
          </p:cNvCxnSpPr>
          <p:nvPr/>
        </p:nvCxnSpPr>
        <p:spPr>
          <a:xfrm>
            <a:off x="9436171" y="1618747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244C6E-5C54-470E-819A-80378723F891}"/>
              </a:ext>
            </a:extLst>
          </p:cNvPr>
          <p:cNvGrpSpPr/>
          <p:nvPr/>
        </p:nvGrpSpPr>
        <p:grpSpPr>
          <a:xfrm>
            <a:off x="9374374" y="2092469"/>
            <a:ext cx="1602466" cy="3184884"/>
            <a:chOff x="9679174" y="1919641"/>
            <a:chExt cx="1602466" cy="318488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D439C74-A1B0-4833-B477-747EDB212B3F}"/>
                </a:ext>
              </a:extLst>
            </p:cNvPr>
            <p:cNvSpPr txBox="1"/>
            <p:nvPr/>
          </p:nvSpPr>
          <p:spPr>
            <a:xfrm>
              <a:off x="9679174" y="1919641"/>
              <a:ext cx="1602466" cy="1732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 sapien tincidunt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 adipiscinge elit sed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39679F-9169-4B55-9056-62C6EAE92844}"/>
                </a:ext>
              </a:extLst>
            </p:cNvPr>
            <p:cNvSpPr txBox="1"/>
            <p:nvPr/>
          </p:nvSpPr>
          <p:spPr>
            <a:xfrm>
              <a:off x="9679174" y="3787883"/>
              <a:ext cx="1602466" cy="1316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 sapien tincidunt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61554E-74DB-4B24-8A43-5E0F0F48045E}"/>
              </a:ext>
            </a:extLst>
          </p:cNvPr>
          <p:cNvGrpSpPr/>
          <p:nvPr/>
        </p:nvGrpSpPr>
        <p:grpSpPr>
          <a:xfrm>
            <a:off x="4485929" y="1522381"/>
            <a:ext cx="4260143" cy="946438"/>
            <a:chOff x="3119206" y="944047"/>
            <a:chExt cx="4260143" cy="9464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4E27F0-77B9-48D3-9621-659C389913B0}"/>
                </a:ext>
              </a:extLst>
            </p:cNvPr>
            <p:cNvSpPr txBox="1"/>
            <p:nvPr/>
          </p:nvSpPr>
          <p:spPr>
            <a:xfrm>
              <a:off x="3119206" y="1244154"/>
              <a:ext cx="4260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8FC680-8591-4562-A947-53E58E9ABA26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FA2678A-F975-461C-BF2F-0C7761E392E7}"/>
              </a:ext>
            </a:extLst>
          </p:cNvPr>
          <p:cNvGrpSpPr/>
          <p:nvPr/>
        </p:nvGrpSpPr>
        <p:grpSpPr>
          <a:xfrm>
            <a:off x="4501169" y="2926530"/>
            <a:ext cx="1694180" cy="879876"/>
            <a:chOff x="7516086" y="4732206"/>
            <a:chExt cx="1694180" cy="87987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80541B-0113-4959-AF99-2D4EE622E5AA}"/>
                </a:ext>
              </a:extLst>
            </p:cNvPr>
            <p:cNvSpPr txBox="1"/>
            <p:nvPr/>
          </p:nvSpPr>
          <p:spPr>
            <a:xfrm>
              <a:off x="7516086" y="5126436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4EF2BA-3CEA-47E0-932D-FBDAED660932}"/>
                </a:ext>
              </a:extLst>
            </p:cNvPr>
            <p:cNvSpPr txBox="1"/>
            <p:nvPr/>
          </p:nvSpPr>
          <p:spPr>
            <a:xfrm>
              <a:off x="7516086" y="4732206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3EAFEFD-F49E-4DCF-9264-984E987C2ABC}"/>
              </a:ext>
            </a:extLst>
          </p:cNvPr>
          <p:cNvGrpSpPr/>
          <p:nvPr/>
        </p:nvGrpSpPr>
        <p:grpSpPr>
          <a:xfrm>
            <a:off x="4501169" y="4397477"/>
            <a:ext cx="1694180" cy="879876"/>
            <a:chOff x="7516086" y="4248855"/>
            <a:chExt cx="1694180" cy="8798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BD8728-8F3B-46F1-8A6E-66B2C28DFA35}"/>
                </a:ext>
              </a:extLst>
            </p:cNvPr>
            <p:cNvSpPr txBox="1"/>
            <p:nvPr/>
          </p:nvSpPr>
          <p:spPr>
            <a:xfrm>
              <a:off x="7516086" y="4643085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89F7B4-3DAA-4086-8B82-E783508CB0BC}"/>
                </a:ext>
              </a:extLst>
            </p:cNvPr>
            <p:cNvSpPr txBox="1"/>
            <p:nvPr/>
          </p:nvSpPr>
          <p:spPr>
            <a:xfrm>
              <a:off x="7516086" y="4248855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9DD106-C792-41B5-BF42-DD84D823D576}"/>
              </a:ext>
            </a:extLst>
          </p:cNvPr>
          <p:cNvCxnSpPr>
            <a:cxnSpLocks/>
          </p:cNvCxnSpPr>
          <p:nvPr/>
        </p:nvCxnSpPr>
        <p:spPr>
          <a:xfrm>
            <a:off x="4515562" y="40876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38CF40C-6C00-49A2-AAA1-F4A37E56DAC7}"/>
              </a:ext>
            </a:extLst>
          </p:cNvPr>
          <p:cNvGrpSpPr/>
          <p:nvPr/>
        </p:nvGrpSpPr>
        <p:grpSpPr>
          <a:xfrm>
            <a:off x="6684426" y="2926530"/>
            <a:ext cx="1694180" cy="879876"/>
            <a:chOff x="7516086" y="4732206"/>
            <a:chExt cx="1694180" cy="87987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46453F3-E5FE-4083-A9C4-AF4D89F426D0}"/>
                </a:ext>
              </a:extLst>
            </p:cNvPr>
            <p:cNvSpPr txBox="1"/>
            <p:nvPr/>
          </p:nvSpPr>
          <p:spPr>
            <a:xfrm>
              <a:off x="7516086" y="5126436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0AA9454-F061-49F8-8E7F-6D1FA7899789}"/>
                </a:ext>
              </a:extLst>
            </p:cNvPr>
            <p:cNvSpPr txBox="1"/>
            <p:nvPr/>
          </p:nvSpPr>
          <p:spPr>
            <a:xfrm>
              <a:off x="7516086" y="4732206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E571767-0B53-4518-972E-542F1055ED61}"/>
              </a:ext>
            </a:extLst>
          </p:cNvPr>
          <p:cNvGrpSpPr/>
          <p:nvPr/>
        </p:nvGrpSpPr>
        <p:grpSpPr>
          <a:xfrm>
            <a:off x="6684426" y="4397477"/>
            <a:ext cx="1694180" cy="879876"/>
            <a:chOff x="7516086" y="4248855"/>
            <a:chExt cx="1694180" cy="8798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AD28026-A8C4-4EBC-B538-7EBBD318D020}"/>
                </a:ext>
              </a:extLst>
            </p:cNvPr>
            <p:cNvSpPr txBox="1"/>
            <p:nvPr/>
          </p:nvSpPr>
          <p:spPr>
            <a:xfrm>
              <a:off x="7516086" y="4643085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AD577E9-9E59-4675-997C-6E05AEFFD3DD}"/>
                </a:ext>
              </a:extLst>
            </p:cNvPr>
            <p:cNvSpPr txBox="1"/>
            <p:nvPr/>
          </p:nvSpPr>
          <p:spPr>
            <a:xfrm>
              <a:off x="7516086" y="4248855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DCB7EA-7F40-4620-8287-205FB332DD7D}"/>
              </a:ext>
            </a:extLst>
          </p:cNvPr>
          <p:cNvCxnSpPr>
            <a:cxnSpLocks/>
          </p:cNvCxnSpPr>
          <p:nvPr/>
        </p:nvCxnSpPr>
        <p:spPr>
          <a:xfrm>
            <a:off x="6698819" y="40876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99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6BA6F-AA60-4E76-BACD-E792D7CD0480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D70F92-C0E3-4DA3-8AB0-8B5B065F1DB2}"/>
              </a:ext>
            </a:extLst>
          </p:cNvPr>
          <p:cNvGrpSpPr/>
          <p:nvPr/>
        </p:nvGrpSpPr>
        <p:grpSpPr>
          <a:xfrm>
            <a:off x="1367969" y="2133247"/>
            <a:ext cx="9532260" cy="2987206"/>
            <a:chOff x="0" y="544434"/>
            <a:chExt cx="11883117" cy="3852334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36DF370E-64F1-49AA-BC9F-A872CE6807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67042895"/>
                </p:ext>
              </p:extLst>
            </p:nvPr>
          </p:nvGraphicFramePr>
          <p:xfrm>
            <a:off x="6104618" y="544434"/>
            <a:ext cx="5778499" cy="38523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471BEE0B-74A6-4FA1-8DE1-018D16D17C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23850553"/>
                </p:ext>
              </p:extLst>
            </p:nvPr>
          </p:nvGraphicFramePr>
          <p:xfrm>
            <a:off x="0" y="544435"/>
            <a:ext cx="5778499" cy="38523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5E18BB-2745-46BD-A8C6-DD4708F359E5}"/>
              </a:ext>
            </a:extLst>
          </p:cNvPr>
          <p:cNvGrpSpPr/>
          <p:nvPr/>
        </p:nvGrpSpPr>
        <p:grpSpPr>
          <a:xfrm>
            <a:off x="3119206" y="697576"/>
            <a:ext cx="5953579" cy="915263"/>
            <a:chOff x="3119206" y="1022394"/>
            <a:chExt cx="5953579" cy="91526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EC79BE-4C80-42A1-A12E-57ACE769AF03}"/>
                </a:ext>
              </a:extLst>
            </p:cNvPr>
            <p:cNvSpPr txBox="1"/>
            <p:nvPr/>
          </p:nvSpPr>
          <p:spPr>
            <a:xfrm>
              <a:off x="3119206" y="1291326"/>
              <a:ext cx="5953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Great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638603-679D-4B0E-BF54-672571D6EE1C}"/>
                </a:ext>
              </a:extLst>
            </p:cNvPr>
            <p:cNvSpPr txBox="1"/>
            <p:nvPr/>
          </p:nvSpPr>
          <p:spPr>
            <a:xfrm>
              <a:off x="5486395" y="1022394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CA14A05-7257-4AA3-B05E-E9E9ADB61BC2}"/>
              </a:ext>
            </a:extLst>
          </p:cNvPr>
          <p:cNvSpPr txBox="1"/>
          <p:nvPr/>
        </p:nvSpPr>
        <p:spPr>
          <a:xfrm>
            <a:off x="2287636" y="5526560"/>
            <a:ext cx="761671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sedcursus</a:t>
            </a:r>
          </a:p>
        </p:txBody>
      </p:sp>
    </p:spTree>
    <p:extLst>
      <p:ext uri="{BB962C8B-B14F-4D97-AF65-F5344CB8AC3E}">
        <p14:creationId xmlns:p14="http://schemas.microsoft.com/office/powerpoint/2010/main" val="2122751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1C146721-09E0-4098-93D2-B835707CD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1525669"/>
              </p:ext>
            </p:extLst>
          </p:nvPr>
        </p:nvGraphicFramePr>
        <p:xfrm>
          <a:off x="1268186" y="1015998"/>
          <a:ext cx="4827814" cy="3546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2B48B856-9856-40E5-B9E0-8947CAD4F19F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A4ACF8-DC37-4363-8AB1-672691E137D4}"/>
              </a:ext>
            </a:extLst>
          </p:cNvPr>
          <p:cNvGrpSpPr/>
          <p:nvPr/>
        </p:nvGrpSpPr>
        <p:grpSpPr>
          <a:xfrm>
            <a:off x="6901469" y="1453968"/>
            <a:ext cx="3914531" cy="2789999"/>
            <a:chOff x="5987069" y="1374303"/>
            <a:chExt cx="3914531" cy="278999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6F632A9-4F9B-4C63-9D2F-817511467789}"/>
                </a:ext>
              </a:extLst>
            </p:cNvPr>
            <p:cNvGrpSpPr/>
            <p:nvPr/>
          </p:nvGrpSpPr>
          <p:grpSpPr>
            <a:xfrm>
              <a:off x="5987069" y="1374303"/>
              <a:ext cx="1694180" cy="1087625"/>
              <a:chOff x="7516086" y="4732206"/>
              <a:chExt cx="1694180" cy="1087625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2D6A745-B409-453C-8FD9-1BE30FF70EA2}"/>
                  </a:ext>
                </a:extLst>
              </p:cNvPr>
              <p:cNvSpPr txBox="1"/>
              <p:nvPr/>
            </p:nvSpPr>
            <p:spPr>
              <a:xfrm>
                <a:off x="7516086" y="5126436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A5BA102-A092-4FB0-9D97-65661C89A180}"/>
                  </a:ext>
                </a:extLst>
              </p:cNvPr>
              <p:cNvSpPr txBox="1"/>
              <p:nvPr/>
            </p:nvSpPr>
            <p:spPr>
              <a:xfrm>
                <a:off x="7516086" y="4732206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16290CE-863F-4BB3-ABA9-31BD80C7241F}"/>
                </a:ext>
              </a:extLst>
            </p:cNvPr>
            <p:cNvGrpSpPr/>
            <p:nvPr/>
          </p:nvGrpSpPr>
          <p:grpSpPr>
            <a:xfrm>
              <a:off x="5987069" y="3076677"/>
              <a:ext cx="1694180" cy="1087625"/>
              <a:chOff x="7516086" y="4248855"/>
              <a:chExt cx="1694180" cy="1087625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D4D73E-D93B-48AE-BE84-579DA5924011}"/>
                  </a:ext>
                </a:extLst>
              </p:cNvPr>
              <p:cNvSpPr txBox="1"/>
              <p:nvPr/>
            </p:nvSpPr>
            <p:spPr>
              <a:xfrm>
                <a:off x="7516086" y="4643085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17635E6-B862-4622-BA22-BCE92CEC3F83}"/>
                  </a:ext>
                </a:extLst>
              </p:cNvPr>
              <p:cNvSpPr txBox="1"/>
              <p:nvPr/>
            </p:nvSpPr>
            <p:spPr>
              <a:xfrm>
                <a:off x="7516086" y="4248855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9ABB9E5-997F-4A3E-8596-F98E13D2D759}"/>
                </a:ext>
              </a:extLst>
            </p:cNvPr>
            <p:cNvCxnSpPr>
              <a:cxnSpLocks/>
            </p:cNvCxnSpPr>
            <p:nvPr/>
          </p:nvCxnSpPr>
          <p:spPr>
            <a:xfrm>
              <a:off x="6001462" y="2766852"/>
              <a:ext cx="171688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BE5749B-A060-46E4-B4F0-FE05363AFA3A}"/>
                </a:ext>
              </a:extLst>
            </p:cNvPr>
            <p:cNvGrpSpPr/>
            <p:nvPr/>
          </p:nvGrpSpPr>
          <p:grpSpPr>
            <a:xfrm>
              <a:off x="8170326" y="1374303"/>
              <a:ext cx="1694180" cy="1087625"/>
              <a:chOff x="7516086" y="4732206"/>
              <a:chExt cx="1694180" cy="1087625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6C68A48-3F3B-4057-A83F-FF2BC3EBEE27}"/>
                  </a:ext>
                </a:extLst>
              </p:cNvPr>
              <p:cNvSpPr txBox="1"/>
              <p:nvPr/>
            </p:nvSpPr>
            <p:spPr>
              <a:xfrm>
                <a:off x="7516086" y="5126436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D11E2BA-83D4-4945-A1E3-372D25ADEE0E}"/>
                  </a:ext>
                </a:extLst>
              </p:cNvPr>
              <p:cNvSpPr txBox="1"/>
              <p:nvPr/>
            </p:nvSpPr>
            <p:spPr>
              <a:xfrm>
                <a:off x="7516086" y="4732206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8294947E-80E3-4A8E-9840-10B245B80EA9}"/>
                </a:ext>
              </a:extLst>
            </p:cNvPr>
            <p:cNvGrpSpPr/>
            <p:nvPr/>
          </p:nvGrpSpPr>
          <p:grpSpPr>
            <a:xfrm>
              <a:off x="8170326" y="3076677"/>
              <a:ext cx="1694180" cy="1087625"/>
              <a:chOff x="7516086" y="4248855"/>
              <a:chExt cx="1694180" cy="1087625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2ABBEC-32C6-4877-95CA-C4D02832D255}"/>
                  </a:ext>
                </a:extLst>
              </p:cNvPr>
              <p:cNvSpPr txBox="1"/>
              <p:nvPr/>
            </p:nvSpPr>
            <p:spPr>
              <a:xfrm>
                <a:off x="7516086" y="4643085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F3E27C0-DBC8-4321-8A44-AC7806047618}"/>
                  </a:ext>
                </a:extLst>
              </p:cNvPr>
              <p:cNvSpPr txBox="1"/>
              <p:nvPr/>
            </p:nvSpPr>
            <p:spPr>
              <a:xfrm>
                <a:off x="7516086" y="4248855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964C5C2-2EE2-4C50-A331-519A59BBE435}"/>
                </a:ext>
              </a:extLst>
            </p:cNvPr>
            <p:cNvCxnSpPr>
              <a:cxnSpLocks/>
            </p:cNvCxnSpPr>
            <p:nvPr/>
          </p:nvCxnSpPr>
          <p:spPr>
            <a:xfrm>
              <a:off x="8184719" y="2766852"/>
              <a:ext cx="171688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D2E338-EF1C-4223-AC9E-45539CC4046D}"/>
              </a:ext>
            </a:extLst>
          </p:cNvPr>
          <p:cNvGrpSpPr/>
          <p:nvPr/>
        </p:nvGrpSpPr>
        <p:grpSpPr>
          <a:xfrm>
            <a:off x="1951485" y="4909220"/>
            <a:ext cx="3737537" cy="1008982"/>
            <a:chOff x="3119206" y="944047"/>
            <a:chExt cx="4935003" cy="100898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F2814E4-091B-468C-AE16-9E6B195CF7C3}"/>
                </a:ext>
              </a:extLst>
            </p:cNvPr>
            <p:cNvSpPr txBox="1"/>
            <p:nvPr/>
          </p:nvSpPr>
          <p:spPr>
            <a:xfrm>
              <a:off x="3119206" y="1306698"/>
              <a:ext cx="49350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171D9ED-8543-4DF7-A15A-A6242A21045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ABD8BE9E-CAB3-4D96-9C7B-43BEAAFC7C19}"/>
              </a:ext>
            </a:extLst>
          </p:cNvPr>
          <p:cNvSpPr txBox="1"/>
          <p:nvPr/>
        </p:nvSpPr>
        <p:spPr>
          <a:xfrm>
            <a:off x="6915862" y="4943872"/>
            <a:ext cx="386304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sedcursus</a:t>
            </a:r>
          </a:p>
        </p:txBody>
      </p:sp>
    </p:spTree>
    <p:extLst>
      <p:ext uri="{BB962C8B-B14F-4D97-AF65-F5344CB8AC3E}">
        <p14:creationId xmlns:p14="http://schemas.microsoft.com/office/powerpoint/2010/main" val="2207144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A9696B-06F7-428D-9884-9292353B95C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14206BC-E11B-4747-ACBE-4F3B685F8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8134520"/>
              </p:ext>
            </p:extLst>
          </p:nvPr>
        </p:nvGraphicFramePr>
        <p:xfrm>
          <a:off x="4857750" y="935183"/>
          <a:ext cx="3426279" cy="514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244CDB75-B39C-4A61-ADDB-BC66882F63AD}"/>
              </a:ext>
            </a:extLst>
          </p:cNvPr>
          <p:cNvGrpSpPr/>
          <p:nvPr/>
        </p:nvGrpSpPr>
        <p:grpSpPr>
          <a:xfrm>
            <a:off x="8858272" y="1070251"/>
            <a:ext cx="2113620" cy="4695727"/>
            <a:chOff x="8323964" y="1097563"/>
            <a:chExt cx="2113620" cy="469572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9ED025E-08D6-44EB-B9FA-787CA999E595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4308473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C40DD97-0100-4076-8650-30C152BD7C99}"/>
                </a:ext>
              </a:extLst>
            </p:cNvPr>
            <p:cNvGrpSpPr/>
            <p:nvPr/>
          </p:nvGrpSpPr>
          <p:grpSpPr>
            <a:xfrm>
              <a:off x="8323964" y="4676637"/>
              <a:ext cx="2113620" cy="1116653"/>
              <a:chOff x="7516086" y="4674603"/>
              <a:chExt cx="2113620" cy="111665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3FAA7B-7DD2-4FED-A824-23ED6FC41D90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CE1A95-1AFC-49FF-8D3E-731F958C2A6F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681F5E3-82AE-4894-8EF9-8E746D5DC886}"/>
                </a:ext>
              </a:extLst>
            </p:cNvPr>
            <p:cNvGrpSpPr/>
            <p:nvPr/>
          </p:nvGrpSpPr>
          <p:grpSpPr>
            <a:xfrm>
              <a:off x="8323964" y="2866229"/>
              <a:ext cx="2113620" cy="1116653"/>
              <a:chOff x="7516086" y="4674603"/>
              <a:chExt cx="2113620" cy="111665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B2ADF3-1155-4577-A5B1-CD2871077D53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B9A0FFE-06B3-451E-95C2-AB0261283D42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4E64EE4-C167-491C-861E-378719A6766E}"/>
                </a:ext>
              </a:extLst>
            </p:cNvPr>
            <p:cNvGrpSpPr/>
            <p:nvPr/>
          </p:nvGrpSpPr>
          <p:grpSpPr>
            <a:xfrm>
              <a:off x="8323964" y="1097563"/>
              <a:ext cx="2113620" cy="1116653"/>
              <a:chOff x="7516086" y="4674603"/>
              <a:chExt cx="2113620" cy="111665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13B7686-B03F-4B6A-AB50-856CD5BFFE16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1B715F4-1803-443F-B62A-3FF0742FA569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B9D73C-6455-4CC3-BF62-4E409F7DE94E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2536556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29E5A60-F0F4-481E-904D-7973D399772A}"/>
              </a:ext>
            </a:extLst>
          </p:cNvPr>
          <p:cNvSpPr txBox="1"/>
          <p:nvPr/>
        </p:nvSpPr>
        <p:spPr>
          <a:xfrm>
            <a:off x="1141631" y="3237260"/>
            <a:ext cx="3117154" cy="235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 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82F98D7-A524-473A-8C0D-7441FA6EA3D3}"/>
              </a:ext>
            </a:extLst>
          </p:cNvPr>
          <p:cNvGrpSpPr/>
          <p:nvPr/>
        </p:nvGrpSpPr>
        <p:grpSpPr>
          <a:xfrm>
            <a:off x="1141630" y="1142016"/>
            <a:ext cx="3271620" cy="1668740"/>
            <a:chOff x="7701016" y="1118275"/>
            <a:chExt cx="3271620" cy="166874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F1B94D-3A8D-4FFD-BAD9-7B930F494D07}"/>
                </a:ext>
              </a:extLst>
            </p:cNvPr>
            <p:cNvSpPr txBox="1"/>
            <p:nvPr/>
          </p:nvSpPr>
          <p:spPr>
            <a:xfrm>
              <a:off x="7701016" y="1463576"/>
              <a:ext cx="32716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r>
                <a:rPr lang="en-US" sz="40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40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5DB680-004E-4578-9699-1DED3BFF1536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233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8A787A4-DFA5-4279-9EA1-1E532DEFBF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747810"/>
              </p:ext>
            </p:extLst>
          </p:nvPr>
        </p:nvGraphicFramePr>
        <p:xfrm>
          <a:off x="927101" y="1083733"/>
          <a:ext cx="5778499" cy="4690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40C1E91-947E-4E73-9A69-C4B2C590ACD1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7B38524-BA6B-4599-A004-AC7C1AD1A137}"/>
              </a:ext>
            </a:extLst>
          </p:cNvPr>
          <p:cNvGrpSpPr/>
          <p:nvPr/>
        </p:nvGrpSpPr>
        <p:grpSpPr>
          <a:xfrm rot="16200000">
            <a:off x="8831369" y="3335956"/>
            <a:ext cx="758549" cy="3256036"/>
            <a:chOff x="1532679" y="3590255"/>
            <a:chExt cx="670678" cy="21567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F9A2FAD-27FD-447A-962B-F5F23F4E2D89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4" name="Rounded Rectangle 55">
                <a:extLst>
                  <a:ext uri="{FF2B5EF4-FFF2-40B4-BE49-F238E27FC236}">
                    <a16:creationId xmlns:a16="http://schemas.microsoft.com/office/drawing/2014/main" id="{EBEC6F79-20F5-4720-996F-1F79164D5EF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5" name="Rounded Rectangle 56">
                <a:extLst>
                  <a:ext uri="{FF2B5EF4-FFF2-40B4-BE49-F238E27FC236}">
                    <a16:creationId xmlns:a16="http://schemas.microsoft.com/office/drawing/2014/main" id="{490102F7-10BA-4019-ADD3-C9744175F0D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4F80C2A-B4A6-4D18-B3B8-DA6AF2B89F6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28B1697-47EE-496C-AA38-61B001BA7E11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1" name="Rounded Rectangle 55">
                <a:extLst>
                  <a:ext uri="{FF2B5EF4-FFF2-40B4-BE49-F238E27FC236}">
                    <a16:creationId xmlns:a16="http://schemas.microsoft.com/office/drawing/2014/main" id="{9B3A17C8-55D8-4A1C-986E-5C4A812D76EA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2" name="Rounded Rectangle 56">
                <a:extLst>
                  <a:ext uri="{FF2B5EF4-FFF2-40B4-BE49-F238E27FC236}">
                    <a16:creationId xmlns:a16="http://schemas.microsoft.com/office/drawing/2014/main" id="{7948AAA8-33EC-423F-9065-3CF9ABC1ECD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240B018-0B24-43E3-ADB7-D9D1A78B81EC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53AD13-22CF-460A-8F2D-76BB94173929}"/>
              </a:ext>
            </a:extLst>
          </p:cNvPr>
          <p:cNvGrpSpPr/>
          <p:nvPr/>
        </p:nvGrpSpPr>
        <p:grpSpPr>
          <a:xfrm>
            <a:off x="7514414" y="1248374"/>
            <a:ext cx="3750485" cy="991632"/>
            <a:chOff x="7701016" y="1118275"/>
            <a:chExt cx="3750485" cy="9916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8CFE55-5374-4EB9-8E9D-05D970B1A40F}"/>
                </a:ext>
              </a:extLst>
            </p:cNvPr>
            <p:cNvSpPr txBox="1"/>
            <p:nvPr/>
          </p:nvSpPr>
          <p:spPr>
            <a:xfrm>
              <a:off x="7701016" y="1463576"/>
              <a:ext cx="37504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1D3EC79-FBDD-44F3-9695-3D4A7DA35D70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EE29F1B-7E86-40DE-ACF2-DF293B1C4585}"/>
              </a:ext>
            </a:extLst>
          </p:cNvPr>
          <p:cNvSpPr txBox="1"/>
          <p:nvPr/>
        </p:nvSpPr>
        <p:spPr>
          <a:xfrm>
            <a:off x="7514414" y="2587622"/>
            <a:ext cx="3324245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 nai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 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 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 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32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3594764-AE80-4B02-B411-0C20E1D095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740670-BE8A-443B-BFDD-D90D6201F5DA}"/>
              </a:ext>
            </a:extLst>
          </p:cNvPr>
          <p:cNvSpPr txBox="1"/>
          <p:nvPr/>
        </p:nvSpPr>
        <p:spPr>
          <a:xfrm>
            <a:off x="9189359" y="3635437"/>
            <a:ext cx="1602466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 adipiscinge elit sed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E719C6-8FFE-4042-B541-9B73D291D1F0}"/>
              </a:ext>
            </a:extLst>
          </p:cNvPr>
          <p:cNvSpPr/>
          <p:nvPr/>
        </p:nvSpPr>
        <p:spPr>
          <a:xfrm>
            <a:off x="6096000" y="1494971"/>
            <a:ext cx="3671978" cy="1832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833FA8-5B75-4FE2-9FF1-102175B9DF20}"/>
              </a:ext>
            </a:extLst>
          </p:cNvPr>
          <p:cNvSpPr txBox="1"/>
          <p:nvPr/>
        </p:nvSpPr>
        <p:spPr>
          <a:xfrm>
            <a:off x="6648450" y="1842782"/>
            <a:ext cx="4381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Our 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EA534E-C7E3-4FA7-85E2-08A425338E41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B0874A9-87C9-43FD-AF2B-728C73D65BEE}"/>
              </a:ext>
            </a:extLst>
          </p:cNvPr>
          <p:cNvCxnSpPr>
            <a:cxnSpLocks/>
          </p:cNvCxnSpPr>
          <p:nvPr/>
        </p:nvCxnSpPr>
        <p:spPr>
          <a:xfrm>
            <a:off x="9251156" y="3334543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6274831-60C6-44B3-A9B6-E4E3660EFA88}"/>
              </a:ext>
            </a:extLst>
          </p:cNvPr>
          <p:cNvSpPr txBox="1"/>
          <p:nvPr/>
        </p:nvSpPr>
        <p:spPr>
          <a:xfrm>
            <a:off x="6648450" y="1494971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E95AA5-9B02-4376-8087-47348041F323}"/>
              </a:ext>
            </a:extLst>
          </p:cNvPr>
          <p:cNvGrpSpPr/>
          <p:nvPr/>
        </p:nvGrpSpPr>
        <p:grpSpPr>
          <a:xfrm>
            <a:off x="3952875" y="5718106"/>
            <a:ext cx="2156699" cy="179582"/>
            <a:chOff x="4483925" y="4136026"/>
            <a:chExt cx="3157847" cy="263117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8026BF49-DE4C-474C-A01B-299EBDCEFDDD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FB149AE5-DE36-45B4-A4C0-C3F35BDD8563}"/>
                </a:ext>
              </a:extLst>
            </p:cNvPr>
            <p:cNvSpPr/>
            <p:nvPr/>
          </p:nvSpPr>
          <p:spPr>
            <a:xfrm>
              <a:off x="4483928" y="4136026"/>
              <a:ext cx="201294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67%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43B9B4-116F-48B4-BD88-3D91D13BB741}"/>
                </a:ext>
              </a:extLst>
            </p:cNvPr>
            <p:cNvSpPr/>
            <p:nvPr/>
          </p:nvSpPr>
          <p:spPr>
            <a:xfrm>
              <a:off x="4518552" y="4156180"/>
              <a:ext cx="836046" cy="222800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6C901D-BD1C-4B9D-86FF-2AF997A4E360}"/>
              </a:ext>
            </a:extLst>
          </p:cNvPr>
          <p:cNvGrpSpPr/>
          <p:nvPr/>
        </p:nvGrpSpPr>
        <p:grpSpPr>
          <a:xfrm>
            <a:off x="6434851" y="5718100"/>
            <a:ext cx="2156699" cy="179580"/>
            <a:chOff x="4483925" y="4136029"/>
            <a:chExt cx="3157847" cy="263114"/>
          </a:xfrm>
        </p:grpSpPr>
        <p:sp>
          <p:nvSpPr>
            <p:cNvPr id="16" name="Rounded Rectangle 55">
              <a:extLst>
                <a:ext uri="{FF2B5EF4-FFF2-40B4-BE49-F238E27FC236}">
                  <a16:creationId xmlns:a16="http://schemas.microsoft.com/office/drawing/2014/main" id="{15F1C9BB-9D6F-4F24-9BFF-1B05F35F432E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7" name="Rounded Rectangle 56">
              <a:extLst>
                <a:ext uri="{FF2B5EF4-FFF2-40B4-BE49-F238E27FC236}">
                  <a16:creationId xmlns:a16="http://schemas.microsoft.com/office/drawing/2014/main" id="{915E62CD-451D-4DAE-AA5E-FC12A15292E6}"/>
                </a:ext>
              </a:extLst>
            </p:cNvPr>
            <p:cNvSpPr/>
            <p:nvPr/>
          </p:nvSpPr>
          <p:spPr>
            <a:xfrm>
              <a:off x="4483928" y="4136029"/>
              <a:ext cx="2572091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2152AD3-0135-431E-BFD2-EDE9906CC226}"/>
                </a:ext>
              </a:extLst>
            </p:cNvPr>
            <p:cNvSpPr/>
            <p:nvPr/>
          </p:nvSpPr>
          <p:spPr>
            <a:xfrm>
              <a:off x="4518552" y="4156191"/>
              <a:ext cx="836046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D270AA6-FAE0-4E40-ADF7-485E537768DE}"/>
              </a:ext>
            </a:extLst>
          </p:cNvPr>
          <p:cNvSpPr txBox="1"/>
          <p:nvPr/>
        </p:nvSpPr>
        <p:spPr>
          <a:xfrm>
            <a:off x="1524000" y="5686611"/>
            <a:ext cx="2286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42B480-9281-4BE1-8B70-6889CE0B75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704893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A7608F-1CAA-49C0-834A-1AA921D2526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18DAC8-0036-4699-A47D-9505FAB92C14}"/>
              </a:ext>
            </a:extLst>
          </p:cNvPr>
          <p:cNvSpPr/>
          <p:nvPr/>
        </p:nvSpPr>
        <p:spPr>
          <a:xfrm rot="5400000">
            <a:off x="-1095375" y="1095375"/>
            <a:ext cx="6858000" cy="466725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C0C80-0DE9-41E0-A767-8AB9FB2645CC}"/>
              </a:ext>
            </a:extLst>
          </p:cNvPr>
          <p:cNvSpPr txBox="1"/>
          <p:nvPr/>
        </p:nvSpPr>
        <p:spPr>
          <a:xfrm>
            <a:off x="52705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>
                <a:ln w="19050"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Read more </a:t>
            </a:r>
            <a:endParaRPr lang="id-ID" sz="800" b="1" u="sng">
              <a:ln w="19050"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7A2E6E-132B-4E46-BE65-028D9236C8B5}"/>
              </a:ext>
            </a:extLst>
          </p:cNvPr>
          <p:cNvGrpSpPr/>
          <p:nvPr/>
        </p:nvGrpSpPr>
        <p:grpSpPr>
          <a:xfrm>
            <a:off x="1160598" y="1755446"/>
            <a:ext cx="3352800" cy="3378071"/>
            <a:chOff x="8714376" y="960792"/>
            <a:chExt cx="3352800" cy="337807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FE72C4-E556-4DA1-A8F0-718B5520A4C1}"/>
                </a:ext>
              </a:extLst>
            </p:cNvPr>
            <p:cNvGrpSpPr/>
            <p:nvPr/>
          </p:nvGrpSpPr>
          <p:grpSpPr>
            <a:xfrm>
              <a:off x="8714376" y="960792"/>
              <a:ext cx="3352800" cy="1998785"/>
              <a:chOff x="8714376" y="1036992"/>
              <a:chExt cx="3352800" cy="199878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0FC8294-B89D-429D-9ABB-476475DE3203}"/>
                  </a:ext>
                </a:extLst>
              </p:cNvPr>
              <p:cNvSpPr txBox="1"/>
              <p:nvPr/>
            </p:nvSpPr>
            <p:spPr>
              <a:xfrm>
                <a:off x="8714376" y="1036992"/>
                <a:ext cx="3352800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9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THANK</a:t>
                </a:r>
              </a:p>
              <a:p>
                <a:r>
                  <a:rPr lang="en-US" sz="49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YOU</a:t>
                </a:r>
                <a:endParaRPr lang="id-ID" sz="49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D62E56-617D-450F-BB06-9B5DE93D9E5B}"/>
                  </a:ext>
                </a:extLst>
              </p:cNvPr>
              <p:cNvSpPr txBox="1"/>
              <p:nvPr/>
            </p:nvSpPr>
            <p:spPr>
              <a:xfrm>
                <a:off x="8714376" y="2797250"/>
                <a:ext cx="2093685" cy="238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5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Presentation Template</a:t>
                </a:r>
                <a:endParaRPr lang="id-ID" sz="950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B2A914-C948-45CE-937D-249FA0556E84}"/>
                </a:ext>
              </a:extLst>
            </p:cNvPr>
            <p:cNvSpPr txBox="1"/>
            <p:nvPr/>
          </p:nvSpPr>
          <p:spPr>
            <a:xfrm>
              <a:off x="8715963" y="3229970"/>
              <a:ext cx="2310812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nisa adipiscinge elit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</a:t>
              </a:r>
              <a:endParaRPr lang="id-ID" sz="9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42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4BB72C-249D-4612-B765-F8F325037D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D781F3-84E7-455B-B46F-9DBAAC5074DA}"/>
              </a:ext>
            </a:extLst>
          </p:cNvPr>
          <p:cNvGrpSpPr/>
          <p:nvPr/>
        </p:nvGrpSpPr>
        <p:grpSpPr>
          <a:xfrm>
            <a:off x="3391817" y="4293443"/>
            <a:ext cx="5910949" cy="1504937"/>
            <a:chOff x="-39577" y="2104571"/>
            <a:chExt cx="5910949" cy="15049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59A65A-7C52-4258-8E4F-04ED1718E9B1}"/>
                </a:ext>
              </a:extLst>
            </p:cNvPr>
            <p:cNvSpPr/>
            <p:nvPr/>
          </p:nvSpPr>
          <p:spPr>
            <a:xfrm>
              <a:off x="1282700" y="2104571"/>
              <a:ext cx="4588672" cy="1367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E73DBF-F5F0-4D3F-9961-8232796F7039}"/>
                </a:ext>
              </a:extLst>
            </p:cNvPr>
            <p:cNvSpPr txBox="1"/>
            <p:nvPr/>
          </p:nvSpPr>
          <p:spPr>
            <a:xfrm>
              <a:off x="-39577" y="2532290"/>
              <a:ext cx="54397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D22DE3-A270-4836-9A5F-0B3BFD354696}"/>
              </a:ext>
            </a:extLst>
          </p:cNvPr>
          <p:cNvGrpSpPr/>
          <p:nvPr/>
        </p:nvGrpSpPr>
        <p:grpSpPr>
          <a:xfrm>
            <a:off x="1204686" y="4511531"/>
            <a:ext cx="1830251" cy="1123639"/>
            <a:chOff x="4267198" y="4333507"/>
            <a:chExt cx="2156701" cy="112363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11AB4E-B03C-47F8-A14C-CBB4D578AF71}"/>
                </a:ext>
              </a:extLst>
            </p:cNvPr>
            <p:cNvGrpSpPr/>
            <p:nvPr/>
          </p:nvGrpSpPr>
          <p:grpSpPr>
            <a:xfrm>
              <a:off x="4267200" y="4333507"/>
              <a:ext cx="2156699" cy="179582"/>
              <a:chOff x="4483925" y="4136026"/>
              <a:chExt cx="3157847" cy="263117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3E4D922E-E96B-4315-BFB1-60161DB8CDF0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B130177E-A9EB-4B00-9039-E3E5ABF2A338}"/>
                  </a:ext>
                </a:extLst>
              </p:cNvPr>
              <p:cNvSpPr/>
              <p:nvPr/>
            </p:nvSpPr>
            <p:spPr>
              <a:xfrm>
                <a:off x="4483928" y="4136026"/>
                <a:ext cx="201294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67%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773BAC7-0C45-41DC-A87E-0EC012425736}"/>
                  </a:ext>
                </a:extLst>
              </p:cNvPr>
              <p:cNvSpPr/>
              <p:nvPr/>
            </p:nvSpPr>
            <p:spPr>
              <a:xfrm>
                <a:off x="4518552" y="4156180"/>
                <a:ext cx="836046" cy="222800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DBFBC59-D697-4365-BAA9-E2731EE261A4}"/>
                </a:ext>
              </a:extLst>
            </p:cNvPr>
            <p:cNvGrpSpPr/>
            <p:nvPr/>
          </p:nvGrpSpPr>
          <p:grpSpPr>
            <a:xfrm>
              <a:off x="4267198" y="4800606"/>
              <a:ext cx="2156699" cy="179580"/>
              <a:chOff x="4483925" y="4136029"/>
              <a:chExt cx="3157847" cy="263114"/>
            </a:xfrm>
          </p:grpSpPr>
          <p:sp>
            <p:nvSpPr>
              <p:cNvPr id="22" name="Rounded Rectangle 55">
                <a:extLst>
                  <a:ext uri="{FF2B5EF4-FFF2-40B4-BE49-F238E27FC236}">
                    <a16:creationId xmlns:a16="http://schemas.microsoft.com/office/drawing/2014/main" id="{02397635-5111-477B-9D19-F1A0A4BF584F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3" name="Rounded Rectangle 56">
                <a:extLst>
                  <a:ext uri="{FF2B5EF4-FFF2-40B4-BE49-F238E27FC236}">
                    <a16:creationId xmlns:a16="http://schemas.microsoft.com/office/drawing/2014/main" id="{F1450DAC-EB68-498F-B41F-BB0E6D05204D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9ADBDE5-2BA9-46EB-A7B9-B565358E64A4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5FEA8FD-B598-4BBA-B557-34CDCE7BCA5D}"/>
                </a:ext>
              </a:extLst>
            </p:cNvPr>
            <p:cNvGrpSpPr/>
            <p:nvPr/>
          </p:nvGrpSpPr>
          <p:grpSpPr>
            <a:xfrm>
              <a:off x="4267199" y="5277566"/>
              <a:ext cx="2156699" cy="179580"/>
              <a:chOff x="4483925" y="4136029"/>
              <a:chExt cx="3157847" cy="263114"/>
            </a:xfrm>
          </p:grpSpPr>
          <p:sp>
            <p:nvSpPr>
              <p:cNvPr id="19" name="Rounded Rectangle 55">
                <a:extLst>
                  <a:ext uri="{FF2B5EF4-FFF2-40B4-BE49-F238E27FC236}">
                    <a16:creationId xmlns:a16="http://schemas.microsoft.com/office/drawing/2014/main" id="{8522BFB7-172C-4E84-825B-F80C4571BEF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0" name="Rounded Rectangle 56">
                <a:extLst>
                  <a:ext uri="{FF2B5EF4-FFF2-40B4-BE49-F238E27FC236}">
                    <a16:creationId xmlns:a16="http://schemas.microsoft.com/office/drawing/2014/main" id="{4B260980-7754-4D40-8423-3E8F820386E6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271030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77%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FD3D838-D189-4C44-9612-CD243BDB2B7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E340D76-8F98-4AAD-ACCE-DD4D570DB3C5}"/>
              </a:ext>
            </a:extLst>
          </p:cNvPr>
          <p:cNvSpPr txBox="1"/>
          <p:nvPr/>
        </p:nvSpPr>
        <p:spPr>
          <a:xfrm>
            <a:off x="1204684" y="3648960"/>
            <a:ext cx="18302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D2A767-61DB-4DD6-ABC8-1F59874D4D6B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059029-AF0F-4601-8A04-2CB76D688D09}"/>
              </a:ext>
            </a:extLst>
          </p:cNvPr>
          <p:cNvGrpSpPr/>
          <p:nvPr/>
        </p:nvGrpSpPr>
        <p:grpSpPr>
          <a:xfrm>
            <a:off x="3736721" y="1413578"/>
            <a:ext cx="2571893" cy="2920633"/>
            <a:chOff x="3736721" y="1188829"/>
            <a:chExt cx="2571893" cy="292063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BFEE07-527F-4C22-9457-31C72DA74894}"/>
                </a:ext>
              </a:extLst>
            </p:cNvPr>
            <p:cNvSpPr txBox="1"/>
            <p:nvPr/>
          </p:nvSpPr>
          <p:spPr>
            <a:xfrm>
              <a:off x="3736723" y="1523608"/>
              <a:ext cx="257189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A8BE50-9A4C-4B0A-991E-644BF9057910}"/>
                </a:ext>
              </a:extLst>
            </p:cNvPr>
            <p:cNvSpPr txBox="1"/>
            <p:nvPr/>
          </p:nvSpPr>
          <p:spPr>
            <a:xfrm>
              <a:off x="3736723" y="1188829"/>
              <a:ext cx="12315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C3E8791-1485-4844-B458-2BCFDE00760A}"/>
                </a:ext>
              </a:extLst>
            </p:cNvPr>
            <p:cNvSpPr txBox="1"/>
            <p:nvPr/>
          </p:nvSpPr>
          <p:spPr>
            <a:xfrm>
              <a:off x="3736721" y="3000569"/>
              <a:ext cx="257189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FA7ADB-8F60-44B6-9E9C-A736B24D7F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3102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28C5CB-8376-4D40-960E-A5532B6482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433C0CC-8C08-4E07-9A65-67A090C9FA01}"/>
              </a:ext>
            </a:extLst>
          </p:cNvPr>
          <p:cNvSpPr/>
          <p:nvPr/>
        </p:nvSpPr>
        <p:spPr>
          <a:xfrm rot="5400000">
            <a:off x="5753098" y="-5753102"/>
            <a:ext cx="685797" cy="1219200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425FA9-1A10-4374-9259-06756635AA11}"/>
              </a:ext>
            </a:extLst>
          </p:cNvPr>
          <p:cNvGrpSpPr/>
          <p:nvPr/>
        </p:nvGrpSpPr>
        <p:grpSpPr>
          <a:xfrm>
            <a:off x="871971" y="1622324"/>
            <a:ext cx="4933950" cy="1723292"/>
            <a:chOff x="1244600" y="1705708"/>
            <a:chExt cx="4933950" cy="172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5D614E-E2B2-436E-847D-961142FAF2C6}"/>
                </a:ext>
              </a:extLst>
            </p:cNvPr>
            <p:cNvSpPr/>
            <p:nvPr/>
          </p:nvSpPr>
          <p:spPr>
            <a:xfrm>
              <a:off x="1244600" y="1705708"/>
              <a:ext cx="4587754" cy="1723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DDC36D-5928-4725-BDCD-28D13CD9B068}"/>
                </a:ext>
              </a:extLst>
            </p:cNvPr>
            <p:cNvSpPr txBox="1"/>
            <p:nvPr/>
          </p:nvSpPr>
          <p:spPr>
            <a:xfrm>
              <a:off x="1797050" y="1779282"/>
              <a:ext cx="4381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4BF337D-0D3B-4109-A1F5-65E6AAA55B10}"/>
                </a:ext>
              </a:extLst>
            </p:cNvPr>
            <p:cNvSpPr txBox="1"/>
            <p:nvPr/>
          </p:nvSpPr>
          <p:spPr>
            <a:xfrm>
              <a:off x="4478216" y="3016693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929865A-A2FE-4E39-8174-C763A8D1A0B0}"/>
              </a:ext>
            </a:extLst>
          </p:cNvPr>
          <p:cNvSpPr txBox="1"/>
          <p:nvPr/>
        </p:nvSpPr>
        <p:spPr>
          <a:xfrm>
            <a:off x="9679174" y="2372694"/>
            <a:ext cx="1602466" cy="173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 adipiscinge elit sed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4F448E-5ED9-47AF-9561-231771A9C53B}"/>
              </a:ext>
            </a:extLst>
          </p:cNvPr>
          <p:cNvCxnSpPr>
            <a:cxnSpLocks/>
          </p:cNvCxnSpPr>
          <p:nvPr/>
        </p:nvCxnSpPr>
        <p:spPr>
          <a:xfrm>
            <a:off x="9740971" y="2071800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648247-551A-45A1-88DD-3133D6AF2462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 dirty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D2CDC1-890F-4DFA-9DFB-6DD4586E95DE}"/>
              </a:ext>
            </a:extLst>
          </p:cNvPr>
          <p:cNvSpPr txBox="1"/>
          <p:nvPr/>
        </p:nvSpPr>
        <p:spPr>
          <a:xfrm>
            <a:off x="9679174" y="4240936"/>
            <a:ext cx="1602466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E381CE9-ADF2-4578-B5AE-818ED3AC0945}"/>
              </a:ext>
            </a:extLst>
          </p:cNvPr>
          <p:cNvGrpSpPr/>
          <p:nvPr/>
        </p:nvGrpSpPr>
        <p:grpSpPr>
          <a:xfrm>
            <a:off x="1532679" y="3345616"/>
            <a:ext cx="670678" cy="2156700"/>
            <a:chOff x="1532679" y="3590255"/>
            <a:chExt cx="670678" cy="21567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993B565-342D-4F04-941F-DCDCF50FF9C2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4" name="Rounded Rectangle 55">
                <a:extLst>
                  <a:ext uri="{FF2B5EF4-FFF2-40B4-BE49-F238E27FC236}">
                    <a16:creationId xmlns:a16="http://schemas.microsoft.com/office/drawing/2014/main" id="{58584537-79B9-46CB-B8AE-659F34208AD7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5" name="Rounded Rectangle 56">
                <a:extLst>
                  <a:ext uri="{FF2B5EF4-FFF2-40B4-BE49-F238E27FC236}">
                    <a16:creationId xmlns:a16="http://schemas.microsoft.com/office/drawing/2014/main" id="{D41832BF-987B-4365-9619-A0A102B6A4B7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B2B8C1D-FBB6-498C-9BDE-2545FBF9020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13049A9-4A0C-4D1D-8EEA-37455014F6AF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8" name="Rounded Rectangle 55">
                <a:extLst>
                  <a:ext uri="{FF2B5EF4-FFF2-40B4-BE49-F238E27FC236}">
                    <a16:creationId xmlns:a16="http://schemas.microsoft.com/office/drawing/2014/main" id="{2381F555-AA3C-4449-AE34-4270DE730FA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9" name="Rounded Rectangle 56">
                <a:extLst>
                  <a:ext uri="{FF2B5EF4-FFF2-40B4-BE49-F238E27FC236}">
                    <a16:creationId xmlns:a16="http://schemas.microsoft.com/office/drawing/2014/main" id="{8E1967C5-4341-4D99-8800-6CCE987ED3A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585147C-12AA-4CDA-9D9B-E6F542567050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974F4E6-E77C-4CD0-A6CE-880BB57D55AB}"/>
              </a:ext>
            </a:extLst>
          </p:cNvPr>
          <p:cNvSpPr txBox="1"/>
          <p:nvPr/>
        </p:nvSpPr>
        <p:spPr>
          <a:xfrm>
            <a:off x="733422" y="5967317"/>
            <a:ext cx="2286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74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0B0F143-5CC6-4224-888F-7EBF5D5178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18A45A-900B-4A64-A99E-1937F2EC78D2}"/>
              </a:ext>
            </a:extLst>
          </p:cNvPr>
          <p:cNvSpPr txBox="1"/>
          <p:nvPr/>
        </p:nvSpPr>
        <p:spPr>
          <a:xfrm>
            <a:off x="984251" y="1585003"/>
            <a:ext cx="2424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AC9BBC-82F9-4467-A939-7A160E8B0B0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E5792B2-3C14-4C8E-B4F0-6C6CA97936CA}"/>
              </a:ext>
            </a:extLst>
          </p:cNvPr>
          <p:cNvSpPr/>
          <p:nvPr/>
        </p:nvSpPr>
        <p:spPr>
          <a:xfrm>
            <a:off x="4049485" y="4121367"/>
            <a:ext cx="2978913" cy="169884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45A6CA-B8FA-42B9-A8B8-2285B627B376}"/>
              </a:ext>
            </a:extLst>
          </p:cNvPr>
          <p:cNvSpPr txBox="1"/>
          <p:nvPr/>
        </p:nvSpPr>
        <p:spPr>
          <a:xfrm>
            <a:off x="1000891" y="4564313"/>
            <a:ext cx="233202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teturasa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DF49DC-F0D2-4D35-B38C-C0D132906D8F}"/>
              </a:ext>
            </a:extLst>
          </p:cNvPr>
          <p:cNvSpPr txBox="1"/>
          <p:nvPr/>
        </p:nvSpPr>
        <p:spPr>
          <a:xfrm>
            <a:off x="1000890" y="1055318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C3150A-8C14-4D3C-8566-4C82D3D83328}"/>
              </a:ext>
            </a:extLst>
          </p:cNvPr>
          <p:cNvGrpSpPr/>
          <p:nvPr/>
        </p:nvGrpSpPr>
        <p:grpSpPr>
          <a:xfrm>
            <a:off x="4267198" y="4677086"/>
            <a:ext cx="2156701" cy="1123639"/>
            <a:chOff x="4267198" y="4333507"/>
            <a:chExt cx="2156701" cy="11236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9BF741F-18B5-48F1-9842-D09BC0B5E618}"/>
                </a:ext>
              </a:extLst>
            </p:cNvPr>
            <p:cNvGrpSpPr/>
            <p:nvPr/>
          </p:nvGrpSpPr>
          <p:grpSpPr>
            <a:xfrm>
              <a:off x="4267200" y="4333507"/>
              <a:ext cx="2156699" cy="179582"/>
              <a:chOff x="4483925" y="4136026"/>
              <a:chExt cx="3157847" cy="263117"/>
            </a:xfrm>
          </p:grpSpPr>
          <p:sp>
            <p:nvSpPr>
              <p:cNvPr id="21" name="Rounded Rectangle 55">
                <a:extLst>
                  <a:ext uri="{FF2B5EF4-FFF2-40B4-BE49-F238E27FC236}">
                    <a16:creationId xmlns:a16="http://schemas.microsoft.com/office/drawing/2014/main" id="{8B4CC66E-24DF-4C7D-A8C5-5ACE80D0C0D0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2" name="Rounded Rectangle 56">
                <a:extLst>
                  <a:ext uri="{FF2B5EF4-FFF2-40B4-BE49-F238E27FC236}">
                    <a16:creationId xmlns:a16="http://schemas.microsoft.com/office/drawing/2014/main" id="{4309C072-CDEB-42CA-903F-056B389C7B82}"/>
                  </a:ext>
                </a:extLst>
              </p:cNvPr>
              <p:cNvSpPr/>
              <p:nvPr/>
            </p:nvSpPr>
            <p:spPr>
              <a:xfrm>
                <a:off x="4483928" y="4136026"/>
                <a:ext cx="2572088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F791468-86F0-4EEF-A2E1-5AAF48678F73}"/>
                  </a:ext>
                </a:extLst>
              </p:cNvPr>
              <p:cNvSpPr/>
              <p:nvPr/>
            </p:nvSpPr>
            <p:spPr>
              <a:xfrm>
                <a:off x="4518552" y="4156180"/>
                <a:ext cx="836046" cy="222800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8F8A338-3C80-4418-B59F-EE34D78CB847}"/>
                </a:ext>
              </a:extLst>
            </p:cNvPr>
            <p:cNvGrpSpPr/>
            <p:nvPr/>
          </p:nvGrpSpPr>
          <p:grpSpPr>
            <a:xfrm>
              <a:off x="4267198" y="4800606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B9C0FDAB-7A30-4169-B2D5-D19EBDC7C344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14A36683-875F-4D90-8249-85B4E2F350F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182635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73%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FC3667C-95A1-40F0-B896-458636E4470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15D3EA-8DAC-4B0A-96C6-4E05551F9530}"/>
                </a:ext>
              </a:extLst>
            </p:cNvPr>
            <p:cNvGrpSpPr/>
            <p:nvPr/>
          </p:nvGrpSpPr>
          <p:grpSpPr>
            <a:xfrm>
              <a:off x="4267199" y="5277566"/>
              <a:ext cx="2156699" cy="179580"/>
              <a:chOff x="4483925" y="4136029"/>
              <a:chExt cx="3157847" cy="263114"/>
            </a:xfrm>
          </p:grpSpPr>
          <p:sp>
            <p:nvSpPr>
              <p:cNvPr id="30" name="Rounded Rectangle 55">
                <a:extLst>
                  <a:ext uri="{FF2B5EF4-FFF2-40B4-BE49-F238E27FC236}">
                    <a16:creationId xmlns:a16="http://schemas.microsoft.com/office/drawing/2014/main" id="{92F1ACE7-46C0-45A0-8F37-E4AD835220FB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1" name="Rounded Rectangle 56">
                <a:extLst>
                  <a:ext uri="{FF2B5EF4-FFF2-40B4-BE49-F238E27FC236}">
                    <a16:creationId xmlns:a16="http://schemas.microsoft.com/office/drawing/2014/main" id="{89325314-731D-4A48-AB36-569A3800D954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2669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80%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8FEF718-690E-4073-ABC9-9AF07FFB9A6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742D982-317C-459A-A605-54CED0B602D2}"/>
              </a:ext>
            </a:extLst>
          </p:cNvPr>
          <p:cNvCxnSpPr>
            <a:cxnSpLocks/>
          </p:cNvCxnSpPr>
          <p:nvPr/>
        </p:nvCxnSpPr>
        <p:spPr>
          <a:xfrm>
            <a:off x="1047750" y="4115234"/>
            <a:ext cx="2209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056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9ADC94E-49B6-4750-8B16-CEFF95A4B79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229506-CE5C-4CC0-9A4B-103140068E9C}"/>
              </a:ext>
            </a:extLst>
          </p:cNvPr>
          <p:cNvGrpSpPr/>
          <p:nvPr/>
        </p:nvGrpSpPr>
        <p:grpSpPr>
          <a:xfrm>
            <a:off x="2985856" y="1134547"/>
            <a:ext cx="4519843" cy="1500436"/>
            <a:chOff x="3119206" y="944047"/>
            <a:chExt cx="4519843" cy="150043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58691CE-9A92-43D8-AFFD-772AF386CF30}"/>
                </a:ext>
              </a:extLst>
            </p:cNvPr>
            <p:cNvSpPr txBox="1"/>
            <p:nvPr/>
          </p:nvSpPr>
          <p:spPr>
            <a:xfrm>
              <a:off x="3119206" y="1244154"/>
              <a:ext cx="45198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Service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63804E-9ACD-4637-8A10-18107BEA9598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BB602F-9BC2-4287-99B2-5159D200081E}"/>
              </a:ext>
            </a:extLst>
          </p:cNvPr>
          <p:cNvCxnSpPr>
            <a:cxnSpLocks/>
          </p:cNvCxnSpPr>
          <p:nvPr/>
        </p:nvCxnSpPr>
        <p:spPr>
          <a:xfrm>
            <a:off x="8323964" y="430847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4E3B11-6DB6-4109-91C2-11B0F3219E05}"/>
              </a:ext>
            </a:extLst>
          </p:cNvPr>
          <p:cNvGrpSpPr/>
          <p:nvPr/>
        </p:nvGrpSpPr>
        <p:grpSpPr>
          <a:xfrm>
            <a:off x="8323964" y="4676637"/>
            <a:ext cx="2113620" cy="1116653"/>
            <a:chOff x="7516086" y="4674603"/>
            <a:chExt cx="2113620" cy="111665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55051A8-2DA1-4EC0-8166-D781035732EC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F707FA-2B04-4B20-A755-C9FF574AA4DD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31D081C-C7F2-42B0-BB65-75A93B1B636D}"/>
              </a:ext>
            </a:extLst>
          </p:cNvPr>
          <p:cNvGrpSpPr/>
          <p:nvPr/>
        </p:nvGrpSpPr>
        <p:grpSpPr>
          <a:xfrm>
            <a:off x="8323964" y="2866229"/>
            <a:ext cx="2113620" cy="1116653"/>
            <a:chOff x="7516086" y="4674603"/>
            <a:chExt cx="2113620" cy="11166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1C1CBB-DC11-4657-9FD4-E884D434083D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99B9C6-C9AD-4920-8F60-5BC09BC6BC3A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B4FAA1C-A28E-4D25-AF1C-A4034348FD79}"/>
              </a:ext>
            </a:extLst>
          </p:cNvPr>
          <p:cNvGrpSpPr/>
          <p:nvPr/>
        </p:nvGrpSpPr>
        <p:grpSpPr>
          <a:xfrm>
            <a:off x="8323964" y="1097563"/>
            <a:ext cx="2113620" cy="1116653"/>
            <a:chOff x="7516086" y="4674603"/>
            <a:chExt cx="2113620" cy="11166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C57A25-5C2E-47DA-BE66-0B4912D852CE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064E83-E196-43E0-BFAB-584EB26F5CE8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7D7DE3-D543-40B1-B53B-0314F6DB8BC5}"/>
              </a:ext>
            </a:extLst>
          </p:cNvPr>
          <p:cNvCxnSpPr>
            <a:cxnSpLocks/>
          </p:cNvCxnSpPr>
          <p:nvPr/>
        </p:nvCxnSpPr>
        <p:spPr>
          <a:xfrm>
            <a:off x="8323964" y="2536556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46E30FD-D7D0-4395-9A0F-273AF590D0A5}"/>
              </a:ext>
            </a:extLst>
          </p:cNvPr>
          <p:cNvSpPr txBox="1"/>
          <p:nvPr/>
        </p:nvSpPr>
        <p:spPr>
          <a:xfrm>
            <a:off x="3001096" y="3006930"/>
            <a:ext cx="4115984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CF9D32-198A-41EE-B907-AD03690815B3}"/>
              </a:ext>
            </a:extLst>
          </p:cNvPr>
          <p:cNvGrpSpPr/>
          <p:nvPr/>
        </p:nvGrpSpPr>
        <p:grpSpPr>
          <a:xfrm rot="16200000">
            <a:off x="4993583" y="3663882"/>
            <a:ext cx="758549" cy="3256036"/>
            <a:chOff x="1532679" y="3590255"/>
            <a:chExt cx="670678" cy="21567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BE67F71-58C4-4925-9507-1F50D90BC206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28" name="Rounded Rectangle 55">
                <a:extLst>
                  <a:ext uri="{FF2B5EF4-FFF2-40B4-BE49-F238E27FC236}">
                    <a16:creationId xmlns:a16="http://schemas.microsoft.com/office/drawing/2014/main" id="{16627DBC-7953-48B4-891D-E046640FA24E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9" name="Rounded Rectangle 56">
                <a:extLst>
                  <a:ext uri="{FF2B5EF4-FFF2-40B4-BE49-F238E27FC236}">
                    <a16:creationId xmlns:a16="http://schemas.microsoft.com/office/drawing/2014/main" id="{D6D3D279-7B62-4F3C-808D-95A10675A9ED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8CD32DC-C064-4F5B-BB6E-14AE44667EE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BD9E21D-8196-4889-8AF3-E1759D0D3BB3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8F985CB0-926A-4BE2-986C-C04D87557CDD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4EAA6631-E33D-414D-8B75-6CD9A25A12BF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59CC102-EA2F-4406-95B7-9BDA5457EE6C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90488FC-16CE-479A-91DB-30C09E099166}"/>
              </a:ext>
            </a:extLst>
          </p:cNvPr>
          <p:cNvSpPr txBox="1"/>
          <p:nvPr/>
        </p:nvSpPr>
        <p:spPr>
          <a:xfrm rot="16200000">
            <a:off x="2308628" y="5161096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60A254-7C56-45A7-AC30-8C6CBB7602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7040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11731F9-BB4A-48D2-9DB3-269E24FC43E8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6F103C-B0D9-4615-8B64-3AC03409A8AE}"/>
              </a:ext>
            </a:extLst>
          </p:cNvPr>
          <p:cNvSpPr/>
          <p:nvPr/>
        </p:nvSpPr>
        <p:spPr>
          <a:xfrm rot="5400000">
            <a:off x="5753098" y="-5753102"/>
            <a:ext cx="685797" cy="1219200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688C5D7-50CE-4528-ADBD-D845C843BB8E}"/>
              </a:ext>
            </a:extLst>
          </p:cNvPr>
          <p:cNvCxnSpPr>
            <a:cxnSpLocks/>
          </p:cNvCxnSpPr>
          <p:nvPr/>
        </p:nvCxnSpPr>
        <p:spPr>
          <a:xfrm>
            <a:off x="114299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6562C4-E479-4253-82B7-8E0E58858AC1}"/>
              </a:ext>
            </a:extLst>
          </p:cNvPr>
          <p:cNvCxnSpPr>
            <a:cxnSpLocks/>
          </p:cNvCxnSpPr>
          <p:nvPr/>
        </p:nvCxnSpPr>
        <p:spPr>
          <a:xfrm>
            <a:off x="374045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0B5DA91-2A15-4D9B-B290-8B768DDCC53E}"/>
              </a:ext>
            </a:extLst>
          </p:cNvPr>
          <p:cNvCxnSpPr>
            <a:cxnSpLocks/>
          </p:cNvCxnSpPr>
          <p:nvPr/>
        </p:nvCxnSpPr>
        <p:spPr>
          <a:xfrm>
            <a:off x="633791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AF8CC0-F513-418C-8C2F-23A2D2BDCC78}"/>
              </a:ext>
            </a:extLst>
          </p:cNvPr>
          <p:cNvCxnSpPr>
            <a:cxnSpLocks/>
          </p:cNvCxnSpPr>
          <p:nvPr/>
        </p:nvCxnSpPr>
        <p:spPr>
          <a:xfrm>
            <a:off x="893537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5CC154-BD2B-4B56-A876-7593B313364E}"/>
              </a:ext>
            </a:extLst>
          </p:cNvPr>
          <p:cNvGrpSpPr/>
          <p:nvPr/>
        </p:nvGrpSpPr>
        <p:grpSpPr>
          <a:xfrm>
            <a:off x="3119206" y="1244154"/>
            <a:ext cx="5953579" cy="920705"/>
            <a:chOff x="3119206" y="1253226"/>
            <a:chExt cx="5953579" cy="9207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8E4F3B-BDBC-486C-BA0D-A1D47229D4EC}"/>
                </a:ext>
              </a:extLst>
            </p:cNvPr>
            <p:cNvSpPr txBox="1"/>
            <p:nvPr/>
          </p:nvSpPr>
          <p:spPr>
            <a:xfrm>
              <a:off x="3119206" y="1253226"/>
              <a:ext cx="5953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Service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9CBCA0-D358-4880-89CE-1D524EF86590}"/>
                </a:ext>
              </a:extLst>
            </p:cNvPr>
            <p:cNvSpPr txBox="1"/>
            <p:nvPr/>
          </p:nvSpPr>
          <p:spPr>
            <a:xfrm>
              <a:off x="5486395" y="194309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2A8DD9C-F59C-45B9-80D2-D9C6D5DAE369}"/>
              </a:ext>
            </a:extLst>
          </p:cNvPr>
          <p:cNvSpPr txBox="1"/>
          <p:nvPr/>
        </p:nvSpPr>
        <p:spPr>
          <a:xfrm>
            <a:off x="114299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2A53F1-15C6-4F89-9C43-DF1BE62E67AD}"/>
              </a:ext>
            </a:extLst>
          </p:cNvPr>
          <p:cNvSpPr txBox="1"/>
          <p:nvPr/>
        </p:nvSpPr>
        <p:spPr>
          <a:xfrm>
            <a:off x="374045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 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DD3A83-97AA-4230-AEDA-F5C4BD57361B}"/>
              </a:ext>
            </a:extLst>
          </p:cNvPr>
          <p:cNvSpPr txBox="1"/>
          <p:nvPr/>
        </p:nvSpPr>
        <p:spPr>
          <a:xfrm>
            <a:off x="633791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 hanisa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5184B9-196D-4715-A386-2D75795A3060}"/>
              </a:ext>
            </a:extLst>
          </p:cNvPr>
          <p:cNvSpPr txBox="1"/>
          <p:nvPr/>
        </p:nvSpPr>
        <p:spPr>
          <a:xfrm>
            <a:off x="893537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EC38A8-9632-4C28-9A0C-018CAA792D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D94B106-9261-4325-B7B9-56E3C95AEF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E4B5729-3B9A-47E2-9B57-B0D0BBC9EA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7208675-0301-4159-9FB4-69D50DF3C6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3559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B7B2671-3E1A-4672-8EC0-C69FBF159496}"/>
              </a:ext>
            </a:extLst>
          </p:cNvPr>
          <p:cNvGrpSpPr/>
          <p:nvPr/>
        </p:nvGrpSpPr>
        <p:grpSpPr>
          <a:xfrm>
            <a:off x="5947240" y="4148626"/>
            <a:ext cx="5048251" cy="1477951"/>
            <a:chOff x="2194390" y="4589473"/>
            <a:chExt cx="5048251" cy="147795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2A52F3-4E5C-4487-A591-1890DAFEFDC5}"/>
                </a:ext>
              </a:extLst>
            </p:cNvPr>
            <p:cNvGrpSpPr/>
            <p:nvPr/>
          </p:nvGrpSpPr>
          <p:grpSpPr>
            <a:xfrm>
              <a:off x="5129021" y="4639339"/>
              <a:ext cx="2113620" cy="1324402"/>
              <a:chOff x="7516086" y="4674603"/>
              <a:chExt cx="2113620" cy="1324402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F0824A-2EA7-4D74-A9E8-F8E8FE06EEAE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901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 nusan mani nusan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16D534-0895-4C6B-A9E0-3BDAFC41DA66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9B4690-ED97-4DF8-AE89-E84EC32AC809}"/>
                </a:ext>
              </a:extLst>
            </p:cNvPr>
            <p:cNvGrpSpPr/>
            <p:nvPr/>
          </p:nvGrpSpPr>
          <p:grpSpPr>
            <a:xfrm>
              <a:off x="2194390" y="4639339"/>
              <a:ext cx="2113620" cy="1324402"/>
              <a:chOff x="7516086" y="4674603"/>
              <a:chExt cx="2113620" cy="1324402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39764A-F7AB-4493-B490-7A2585E21CDA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901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 nusan mani nusan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F37BFB-91DE-494C-A2B6-9F91B37EFA30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B7D88C-CBBE-4F39-8929-D583A8EBA7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8515" y="4589473"/>
              <a:ext cx="0" cy="14779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459A865-12D1-453F-839B-69E12D9FD655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C07DB7-9E52-4CCD-BA16-8FF3902DA78F}"/>
              </a:ext>
            </a:extLst>
          </p:cNvPr>
          <p:cNvSpPr txBox="1"/>
          <p:nvPr/>
        </p:nvSpPr>
        <p:spPr>
          <a:xfrm>
            <a:off x="1196516" y="1820564"/>
            <a:ext cx="4519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Service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7D139B-B556-4677-8376-8A5500644C3A}"/>
              </a:ext>
            </a:extLst>
          </p:cNvPr>
          <p:cNvSpPr txBox="1"/>
          <p:nvPr/>
        </p:nvSpPr>
        <p:spPr>
          <a:xfrm>
            <a:off x="1230806" y="1302042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F62ECF-6FFE-4C9E-9A57-6B50D75A59C3}"/>
              </a:ext>
            </a:extLst>
          </p:cNvPr>
          <p:cNvSpPr txBox="1"/>
          <p:nvPr/>
        </p:nvSpPr>
        <p:spPr>
          <a:xfrm>
            <a:off x="1196509" y="4206252"/>
            <a:ext cx="355884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nusa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B5AB732-F264-4642-A312-AD35E5F8F750}"/>
              </a:ext>
            </a:extLst>
          </p:cNvPr>
          <p:cNvCxnSpPr>
            <a:cxnSpLocks/>
          </p:cNvCxnSpPr>
          <p:nvPr/>
        </p:nvCxnSpPr>
        <p:spPr>
          <a:xfrm>
            <a:off x="1243506" y="3600884"/>
            <a:ext cx="347374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50A9918-A4BD-413F-805E-2F4FB9485893}"/>
              </a:ext>
            </a:extLst>
          </p:cNvPr>
          <p:cNvSpPr/>
          <p:nvPr/>
        </p:nvSpPr>
        <p:spPr>
          <a:xfrm rot="5400000">
            <a:off x="2647541" y="3558303"/>
            <a:ext cx="652155" cy="5947239"/>
          </a:xfrm>
          <a:prstGeom prst="roundRect">
            <a:avLst>
              <a:gd name="adj" fmla="val 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D9EA67-D618-4EF5-9DE3-AC0A79E0DC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11728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4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A891E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3486</TotalTime>
  <Words>3419</Words>
  <Application>Microsoft Office PowerPoint</Application>
  <PresentationFormat>Widescreen</PresentationFormat>
  <Paragraphs>331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361</cp:revision>
  <dcterms:created xsi:type="dcterms:W3CDTF">2019-09-10T04:46:41Z</dcterms:created>
  <dcterms:modified xsi:type="dcterms:W3CDTF">2020-07-14T10:20:12Z</dcterms:modified>
</cp:coreProperties>
</file>