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0" r:id="rId18"/>
    <p:sldId id="273" r:id="rId19"/>
    <p:sldId id="274" r:id="rId20"/>
    <p:sldId id="275" r:id="rId21"/>
    <p:sldId id="276" r:id="rId22"/>
    <p:sldId id="280" r:id="rId23"/>
    <p:sldId id="277" r:id="rId24"/>
    <p:sldId id="278"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141A"/>
    <a:srgbClr val="FC25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p:restoredTop sz="94674"/>
  </p:normalViewPr>
  <p:slideViewPr>
    <p:cSldViewPr snapToGrid="0" snapToObjects="1">
      <p:cViewPr varScale="1">
        <p:scale>
          <a:sx n="128" d="100"/>
          <a:sy n="128"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_Slide">
    <p:bg>
      <p:bgPr>
        <a:solidFill>
          <a:srgbClr val="15141A"/>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B784C7B-1903-FE21-8758-1268619ED415}"/>
              </a:ext>
            </a:extLst>
          </p:cNvPr>
          <p:cNvSpPr>
            <a:spLocks noGrp="1"/>
          </p:cNvSpPr>
          <p:nvPr>
            <p:ph type="pic" sz="quarter" idx="10"/>
          </p:nvPr>
        </p:nvSpPr>
        <p:spPr>
          <a:xfrm>
            <a:off x="6237027" y="961175"/>
            <a:ext cx="4962795" cy="4935650"/>
          </a:xfrm>
          <a:custGeom>
            <a:avLst/>
            <a:gdLst>
              <a:gd name="connsiteX0" fmla="*/ 3327405 w 4089402"/>
              <a:gd name="connsiteY0" fmla="*/ 3152634 h 4067034"/>
              <a:gd name="connsiteX1" fmla="*/ 3936999 w 4089402"/>
              <a:gd name="connsiteY1" fmla="*/ 3152634 h 4067034"/>
              <a:gd name="connsiteX2" fmla="*/ 4089402 w 4089402"/>
              <a:gd name="connsiteY2" fmla="*/ 3305037 h 4067034"/>
              <a:gd name="connsiteX3" fmla="*/ 4089402 w 4089402"/>
              <a:gd name="connsiteY3" fmla="*/ 3914631 h 4067034"/>
              <a:gd name="connsiteX4" fmla="*/ 3936999 w 4089402"/>
              <a:gd name="connsiteY4" fmla="*/ 4067034 h 4067034"/>
              <a:gd name="connsiteX5" fmla="*/ 3327405 w 4089402"/>
              <a:gd name="connsiteY5" fmla="*/ 4067034 h 4067034"/>
              <a:gd name="connsiteX6" fmla="*/ 3175002 w 4089402"/>
              <a:gd name="connsiteY6" fmla="*/ 3914631 h 4067034"/>
              <a:gd name="connsiteX7" fmla="*/ 3175002 w 4089402"/>
              <a:gd name="connsiteY7" fmla="*/ 3305037 h 4067034"/>
              <a:gd name="connsiteX8" fmla="*/ 3327405 w 4089402"/>
              <a:gd name="connsiteY8" fmla="*/ 3152634 h 4067034"/>
              <a:gd name="connsiteX9" fmla="*/ 2269071 w 4089402"/>
              <a:gd name="connsiteY9" fmla="*/ 3152634 h 4067034"/>
              <a:gd name="connsiteX10" fmla="*/ 2878665 w 4089402"/>
              <a:gd name="connsiteY10" fmla="*/ 3152634 h 4067034"/>
              <a:gd name="connsiteX11" fmla="*/ 3031068 w 4089402"/>
              <a:gd name="connsiteY11" fmla="*/ 3305037 h 4067034"/>
              <a:gd name="connsiteX12" fmla="*/ 3031068 w 4089402"/>
              <a:gd name="connsiteY12" fmla="*/ 3914631 h 4067034"/>
              <a:gd name="connsiteX13" fmla="*/ 2878665 w 4089402"/>
              <a:gd name="connsiteY13" fmla="*/ 4067034 h 4067034"/>
              <a:gd name="connsiteX14" fmla="*/ 2269071 w 4089402"/>
              <a:gd name="connsiteY14" fmla="*/ 4067034 h 4067034"/>
              <a:gd name="connsiteX15" fmla="*/ 2116668 w 4089402"/>
              <a:gd name="connsiteY15" fmla="*/ 3914631 h 4067034"/>
              <a:gd name="connsiteX16" fmla="*/ 2116668 w 4089402"/>
              <a:gd name="connsiteY16" fmla="*/ 3305037 h 4067034"/>
              <a:gd name="connsiteX17" fmla="*/ 2269071 w 4089402"/>
              <a:gd name="connsiteY17" fmla="*/ 3152634 h 4067034"/>
              <a:gd name="connsiteX18" fmla="*/ 1210737 w 4089402"/>
              <a:gd name="connsiteY18" fmla="*/ 3152634 h 4067034"/>
              <a:gd name="connsiteX19" fmla="*/ 1820331 w 4089402"/>
              <a:gd name="connsiteY19" fmla="*/ 3152634 h 4067034"/>
              <a:gd name="connsiteX20" fmla="*/ 1972734 w 4089402"/>
              <a:gd name="connsiteY20" fmla="*/ 3305037 h 4067034"/>
              <a:gd name="connsiteX21" fmla="*/ 1972734 w 4089402"/>
              <a:gd name="connsiteY21" fmla="*/ 3914631 h 4067034"/>
              <a:gd name="connsiteX22" fmla="*/ 1820331 w 4089402"/>
              <a:gd name="connsiteY22" fmla="*/ 4067034 h 4067034"/>
              <a:gd name="connsiteX23" fmla="*/ 1210737 w 4089402"/>
              <a:gd name="connsiteY23" fmla="*/ 4067034 h 4067034"/>
              <a:gd name="connsiteX24" fmla="*/ 1058334 w 4089402"/>
              <a:gd name="connsiteY24" fmla="*/ 3914631 h 4067034"/>
              <a:gd name="connsiteX25" fmla="*/ 1058334 w 4089402"/>
              <a:gd name="connsiteY25" fmla="*/ 3305037 h 4067034"/>
              <a:gd name="connsiteX26" fmla="*/ 1210737 w 4089402"/>
              <a:gd name="connsiteY26" fmla="*/ 3152634 h 4067034"/>
              <a:gd name="connsiteX27" fmla="*/ 152403 w 4089402"/>
              <a:gd name="connsiteY27" fmla="*/ 3152634 h 4067034"/>
              <a:gd name="connsiteX28" fmla="*/ 761997 w 4089402"/>
              <a:gd name="connsiteY28" fmla="*/ 3152634 h 4067034"/>
              <a:gd name="connsiteX29" fmla="*/ 914400 w 4089402"/>
              <a:gd name="connsiteY29" fmla="*/ 3305037 h 4067034"/>
              <a:gd name="connsiteX30" fmla="*/ 914400 w 4089402"/>
              <a:gd name="connsiteY30" fmla="*/ 3914631 h 4067034"/>
              <a:gd name="connsiteX31" fmla="*/ 761997 w 4089402"/>
              <a:gd name="connsiteY31" fmla="*/ 4067034 h 4067034"/>
              <a:gd name="connsiteX32" fmla="*/ 152403 w 4089402"/>
              <a:gd name="connsiteY32" fmla="*/ 4067034 h 4067034"/>
              <a:gd name="connsiteX33" fmla="*/ 0 w 4089402"/>
              <a:gd name="connsiteY33" fmla="*/ 3914631 h 4067034"/>
              <a:gd name="connsiteX34" fmla="*/ 0 w 4089402"/>
              <a:gd name="connsiteY34" fmla="*/ 3305037 h 4067034"/>
              <a:gd name="connsiteX35" fmla="*/ 152403 w 4089402"/>
              <a:gd name="connsiteY35" fmla="*/ 3152634 h 4067034"/>
              <a:gd name="connsiteX36" fmla="*/ 3327405 w 4089402"/>
              <a:gd name="connsiteY36" fmla="*/ 2101756 h 4067034"/>
              <a:gd name="connsiteX37" fmla="*/ 3936999 w 4089402"/>
              <a:gd name="connsiteY37" fmla="*/ 2101756 h 4067034"/>
              <a:gd name="connsiteX38" fmla="*/ 4089402 w 4089402"/>
              <a:gd name="connsiteY38" fmla="*/ 2254159 h 4067034"/>
              <a:gd name="connsiteX39" fmla="*/ 4089402 w 4089402"/>
              <a:gd name="connsiteY39" fmla="*/ 2863753 h 4067034"/>
              <a:gd name="connsiteX40" fmla="*/ 3936999 w 4089402"/>
              <a:gd name="connsiteY40" fmla="*/ 3016156 h 4067034"/>
              <a:gd name="connsiteX41" fmla="*/ 3327405 w 4089402"/>
              <a:gd name="connsiteY41" fmla="*/ 3016156 h 4067034"/>
              <a:gd name="connsiteX42" fmla="*/ 3175002 w 4089402"/>
              <a:gd name="connsiteY42" fmla="*/ 2863753 h 4067034"/>
              <a:gd name="connsiteX43" fmla="*/ 3175002 w 4089402"/>
              <a:gd name="connsiteY43" fmla="*/ 2254159 h 4067034"/>
              <a:gd name="connsiteX44" fmla="*/ 3327405 w 4089402"/>
              <a:gd name="connsiteY44" fmla="*/ 2101756 h 4067034"/>
              <a:gd name="connsiteX45" fmla="*/ 1210737 w 4089402"/>
              <a:gd name="connsiteY45" fmla="*/ 2101756 h 4067034"/>
              <a:gd name="connsiteX46" fmla="*/ 1820331 w 4089402"/>
              <a:gd name="connsiteY46" fmla="*/ 2101756 h 4067034"/>
              <a:gd name="connsiteX47" fmla="*/ 1972734 w 4089402"/>
              <a:gd name="connsiteY47" fmla="*/ 2254159 h 4067034"/>
              <a:gd name="connsiteX48" fmla="*/ 1972734 w 4089402"/>
              <a:gd name="connsiteY48" fmla="*/ 2863753 h 4067034"/>
              <a:gd name="connsiteX49" fmla="*/ 1820331 w 4089402"/>
              <a:gd name="connsiteY49" fmla="*/ 3016156 h 4067034"/>
              <a:gd name="connsiteX50" fmla="*/ 1210737 w 4089402"/>
              <a:gd name="connsiteY50" fmla="*/ 3016156 h 4067034"/>
              <a:gd name="connsiteX51" fmla="*/ 1058334 w 4089402"/>
              <a:gd name="connsiteY51" fmla="*/ 2863753 h 4067034"/>
              <a:gd name="connsiteX52" fmla="*/ 1058334 w 4089402"/>
              <a:gd name="connsiteY52" fmla="*/ 2254159 h 4067034"/>
              <a:gd name="connsiteX53" fmla="*/ 1210737 w 4089402"/>
              <a:gd name="connsiteY53" fmla="*/ 2101756 h 4067034"/>
              <a:gd name="connsiteX54" fmla="*/ 3327405 w 4089402"/>
              <a:gd name="connsiteY54" fmla="*/ 1050878 h 4067034"/>
              <a:gd name="connsiteX55" fmla="*/ 3936999 w 4089402"/>
              <a:gd name="connsiteY55" fmla="*/ 1050878 h 4067034"/>
              <a:gd name="connsiteX56" fmla="*/ 4089402 w 4089402"/>
              <a:gd name="connsiteY56" fmla="*/ 1203281 h 4067034"/>
              <a:gd name="connsiteX57" fmla="*/ 4089402 w 4089402"/>
              <a:gd name="connsiteY57" fmla="*/ 1812875 h 4067034"/>
              <a:gd name="connsiteX58" fmla="*/ 3936999 w 4089402"/>
              <a:gd name="connsiteY58" fmla="*/ 1965278 h 4067034"/>
              <a:gd name="connsiteX59" fmla="*/ 3327405 w 4089402"/>
              <a:gd name="connsiteY59" fmla="*/ 1965278 h 4067034"/>
              <a:gd name="connsiteX60" fmla="*/ 3175002 w 4089402"/>
              <a:gd name="connsiteY60" fmla="*/ 1812875 h 4067034"/>
              <a:gd name="connsiteX61" fmla="*/ 3175002 w 4089402"/>
              <a:gd name="connsiteY61" fmla="*/ 1203281 h 4067034"/>
              <a:gd name="connsiteX62" fmla="*/ 3327405 w 4089402"/>
              <a:gd name="connsiteY62" fmla="*/ 1050878 h 4067034"/>
              <a:gd name="connsiteX63" fmla="*/ 2269071 w 4089402"/>
              <a:gd name="connsiteY63" fmla="*/ 1050878 h 4067034"/>
              <a:gd name="connsiteX64" fmla="*/ 2878665 w 4089402"/>
              <a:gd name="connsiteY64" fmla="*/ 1050878 h 4067034"/>
              <a:gd name="connsiteX65" fmla="*/ 3031068 w 4089402"/>
              <a:gd name="connsiteY65" fmla="*/ 1203281 h 4067034"/>
              <a:gd name="connsiteX66" fmla="*/ 3031068 w 4089402"/>
              <a:gd name="connsiteY66" fmla="*/ 1812875 h 4067034"/>
              <a:gd name="connsiteX67" fmla="*/ 2878665 w 4089402"/>
              <a:gd name="connsiteY67" fmla="*/ 1965278 h 4067034"/>
              <a:gd name="connsiteX68" fmla="*/ 2269071 w 4089402"/>
              <a:gd name="connsiteY68" fmla="*/ 1965278 h 4067034"/>
              <a:gd name="connsiteX69" fmla="*/ 2116668 w 4089402"/>
              <a:gd name="connsiteY69" fmla="*/ 1812875 h 4067034"/>
              <a:gd name="connsiteX70" fmla="*/ 2116668 w 4089402"/>
              <a:gd name="connsiteY70" fmla="*/ 1203281 h 4067034"/>
              <a:gd name="connsiteX71" fmla="*/ 2269071 w 4089402"/>
              <a:gd name="connsiteY71" fmla="*/ 1050878 h 4067034"/>
              <a:gd name="connsiteX72" fmla="*/ 1210737 w 4089402"/>
              <a:gd name="connsiteY72" fmla="*/ 1050878 h 4067034"/>
              <a:gd name="connsiteX73" fmla="*/ 1820331 w 4089402"/>
              <a:gd name="connsiteY73" fmla="*/ 1050878 h 4067034"/>
              <a:gd name="connsiteX74" fmla="*/ 1972734 w 4089402"/>
              <a:gd name="connsiteY74" fmla="*/ 1203281 h 4067034"/>
              <a:gd name="connsiteX75" fmla="*/ 1972734 w 4089402"/>
              <a:gd name="connsiteY75" fmla="*/ 1812875 h 4067034"/>
              <a:gd name="connsiteX76" fmla="*/ 1820331 w 4089402"/>
              <a:gd name="connsiteY76" fmla="*/ 1965278 h 4067034"/>
              <a:gd name="connsiteX77" fmla="*/ 1210737 w 4089402"/>
              <a:gd name="connsiteY77" fmla="*/ 1965278 h 4067034"/>
              <a:gd name="connsiteX78" fmla="*/ 1058334 w 4089402"/>
              <a:gd name="connsiteY78" fmla="*/ 1812875 h 4067034"/>
              <a:gd name="connsiteX79" fmla="*/ 1058334 w 4089402"/>
              <a:gd name="connsiteY79" fmla="*/ 1203281 h 4067034"/>
              <a:gd name="connsiteX80" fmla="*/ 1210737 w 4089402"/>
              <a:gd name="connsiteY80" fmla="*/ 1050878 h 4067034"/>
              <a:gd name="connsiteX81" fmla="*/ 2269071 w 4089402"/>
              <a:gd name="connsiteY81" fmla="*/ 0 h 4067034"/>
              <a:gd name="connsiteX82" fmla="*/ 2878665 w 4089402"/>
              <a:gd name="connsiteY82" fmla="*/ 0 h 4067034"/>
              <a:gd name="connsiteX83" fmla="*/ 3031068 w 4089402"/>
              <a:gd name="connsiteY83" fmla="*/ 152403 h 4067034"/>
              <a:gd name="connsiteX84" fmla="*/ 3031068 w 4089402"/>
              <a:gd name="connsiteY84" fmla="*/ 761997 h 4067034"/>
              <a:gd name="connsiteX85" fmla="*/ 2878665 w 4089402"/>
              <a:gd name="connsiteY85" fmla="*/ 914400 h 4067034"/>
              <a:gd name="connsiteX86" fmla="*/ 2269071 w 4089402"/>
              <a:gd name="connsiteY86" fmla="*/ 914400 h 4067034"/>
              <a:gd name="connsiteX87" fmla="*/ 2116668 w 4089402"/>
              <a:gd name="connsiteY87" fmla="*/ 761997 h 4067034"/>
              <a:gd name="connsiteX88" fmla="*/ 2116668 w 4089402"/>
              <a:gd name="connsiteY88" fmla="*/ 152403 h 4067034"/>
              <a:gd name="connsiteX89" fmla="*/ 2269071 w 4089402"/>
              <a:gd name="connsiteY89" fmla="*/ 0 h 4067034"/>
              <a:gd name="connsiteX90" fmla="*/ 1210737 w 4089402"/>
              <a:gd name="connsiteY90" fmla="*/ 0 h 4067034"/>
              <a:gd name="connsiteX91" fmla="*/ 1820331 w 4089402"/>
              <a:gd name="connsiteY91" fmla="*/ 0 h 4067034"/>
              <a:gd name="connsiteX92" fmla="*/ 1972734 w 4089402"/>
              <a:gd name="connsiteY92" fmla="*/ 152403 h 4067034"/>
              <a:gd name="connsiteX93" fmla="*/ 1972734 w 4089402"/>
              <a:gd name="connsiteY93" fmla="*/ 761997 h 4067034"/>
              <a:gd name="connsiteX94" fmla="*/ 1820331 w 4089402"/>
              <a:gd name="connsiteY94" fmla="*/ 914400 h 4067034"/>
              <a:gd name="connsiteX95" fmla="*/ 1210737 w 4089402"/>
              <a:gd name="connsiteY95" fmla="*/ 914400 h 4067034"/>
              <a:gd name="connsiteX96" fmla="*/ 1058334 w 4089402"/>
              <a:gd name="connsiteY96" fmla="*/ 761997 h 4067034"/>
              <a:gd name="connsiteX97" fmla="*/ 1058334 w 4089402"/>
              <a:gd name="connsiteY97" fmla="*/ 152403 h 4067034"/>
              <a:gd name="connsiteX98" fmla="*/ 1210737 w 4089402"/>
              <a:gd name="connsiteY98" fmla="*/ 0 h 4067034"/>
              <a:gd name="connsiteX99" fmla="*/ 152403 w 4089402"/>
              <a:gd name="connsiteY99" fmla="*/ 0 h 4067034"/>
              <a:gd name="connsiteX100" fmla="*/ 761997 w 4089402"/>
              <a:gd name="connsiteY100" fmla="*/ 0 h 4067034"/>
              <a:gd name="connsiteX101" fmla="*/ 914400 w 4089402"/>
              <a:gd name="connsiteY101" fmla="*/ 152403 h 4067034"/>
              <a:gd name="connsiteX102" fmla="*/ 914400 w 4089402"/>
              <a:gd name="connsiteY102" fmla="*/ 761997 h 4067034"/>
              <a:gd name="connsiteX103" fmla="*/ 761997 w 4089402"/>
              <a:gd name="connsiteY103" fmla="*/ 914400 h 4067034"/>
              <a:gd name="connsiteX104" fmla="*/ 152403 w 4089402"/>
              <a:gd name="connsiteY104" fmla="*/ 914400 h 4067034"/>
              <a:gd name="connsiteX105" fmla="*/ 0 w 4089402"/>
              <a:gd name="connsiteY105" fmla="*/ 761997 h 4067034"/>
              <a:gd name="connsiteX106" fmla="*/ 0 w 4089402"/>
              <a:gd name="connsiteY106" fmla="*/ 152403 h 4067034"/>
              <a:gd name="connsiteX107" fmla="*/ 152403 w 4089402"/>
              <a:gd name="connsiteY107" fmla="*/ 0 h 406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89402" h="4067034">
                <a:moveTo>
                  <a:pt x="3327405" y="3152634"/>
                </a:moveTo>
                <a:lnTo>
                  <a:pt x="3936999" y="3152634"/>
                </a:lnTo>
                <a:cubicBezTo>
                  <a:pt x="4021169" y="3152634"/>
                  <a:pt x="4089402" y="3220867"/>
                  <a:pt x="4089402" y="3305037"/>
                </a:cubicBezTo>
                <a:lnTo>
                  <a:pt x="4089402" y="3914631"/>
                </a:lnTo>
                <a:cubicBezTo>
                  <a:pt x="4089402" y="3998801"/>
                  <a:pt x="4021169" y="4067034"/>
                  <a:pt x="3936999" y="4067034"/>
                </a:cubicBezTo>
                <a:lnTo>
                  <a:pt x="3327405" y="4067034"/>
                </a:lnTo>
                <a:cubicBezTo>
                  <a:pt x="3243235" y="4067034"/>
                  <a:pt x="3175002" y="3998801"/>
                  <a:pt x="3175002" y="3914631"/>
                </a:cubicBezTo>
                <a:lnTo>
                  <a:pt x="3175002" y="3305037"/>
                </a:lnTo>
                <a:cubicBezTo>
                  <a:pt x="3175002" y="3220867"/>
                  <a:pt x="3243235" y="3152634"/>
                  <a:pt x="3327405" y="3152634"/>
                </a:cubicBezTo>
                <a:close/>
                <a:moveTo>
                  <a:pt x="2269071" y="3152634"/>
                </a:moveTo>
                <a:lnTo>
                  <a:pt x="2878665" y="3152634"/>
                </a:lnTo>
                <a:cubicBezTo>
                  <a:pt x="2962835" y="3152634"/>
                  <a:pt x="3031068" y="3220867"/>
                  <a:pt x="3031068" y="3305037"/>
                </a:cubicBezTo>
                <a:lnTo>
                  <a:pt x="3031068" y="3914631"/>
                </a:lnTo>
                <a:cubicBezTo>
                  <a:pt x="3031068" y="3998801"/>
                  <a:pt x="2962835" y="4067034"/>
                  <a:pt x="2878665" y="4067034"/>
                </a:cubicBezTo>
                <a:lnTo>
                  <a:pt x="2269071" y="4067034"/>
                </a:lnTo>
                <a:cubicBezTo>
                  <a:pt x="2184901" y="4067034"/>
                  <a:pt x="2116668" y="3998801"/>
                  <a:pt x="2116668" y="3914631"/>
                </a:cubicBezTo>
                <a:lnTo>
                  <a:pt x="2116668" y="3305037"/>
                </a:lnTo>
                <a:cubicBezTo>
                  <a:pt x="2116668" y="3220867"/>
                  <a:pt x="2184901" y="3152634"/>
                  <a:pt x="2269071" y="3152634"/>
                </a:cubicBezTo>
                <a:close/>
                <a:moveTo>
                  <a:pt x="1210737" y="3152634"/>
                </a:moveTo>
                <a:lnTo>
                  <a:pt x="1820331" y="3152634"/>
                </a:lnTo>
                <a:cubicBezTo>
                  <a:pt x="1904501" y="3152634"/>
                  <a:pt x="1972734" y="3220867"/>
                  <a:pt x="1972734" y="3305037"/>
                </a:cubicBezTo>
                <a:lnTo>
                  <a:pt x="1972734" y="3914631"/>
                </a:lnTo>
                <a:cubicBezTo>
                  <a:pt x="1972734" y="3998801"/>
                  <a:pt x="1904501" y="4067034"/>
                  <a:pt x="1820331" y="4067034"/>
                </a:cubicBezTo>
                <a:lnTo>
                  <a:pt x="1210737" y="4067034"/>
                </a:lnTo>
                <a:cubicBezTo>
                  <a:pt x="1126567" y="4067034"/>
                  <a:pt x="1058334" y="3998801"/>
                  <a:pt x="1058334" y="3914631"/>
                </a:cubicBezTo>
                <a:lnTo>
                  <a:pt x="1058334" y="3305037"/>
                </a:lnTo>
                <a:cubicBezTo>
                  <a:pt x="1058334" y="3220867"/>
                  <a:pt x="1126567" y="3152634"/>
                  <a:pt x="1210737" y="3152634"/>
                </a:cubicBezTo>
                <a:close/>
                <a:moveTo>
                  <a:pt x="152403" y="3152634"/>
                </a:moveTo>
                <a:lnTo>
                  <a:pt x="761997" y="3152634"/>
                </a:lnTo>
                <a:cubicBezTo>
                  <a:pt x="846167" y="3152634"/>
                  <a:pt x="914400" y="3220867"/>
                  <a:pt x="914400" y="3305037"/>
                </a:cubicBezTo>
                <a:lnTo>
                  <a:pt x="914400" y="3914631"/>
                </a:lnTo>
                <a:cubicBezTo>
                  <a:pt x="914400" y="3998801"/>
                  <a:pt x="846167" y="4067034"/>
                  <a:pt x="761997" y="4067034"/>
                </a:cubicBezTo>
                <a:lnTo>
                  <a:pt x="152403" y="4067034"/>
                </a:lnTo>
                <a:cubicBezTo>
                  <a:pt x="68233" y="4067034"/>
                  <a:pt x="0" y="3998801"/>
                  <a:pt x="0" y="3914631"/>
                </a:cubicBezTo>
                <a:lnTo>
                  <a:pt x="0" y="3305037"/>
                </a:lnTo>
                <a:cubicBezTo>
                  <a:pt x="0" y="3220867"/>
                  <a:pt x="68233" y="3152634"/>
                  <a:pt x="152403" y="3152634"/>
                </a:cubicBezTo>
                <a:close/>
                <a:moveTo>
                  <a:pt x="3327405" y="2101756"/>
                </a:moveTo>
                <a:lnTo>
                  <a:pt x="3936999" y="2101756"/>
                </a:lnTo>
                <a:cubicBezTo>
                  <a:pt x="4021169" y="2101756"/>
                  <a:pt x="4089402" y="2169989"/>
                  <a:pt x="4089402" y="2254159"/>
                </a:cubicBezTo>
                <a:lnTo>
                  <a:pt x="4089402" y="2863753"/>
                </a:lnTo>
                <a:cubicBezTo>
                  <a:pt x="4089402" y="2947923"/>
                  <a:pt x="4021169" y="3016156"/>
                  <a:pt x="3936999" y="3016156"/>
                </a:cubicBezTo>
                <a:lnTo>
                  <a:pt x="3327405" y="3016156"/>
                </a:lnTo>
                <a:cubicBezTo>
                  <a:pt x="3243235" y="3016156"/>
                  <a:pt x="3175002" y="2947923"/>
                  <a:pt x="3175002" y="2863753"/>
                </a:cubicBezTo>
                <a:lnTo>
                  <a:pt x="3175002" y="2254159"/>
                </a:lnTo>
                <a:cubicBezTo>
                  <a:pt x="3175002" y="2169989"/>
                  <a:pt x="3243235" y="2101756"/>
                  <a:pt x="3327405" y="2101756"/>
                </a:cubicBezTo>
                <a:close/>
                <a:moveTo>
                  <a:pt x="1210737" y="2101756"/>
                </a:moveTo>
                <a:lnTo>
                  <a:pt x="1820331" y="2101756"/>
                </a:lnTo>
                <a:cubicBezTo>
                  <a:pt x="1904501" y="2101756"/>
                  <a:pt x="1972734" y="2169989"/>
                  <a:pt x="1972734" y="2254159"/>
                </a:cubicBezTo>
                <a:lnTo>
                  <a:pt x="1972734" y="2863753"/>
                </a:lnTo>
                <a:cubicBezTo>
                  <a:pt x="1972734" y="2947923"/>
                  <a:pt x="1904501" y="3016156"/>
                  <a:pt x="1820331" y="3016156"/>
                </a:cubicBezTo>
                <a:lnTo>
                  <a:pt x="1210737" y="3016156"/>
                </a:lnTo>
                <a:cubicBezTo>
                  <a:pt x="1126567" y="3016156"/>
                  <a:pt x="1058334" y="2947923"/>
                  <a:pt x="1058334" y="2863753"/>
                </a:cubicBezTo>
                <a:lnTo>
                  <a:pt x="1058334" y="2254159"/>
                </a:lnTo>
                <a:cubicBezTo>
                  <a:pt x="1058334" y="2169989"/>
                  <a:pt x="1126567" y="2101756"/>
                  <a:pt x="1210737" y="2101756"/>
                </a:cubicBezTo>
                <a:close/>
                <a:moveTo>
                  <a:pt x="3327405" y="1050878"/>
                </a:moveTo>
                <a:lnTo>
                  <a:pt x="3936999" y="1050878"/>
                </a:lnTo>
                <a:cubicBezTo>
                  <a:pt x="4021169" y="1050878"/>
                  <a:pt x="4089402" y="1119111"/>
                  <a:pt x="4089402" y="1203281"/>
                </a:cubicBezTo>
                <a:lnTo>
                  <a:pt x="4089402" y="1812875"/>
                </a:lnTo>
                <a:cubicBezTo>
                  <a:pt x="4089402" y="1897045"/>
                  <a:pt x="4021169" y="1965278"/>
                  <a:pt x="3936999" y="1965278"/>
                </a:cubicBezTo>
                <a:lnTo>
                  <a:pt x="3327405" y="1965278"/>
                </a:lnTo>
                <a:cubicBezTo>
                  <a:pt x="3243235" y="1965278"/>
                  <a:pt x="3175002" y="1897045"/>
                  <a:pt x="3175002" y="1812875"/>
                </a:cubicBezTo>
                <a:lnTo>
                  <a:pt x="3175002" y="1203281"/>
                </a:lnTo>
                <a:cubicBezTo>
                  <a:pt x="3175002" y="1119111"/>
                  <a:pt x="3243235" y="1050878"/>
                  <a:pt x="3327405" y="1050878"/>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3" y="914400"/>
                  <a:pt x="0" y="846167"/>
                  <a:pt x="0" y="761997"/>
                </a:cubicBezTo>
                <a:lnTo>
                  <a:pt x="0" y="152403"/>
                </a:lnTo>
                <a:cubicBezTo>
                  <a:pt x="0" y="68233"/>
                  <a:pt x="68233" y="0"/>
                  <a:pt x="15240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45199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_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16D8EC6-E7E8-1660-8220-CCC1DFD3F05D}"/>
              </a:ext>
            </a:extLst>
          </p:cNvPr>
          <p:cNvSpPr>
            <a:spLocks noGrp="1"/>
          </p:cNvSpPr>
          <p:nvPr>
            <p:ph type="pic" sz="quarter" idx="10"/>
          </p:nvPr>
        </p:nvSpPr>
        <p:spPr>
          <a:xfrm>
            <a:off x="5062086" y="1"/>
            <a:ext cx="7129914" cy="5783103"/>
          </a:xfrm>
          <a:custGeom>
            <a:avLst/>
            <a:gdLst>
              <a:gd name="connsiteX0" fmla="*/ 0 w 7129914"/>
              <a:gd name="connsiteY0" fmla="*/ 0 h 5783103"/>
              <a:gd name="connsiteX1" fmla="*/ 7129914 w 7129914"/>
              <a:gd name="connsiteY1" fmla="*/ 0 h 5783103"/>
              <a:gd name="connsiteX2" fmla="*/ 7129914 w 7129914"/>
              <a:gd name="connsiteY2" fmla="*/ 4049982 h 5783103"/>
              <a:gd name="connsiteX3" fmla="*/ 4345075 w 7129914"/>
              <a:gd name="connsiteY3" fmla="*/ 5657809 h 5783103"/>
              <a:gd name="connsiteX4" fmla="*/ 3069151 w 7129914"/>
              <a:gd name="connsiteY4" fmla="*/ 5315927 h 5783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914" h="5783103">
                <a:moveTo>
                  <a:pt x="0" y="0"/>
                </a:moveTo>
                <a:lnTo>
                  <a:pt x="7129914" y="0"/>
                </a:lnTo>
                <a:lnTo>
                  <a:pt x="7129914" y="4049982"/>
                </a:lnTo>
                <a:lnTo>
                  <a:pt x="4345075" y="5657809"/>
                </a:lnTo>
                <a:cubicBezTo>
                  <a:pt x="3898329" y="5915738"/>
                  <a:pt x="3327079" y="5762672"/>
                  <a:pt x="3069151" y="5315927"/>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A59D770D-890D-30C7-796E-FC3ACAB18D0E}"/>
              </a:ext>
            </a:extLst>
          </p:cNvPr>
          <p:cNvSpPr>
            <a:spLocks noGrp="1"/>
          </p:cNvSpPr>
          <p:nvPr>
            <p:ph type="pic" sz="quarter" idx="11"/>
          </p:nvPr>
        </p:nvSpPr>
        <p:spPr>
          <a:xfrm>
            <a:off x="6248403" y="596968"/>
            <a:ext cx="5554133" cy="6261032"/>
          </a:xfrm>
          <a:custGeom>
            <a:avLst/>
            <a:gdLst>
              <a:gd name="connsiteX0" fmla="*/ 0 w 5554133"/>
              <a:gd name="connsiteY0" fmla="*/ 0 h 6261032"/>
              <a:gd name="connsiteX1" fmla="*/ 5554133 w 5554133"/>
              <a:gd name="connsiteY1" fmla="*/ 0 h 6261032"/>
              <a:gd name="connsiteX2" fmla="*/ 5554133 w 5554133"/>
              <a:gd name="connsiteY2" fmla="*/ 6261032 h 6261032"/>
              <a:gd name="connsiteX3" fmla="*/ 0 w 5554133"/>
              <a:gd name="connsiteY3" fmla="*/ 6261032 h 6261032"/>
            </a:gdLst>
            <a:ahLst/>
            <a:cxnLst>
              <a:cxn ang="0">
                <a:pos x="connsiteX0" y="connsiteY0"/>
              </a:cxn>
              <a:cxn ang="0">
                <a:pos x="connsiteX1" y="connsiteY1"/>
              </a:cxn>
              <a:cxn ang="0">
                <a:pos x="connsiteX2" y="connsiteY2"/>
              </a:cxn>
              <a:cxn ang="0">
                <a:pos x="connsiteX3" y="connsiteY3"/>
              </a:cxn>
            </a:cxnLst>
            <a:rect l="l" t="t" r="r" b="b"/>
            <a:pathLst>
              <a:path w="5554133" h="6261032">
                <a:moveTo>
                  <a:pt x="0" y="0"/>
                </a:moveTo>
                <a:lnTo>
                  <a:pt x="5554133" y="0"/>
                </a:lnTo>
                <a:lnTo>
                  <a:pt x="5554133" y="6261032"/>
                </a:lnTo>
                <a:lnTo>
                  <a:pt x="0" y="6261032"/>
                </a:lnTo>
                <a:close/>
              </a:path>
            </a:pathLst>
          </a:custGeom>
          <a:no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7123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1A627EB-EFFB-41FE-AEAD-EB9995E1F3F9}"/>
              </a:ext>
            </a:extLst>
          </p:cNvPr>
          <p:cNvSpPr>
            <a:spLocks noGrp="1"/>
          </p:cNvSpPr>
          <p:nvPr>
            <p:ph type="pic" sz="quarter" idx="10"/>
          </p:nvPr>
        </p:nvSpPr>
        <p:spPr>
          <a:xfrm>
            <a:off x="5899543" y="693878"/>
            <a:ext cx="3671500" cy="6164122"/>
          </a:xfrm>
          <a:custGeom>
            <a:avLst/>
            <a:gdLst>
              <a:gd name="connsiteX0" fmla="*/ 413191 w 3671500"/>
              <a:gd name="connsiteY0" fmla="*/ 0 h 6164122"/>
              <a:gd name="connsiteX1" fmla="*/ 3258309 w 3671500"/>
              <a:gd name="connsiteY1" fmla="*/ 0 h 6164122"/>
              <a:gd name="connsiteX2" fmla="*/ 3671500 w 3671500"/>
              <a:gd name="connsiteY2" fmla="*/ 413191 h 6164122"/>
              <a:gd name="connsiteX3" fmla="*/ 3671500 w 3671500"/>
              <a:gd name="connsiteY3" fmla="*/ 6164122 h 6164122"/>
              <a:gd name="connsiteX4" fmla="*/ 0 w 3671500"/>
              <a:gd name="connsiteY4" fmla="*/ 6164122 h 6164122"/>
              <a:gd name="connsiteX5" fmla="*/ 0 w 3671500"/>
              <a:gd name="connsiteY5" fmla="*/ 413191 h 6164122"/>
              <a:gd name="connsiteX6" fmla="*/ 413191 w 3671500"/>
              <a:gd name="connsiteY6" fmla="*/ 0 h 6164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1500" h="6164122">
                <a:moveTo>
                  <a:pt x="413191" y="0"/>
                </a:moveTo>
                <a:lnTo>
                  <a:pt x="3258309" y="0"/>
                </a:lnTo>
                <a:cubicBezTo>
                  <a:pt x="3486508" y="0"/>
                  <a:pt x="3671500" y="184992"/>
                  <a:pt x="3671500" y="413191"/>
                </a:cubicBezTo>
                <a:lnTo>
                  <a:pt x="3671500" y="6164122"/>
                </a:lnTo>
                <a:lnTo>
                  <a:pt x="0" y="6164122"/>
                </a:lnTo>
                <a:lnTo>
                  <a:pt x="0" y="413191"/>
                </a:lnTo>
                <a:cubicBezTo>
                  <a:pt x="0" y="184992"/>
                  <a:pt x="184992" y="0"/>
                  <a:pt x="413191"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45032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_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3F19CEC-41A6-A265-F372-A7BA41E85C5F}"/>
              </a:ext>
            </a:extLst>
          </p:cNvPr>
          <p:cNvSpPr>
            <a:spLocks noGrp="1"/>
          </p:cNvSpPr>
          <p:nvPr>
            <p:ph type="pic" sz="quarter" idx="11"/>
          </p:nvPr>
        </p:nvSpPr>
        <p:spPr>
          <a:xfrm>
            <a:off x="9140965" y="1081971"/>
            <a:ext cx="2184400" cy="2839093"/>
          </a:xfrm>
          <a:custGeom>
            <a:avLst/>
            <a:gdLst>
              <a:gd name="connsiteX0" fmla="*/ 364074 w 2184400"/>
              <a:gd name="connsiteY0" fmla="*/ 0 h 2839093"/>
              <a:gd name="connsiteX1" fmla="*/ 1820326 w 2184400"/>
              <a:gd name="connsiteY1" fmla="*/ 0 h 2839093"/>
              <a:gd name="connsiteX2" fmla="*/ 2184400 w 2184400"/>
              <a:gd name="connsiteY2" fmla="*/ 364074 h 2839093"/>
              <a:gd name="connsiteX3" fmla="*/ 2184400 w 2184400"/>
              <a:gd name="connsiteY3" fmla="*/ 2475019 h 2839093"/>
              <a:gd name="connsiteX4" fmla="*/ 1820326 w 2184400"/>
              <a:gd name="connsiteY4" fmla="*/ 2839093 h 2839093"/>
              <a:gd name="connsiteX5" fmla="*/ 364074 w 2184400"/>
              <a:gd name="connsiteY5" fmla="*/ 2839093 h 2839093"/>
              <a:gd name="connsiteX6" fmla="*/ 0 w 2184400"/>
              <a:gd name="connsiteY6" fmla="*/ 2475019 h 2839093"/>
              <a:gd name="connsiteX7" fmla="*/ 0 w 2184400"/>
              <a:gd name="connsiteY7" fmla="*/ 364074 h 2839093"/>
              <a:gd name="connsiteX8" fmla="*/ 364074 w 2184400"/>
              <a:gd name="connsiteY8" fmla="*/ 0 h 2839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4400" h="2839093">
                <a:moveTo>
                  <a:pt x="364074" y="0"/>
                </a:moveTo>
                <a:lnTo>
                  <a:pt x="1820326" y="0"/>
                </a:lnTo>
                <a:cubicBezTo>
                  <a:pt x="2021399" y="0"/>
                  <a:pt x="2184400" y="163001"/>
                  <a:pt x="2184400" y="364074"/>
                </a:cubicBezTo>
                <a:lnTo>
                  <a:pt x="2184400" y="2475019"/>
                </a:lnTo>
                <a:cubicBezTo>
                  <a:pt x="2184400" y="2676092"/>
                  <a:pt x="2021399" y="2839093"/>
                  <a:pt x="1820326" y="2839093"/>
                </a:cubicBezTo>
                <a:lnTo>
                  <a:pt x="364074" y="2839093"/>
                </a:lnTo>
                <a:cubicBezTo>
                  <a:pt x="163001" y="2839093"/>
                  <a:pt x="0" y="2676092"/>
                  <a:pt x="0" y="2475019"/>
                </a:cubicBezTo>
                <a:lnTo>
                  <a:pt x="0" y="364074"/>
                </a:lnTo>
                <a:cubicBezTo>
                  <a:pt x="0" y="163001"/>
                  <a:pt x="163001" y="0"/>
                  <a:pt x="364074"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092D5B56-C453-654B-8745-E6503EDFCF93}"/>
              </a:ext>
            </a:extLst>
          </p:cNvPr>
          <p:cNvSpPr>
            <a:spLocks noGrp="1"/>
          </p:cNvSpPr>
          <p:nvPr>
            <p:ph type="pic" sz="quarter" idx="10"/>
          </p:nvPr>
        </p:nvSpPr>
        <p:spPr>
          <a:xfrm>
            <a:off x="6248400" y="1081971"/>
            <a:ext cx="2184400" cy="2839093"/>
          </a:xfrm>
          <a:custGeom>
            <a:avLst/>
            <a:gdLst>
              <a:gd name="connsiteX0" fmla="*/ 364074 w 2184400"/>
              <a:gd name="connsiteY0" fmla="*/ 0 h 2839093"/>
              <a:gd name="connsiteX1" fmla="*/ 1820326 w 2184400"/>
              <a:gd name="connsiteY1" fmla="*/ 0 h 2839093"/>
              <a:gd name="connsiteX2" fmla="*/ 2184400 w 2184400"/>
              <a:gd name="connsiteY2" fmla="*/ 364074 h 2839093"/>
              <a:gd name="connsiteX3" fmla="*/ 2184400 w 2184400"/>
              <a:gd name="connsiteY3" fmla="*/ 2475019 h 2839093"/>
              <a:gd name="connsiteX4" fmla="*/ 1820326 w 2184400"/>
              <a:gd name="connsiteY4" fmla="*/ 2839093 h 2839093"/>
              <a:gd name="connsiteX5" fmla="*/ 364074 w 2184400"/>
              <a:gd name="connsiteY5" fmla="*/ 2839093 h 2839093"/>
              <a:gd name="connsiteX6" fmla="*/ 0 w 2184400"/>
              <a:gd name="connsiteY6" fmla="*/ 2475019 h 2839093"/>
              <a:gd name="connsiteX7" fmla="*/ 0 w 2184400"/>
              <a:gd name="connsiteY7" fmla="*/ 364074 h 2839093"/>
              <a:gd name="connsiteX8" fmla="*/ 364074 w 2184400"/>
              <a:gd name="connsiteY8" fmla="*/ 0 h 2839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4400" h="2839093">
                <a:moveTo>
                  <a:pt x="364074" y="0"/>
                </a:moveTo>
                <a:lnTo>
                  <a:pt x="1820326" y="0"/>
                </a:lnTo>
                <a:cubicBezTo>
                  <a:pt x="2021399" y="0"/>
                  <a:pt x="2184400" y="163001"/>
                  <a:pt x="2184400" y="364074"/>
                </a:cubicBezTo>
                <a:lnTo>
                  <a:pt x="2184400" y="2475019"/>
                </a:lnTo>
                <a:cubicBezTo>
                  <a:pt x="2184400" y="2676092"/>
                  <a:pt x="2021399" y="2839093"/>
                  <a:pt x="1820326" y="2839093"/>
                </a:cubicBezTo>
                <a:lnTo>
                  <a:pt x="364074" y="2839093"/>
                </a:lnTo>
                <a:cubicBezTo>
                  <a:pt x="163001" y="2839093"/>
                  <a:pt x="0" y="2676092"/>
                  <a:pt x="0" y="2475019"/>
                </a:cubicBezTo>
                <a:lnTo>
                  <a:pt x="0" y="364074"/>
                </a:lnTo>
                <a:cubicBezTo>
                  <a:pt x="0" y="163001"/>
                  <a:pt x="163001" y="0"/>
                  <a:pt x="364074"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535396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_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B5659AF-A69A-B2FC-5A22-54D9AA458A7E}"/>
              </a:ext>
            </a:extLst>
          </p:cNvPr>
          <p:cNvSpPr>
            <a:spLocks noGrp="1"/>
          </p:cNvSpPr>
          <p:nvPr>
            <p:ph type="pic" sz="quarter" idx="10"/>
          </p:nvPr>
        </p:nvSpPr>
        <p:spPr>
          <a:xfrm>
            <a:off x="176069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3" name="Picture Placeholder 12">
            <a:extLst>
              <a:ext uri="{FF2B5EF4-FFF2-40B4-BE49-F238E27FC236}">
                <a16:creationId xmlns:a16="http://schemas.microsoft.com/office/drawing/2014/main" id="{F5F87B03-9F6A-E0C0-C7CA-156E4913F3EB}"/>
              </a:ext>
            </a:extLst>
          </p:cNvPr>
          <p:cNvSpPr>
            <a:spLocks noGrp="1"/>
          </p:cNvSpPr>
          <p:nvPr>
            <p:ph type="pic" sz="quarter" idx="11"/>
          </p:nvPr>
        </p:nvSpPr>
        <p:spPr>
          <a:xfrm>
            <a:off x="420753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4" name="Picture Placeholder 13">
            <a:extLst>
              <a:ext uri="{FF2B5EF4-FFF2-40B4-BE49-F238E27FC236}">
                <a16:creationId xmlns:a16="http://schemas.microsoft.com/office/drawing/2014/main" id="{BE6B68E1-FDBD-7D29-880A-E239A07909D1}"/>
              </a:ext>
            </a:extLst>
          </p:cNvPr>
          <p:cNvSpPr>
            <a:spLocks noGrp="1"/>
          </p:cNvSpPr>
          <p:nvPr>
            <p:ph type="pic" sz="quarter" idx="12"/>
          </p:nvPr>
        </p:nvSpPr>
        <p:spPr>
          <a:xfrm>
            <a:off x="665437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5" name="Picture Placeholder 14">
            <a:extLst>
              <a:ext uri="{FF2B5EF4-FFF2-40B4-BE49-F238E27FC236}">
                <a16:creationId xmlns:a16="http://schemas.microsoft.com/office/drawing/2014/main" id="{4AC099AD-7381-2EA8-7710-971DAC77FB98}"/>
              </a:ext>
            </a:extLst>
          </p:cNvPr>
          <p:cNvSpPr>
            <a:spLocks noGrp="1"/>
          </p:cNvSpPr>
          <p:nvPr>
            <p:ph type="pic" sz="quarter" idx="13"/>
          </p:nvPr>
        </p:nvSpPr>
        <p:spPr>
          <a:xfrm>
            <a:off x="9101216"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36719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_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194FF69-1187-3AE6-474F-A16681B05B7F}"/>
              </a:ext>
            </a:extLst>
          </p:cNvPr>
          <p:cNvSpPr>
            <a:spLocks noGrp="1"/>
          </p:cNvSpPr>
          <p:nvPr>
            <p:ph type="pic" sz="quarter" idx="11"/>
          </p:nvPr>
        </p:nvSpPr>
        <p:spPr>
          <a:xfrm>
            <a:off x="6519333" y="3993513"/>
            <a:ext cx="1509381" cy="1509381"/>
          </a:xfrm>
          <a:custGeom>
            <a:avLst/>
            <a:gdLst>
              <a:gd name="connsiteX0" fmla="*/ 251569 w 1509381"/>
              <a:gd name="connsiteY0" fmla="*/ 0 h 1509381"/>
              <a:gd name="connsiteX1" fmla="*/ 1257812 w 1509381"/>
              <a:gd name="connsiteY1" fmla="*/ 0 h 1509381"/>
              <a:gd name="connsiteX2" fmla="*/ 1509381 w 1509381"/>
              <a:gd name="connsiteY2" fmla="*/ 251569 h 1509381"/>
              <a:gd name="connsiteX3" fmla="*/ 1509381 w 1509381"/>
              <a:gd name="connsiteY3" fmla="*/ 1257812 h 1509381"/>
              <a:gd name="connsiteX4" fmla="*/ 1257812 w 1509381"/>
              <a:gd name="connsiteY4" fmla="*/ 1509381 h 1509381"/>
              <a:gd name="connsiteX5" fmla="*/ 251569 w 1509381"/>
              <a:gd name="connsiteY5" fmla="*/ 1509381 h 1509381"/>
              <a:gd name="connsiteX6" fmla="*/ 0 w 1509381"/>
              <a:gd name="connsiteY6" fmla="*/ 1257812 h 1509381"/>
              <a:gd name="connsiteX7" fmla="*/ 0 w 1509381"/>
              <a:gd name="connsiteY7" fmla="*/ 251569 h 1509381"/>
              <a:gd name="connsiteX8" fmla="*/ 251569 w 1509381"/>
              <a:gd name="connsiteY8" fmla="*/ 0 h 150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381" h="1509381">
                <a:moveTo>
                  <a:pt x="251569" y="0"/>
                </a:moveTo>
                <a:lnTo>
                  <a:pt x="1257812" y="0"/>
                </a:lnTo>
                <a:cubicBezTo>
                  <a:pt x="1396750" y="0"/>
                  <a:pt x="1509381" y="112631"/>
                  <a:pt x="1509381" y="251569"/>
                </a:cubicBezTo>
                <a:lnTo>
                  <a:pt x="1509381" y="1257812"/>
                </a:lnTo>
                <a:cubicBezTo>
                  <a:pt x="1509381" y="1396750"/>
                  <a:pt x="1396750" y="1509381"/>
                  <a:pt x="1257812" y="1509381"/>
                </a:cubicBezTo>
                <a:lnTo>
                  <a:pt x="251569" y="1509381"/>
                </a:lnTo>
                <a:cubicBezTo>
                  <a:pt x="112631" y="1509381"/>
                  <a:pt x="0" y="1396750"/>
                  <a:pt x="0" y="1257812"/>
                </a:cubicBezTo>
                <a:lnTo>
                  <a:pt x="0" y="251569"/>
                </a:lnTo>
                <a:cubicBezTo>
                  <a:pt x="0" y="112631"/>
                  <a:pt x="112631" y="0"/>
                  <a:pt x="251569"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5" name="Picture Placeholder 4">
            <a:extLst>
              <a:ext uri="{FF2B5EF4-FFF2-40B4-BE49-F238E27FC236}">
                <a16:creationId xmlns:a16="http://schemas.microsoft.com/office/drawing/2014/main" id="{AD2DA649-FEF0-A3DB-7BB3-6EBCA423055C}"/>
              </a:ext>
            </a:extLst>
          </p:cNvPr>
          <p:cNvSpPr>
            <a:spLocks noGrp="1"/>
          </p:cNvSpPr>
          <p:nvPr>
            <p:ph type="pic" sz="quarter" idx="10"/>
          </p:nvPr>
        </p:nvSpPr>
        <p:spPr>
          <a:xfrm>
            <a:off x="6519334" y="1338168"/>
            <a:ext cx="1509381" cy="1509381"/>
          </a:xfrm>
          <a:custGeom>
            <a:avLst/>
            <a:gdLst>
              <a:gd name="connsiteX0" fmla="*/ 251569 w 1509381"/>
              <a:gd name="connsiteY0" fmla="*/ 0 h 1509381"/>
              <a:gd name="connsiteX1" fmla="*/ 1257812 w 1509381"/>
              <a:gd name="connsiteY1" fmla="*/ 0 h 1509381"/>
              <a:gd name="connsiteX2" fmla="*/ 1509381 w 1509381"/>
              <a:gd name="connsiteY2" fmla="*/ 251569 h 1509381"/>
              <a:gd name="connsiteX3" fmla="*/ 1509381 w 1509381"/>
              <a:gd name="connsiteY3" fmla="*/ 1257812 h 1509381"/>
              <a:gd name="connsiteX4" fmla="*/ 1257812 w 1509381"/>
              <a:gd name="connsiteY4" fmla="*/ 1509381 h 1509381"/>
              <a:gd name="connsiteX5" fmla="*/ 251569 w 1509381"/>
              <a:gd name="connsiteY5" fmla="*/ 1509381 h 1509381"/>
              <a:gd name="connsiteX6" fmla="*/ 0 w 1509381"/>
              <a:gd name="connsiteY6" fmla="*/ 1257812 h 1509381"/>
              <a:gd name="connsiteX7" fmla="*/ 0 w 1509381"/>
              <a:gd name="connsiteY7" fmla="*/ 251569 h 1509381"/>
              <a:gd name="connsiteX8" fmla="*/ 251569 w 1509381"/>
              <a:gd name="connsiteY8" fmla="*/ 0 h 150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381" h="1509381">
                <a:moveTo>
                  <a:pt x="251569" y="0"/>
                </a:moveTo>
                <a:lnTo>
                  <a:pt x="1257812" y="0"/>
                </a:lnTo>
                <a:cubicBezTo>
                  <a:pt x="1396750" y="0"/>
                  <a:pt x="1509381" y="112631"/>
                  <a:pt x="1509381" y="251569"/>
                </a:cubicBezTo>
                <a:lnTo>
                  <a:pt x="1509381" y="1257812"/>
                </a:lnTo>
                <a:cubicBezTo>
                  <a:pt x="1509381" y="1396750"/>
                  <a:pt x="1396750" y="1509381"/>
                  <a:pt x="1257812" y="1509381"/>
                </a:cubicBezTo>
                <a:lnTo>
                  <a:pt x="251569" y="1509381"/>
                </a:lnTo>
                <a:cubicBezTo>
                  <a:pt x="112631" y="1509381"/>
                  <a:pt x="0" y="1396750"/>
                  <a:pt x="0" y="1257812"/>
                </a:cubicBezTo>
                <a:lnTo>
                  <a:pt x="0" y="251569"/>
                </a:lnTo>
                <a:cubicBezTo>
                  <a:pt x="0" y="112631"/>
                  <a:pt x="112631" y="0"/>
                  <a:pt x="251569"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970956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_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F3F1873-34F6-F624-B288-6A25B5AE8FF1}"/>
              </a:ext>
            </a:extLst>
          </p:cNvPr>
          <p:cNvSpPr>
            <a:spLocks noGrp="1"/>
          </p:cNvSpPr>
          <p:nvPr>
            <p:ph type="pic" sz="quarter" idx="10"/>
          </p:nvPr>
        </p:nvSpPr>
        <p:spPr>
          <a:xfrm>
            <a:off x="2637368"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F61AAC1D-52C1-BE17-5BAA-6D6A57936351}"/>
              </a:ext>
            </a:extLst>
          </p:cNvPr>
          <p:cNvSpPr>
            <a:spLocks noGrp="1"/>
          </p:cNvSpPr>
          <p:nvPr>
            <p:ph type="pic" sz="quarter" idx="11"/>
          </p:nvPr>
        </p:nvSpPr>
        <p:spPr>
          <a:xfrm>
            <a:off x="5720469"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A0E946C7-7942-2AA0-C587-EA9844469E4B}"/>
              </a:ext>
            </a:extLst>
          </p:cNvPr>
          <p:cNvSpPr>
            <a:spLocks noGrp="1"/>
          </p:cNvSpPr>
          <p:nvPr>
            <p:ph type="pic" sz="quarter" idx="12"/>
          </p:nvPr>
        </p:nvSpPr>
        <p:spPr>
          <a:xfrm>
            <a:off x="8803569"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61160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262A537-D9DB-C891-05BF-4ED6F137901B}"/>
              </a:ext>
            </a:extLst>
          </p:cNvPr>
          <p:cNvSpPr>
            <a:spLocks noGrp="1"/>
          </p:cNvSpPr>
          <p:nvPr>
            <p:ph type="pic" sz="quarter" idx="10"/>
          </p:nvPr>
        </p:nvSpPr>
        <p:spPr>
          <a:xfrm>
            <a:off x="9728200" y="4318000"/>
            <a:ext cx="1447800" cy="1447800"/>
          </a:xfrm>
          <a:custGeom>
            <a:avLst/>
            <a:gdLst>
              <a:gd name="connsiteX0" fmla="*/ 241305 w 1447800"/>
              <a:gd name="connsiteY0" fmla="*/ 0 h 1447800"/>
              <a:gd name="connsiteX1" fmla="*/ 1206495 w 1447800"/>
              <a:gd name="connsiteY1" fmla="*/ 0 h 1447800"/>
              <a:gd name="connsiteX2" fmla="*/ 1447800 w 1447800"/>
              <a:gd name="connsiteY2" fmla="*/ 241305 h 1447800"/>
              <a:gd name="connsiteX3" fmla="*/ 1447800 w 1447800"/>
              <a:gd name="connsiteY3" fmla="*/ 1206495 h 1447800"/>
              <a:gd name="connsiteX4" fmla="*/ 1206495 w 1447800"/>
              <a:gd name="connsiteY4" fmla="*/ 1447800 h 1447800"/>
              <a:gd name="connsiteX5" fmla="*/ 241305 w 1447800"/>
              <a:gd name="connsiteY5" fmla="*/ 1447800 h 1447800"/>
              <a:gd name="connsiteX6" fmla="*/ 0 w 1447800"/>
              <a:gd name="connsiteY6" fmla="*/ 1206495 h 1447800"/>
              <a:gd name="connsiteX7" fmla="*/ 0 w 1447800"/>
              <a:gd name="connsiteY7" fmla="*/ 241305 h 1447800"/>
              <a:gd name="connsiteX8" fmla="*/ 241305 w 1447800"/>
              <a:gd name="connsiteY8"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0" h="1447800">
                <a:moveTo>
                  <a:pt x="241305" y="0"/>
                </a:moveTo>
                <a:lnTo>
                  <a:pt x="1206495" y="0"/>
                </a:lnTo>
                <a:cubicBezTo>
                  <a:pt x="1339764" y="0"/>
                  <a:pt x="1447800" y="108036"/>
                  <a:pt x="1447800" y="241305"/>
                </a:cubicBezTo>
                <a:lnTo>
                  <a:pt x="1447800" y="1206495"/>
                </a:lnTo>
                <a:cubicBezTo>
                  <a:pt x="1447800" y="1339764"/>
                  <a:pt x="1339764" y="1447800"/>
                  <a:pt x="1206495" y="1447800"/>
                </a:cubicBezTo>
                <a:lnTo>
                  <a:pt x="241305" y="1447800"/>
                </a:lnTo>
                <a:cubicBezTo>
                  <a:pt x="108036" y="1447800"/>
                  <a:pt x="0" y="1339764"/>
                  <a:pt x="0" y="1206495"/>
                </a:cubicBezTo>
                <a:lnTo>
                  <a:pt x="0" y="241305"/>
                </a:lnTo>
                <a:cubicBezTo>
                  <a:pt x="0" y="108036"/>
                  <a:pt x="108036" y="0"/>
                  <a:pt x="241305"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63690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_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25E8DC3-49AC-3ACE-A64D-41BDF4538C62}"/>
              </a:ext>
            </a:extLst>
          </p:cNvPr>
          <p:cNvSpPr>
            <a:spLocks noGrp="1"/>
          </p:cNvSpPr>
          <p:nvPr>
            <p:ph type="pic" sz="quarter" idx="10"/>
          </p:nvPr>
        </p:nvSpPr>
        <p:spPr>
          <a:xfrm>
            <a:off x="1862382" y="826769"/>
            <a:ext cx="4132018" cy="2469177"/>
          </a:xfrm>
          <a:custGeom>
            <a:avLst/>
            <a:gdLst>
              <a:gd name="connsiteX0" fmla="*/ 398846 w 4132018"/>
              <a:gd name="connsiteY0" fmla="*/ 0 h 2469177"/>
              <a:gd name="connsiteX1" fmla="*/ 3733172 w 4132018"/>
              <a:gd name="connsiteY1" fmla="*/ 0 h 2469177"/>
              <a:gd name="connsiteX2" fmla="*/ 4132018 w 4132018"/>
              <a:gd name="connsiteY2" fmla="*/ 398846 h 2469177"/>
              <a:gd name="connsiteX3" fmla="*/ 4132018 w 4132018"/>
              <a:gd name="connsiteY3" fmla="*/ 2070331 h 2469177"/>
              <a:gd name="connsiteX4" fmla="*/ 3733172 w 4132018"/>
              <a:gd name="connsiteY4" fmla="*/ 2469177 h 2469177"/>
              <a:gd name="connsiteX5" fmla="*/ 398846 w 4132018"/>
              <a:gd name="connsiteY5" fmla="*/ 2469177 h 2469177"/>
              <a:gd name="connsiteX6" fmla="*/ 0 w 4132018"/>
              <a:gd name="connsiteY6" fmla="*/ 2070331 h 2469177"/>
              <a:gd name="connsiteX7" fmla="*/ 0 w 4132018"/>
              <a:gd name="connsiteY7" fmla="*/ 398846 h 2469177"/>
              <a:gd name="connsiteX8" fmla="*/ 398846 w 4132018"/>
              <a:gd name="connsiteY8" fmla="*/ 0 h 2469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2018" h="2469177">
                <a:moveTo>
                  <a:pt x="398846" y="0"/>
                </a:moveTo>
                <a:lnTo>
                  <a:pt x="3733172" y="0"/>
                </a:lnTo>
                <a:cubicBezTo>
                  <a:pt x="3953449" y="0"/>
                  <a:pt x="4132018" y="178569"/>
                  <a:pt x="4132018" y="398846"/>
                </a:cubicBezTo>
                <a:lnTo>
                  <a:pt x="4132018" y="2070331"/>
                </a:lnTo>
                <a:cubicBezTo>
                  <a:pt x="4132018" y="2290608"/>
                  <a:pt x="3953449" y="2469177"/>
                  <a:pt x="3733172" y="2469177"/>
                </a:cubicBezTo>
                <a:lnTo>
                  <a:pt x="398846" y="2469177"/>
                </a:lnTo>
                <a:cubicBezTo>
                  <a:pt x="178569" y="2469177"/>
                  <a:pt x="0" y="2290608"/>
                  <a:pt x="0" y="2070331"/>
                </a:cubicBezTo>
                <a:lnTo>
                  <a:pt x="0" y="398846"/>
                </a:lnTo>
                <a:cubicBezTo>
                  <a:pt x="0" y="178569"/>
                  <a:pt x="178569" y="0"/>
                  <a:pt x="398846"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7" name="Picture Placeholder 6">
            <a:extLst>
              <a:ext uri="{FF2B5EF4-FFF2-40B4-BE49-F238E27FC236}">
                <a16:creationId xmlns:a16="http://schemas.microsoft.com/office/drawing/2014/main" id="{B8118041-A29D-FC7E-0A86-C2164E5FDD79}"/>
              </a:ext>
            </a:extLst>
          </p:cNvPr>
          <p:cNvSpPr>
            <a:spLocks noGrp="1"/>
          </p:cNvSpPr>
          <p:nvPr>
            <p:ph type="pic" sz="quarter" idx="11"/>
          </p:nvPr>
        </p:nvSpPr>
        <p:spPr>
          <a:xfrm>
            <a:off x="7102642" y="826769"/>
            <a:ext cx="4132018" cy="2469177"/>
          </a:xfrm>
          <a:custGeom>
            <a:avLst/>
            <a:gdLst>
              <a:gd name="connsiteX0" fmla="*/ 398846 w 4132018"/>
              <a:gd name="connsiteY0" fmla="*/ 0 h 2469177"/>
              <a:gd name="connsiteX1" fmla="*/ 3733172 w 4132018"/>
              <a:gd name="connsiteY1" fmla="*/ 0 h 2469177"/>
              <a:gd name="connsiteX2" fmla="*/ 4132018 w 4132018"/>
              <a:gd name="connsiteY2" fmla="*/ 398846 h 2469177"/>
              <a:gd name="connsiteX3" fmla="*/ 4132018 w 4132018"/>
              <a:gd name="connsiteY3" fmla="*/ 2070331 h 2469177"/>
              <a:gd name="connsiteX4" fmla="*/ 3733172 w 4132018"/>
              <a:gd name="connsiteY4" fmla="*/ 2469177 h 2469177"/>
              <a:gd name="connsiteX5" fmla="*/ 398846 w 4132018"/>
              <a:gd name="connsiteY5" fmla="*/ 2469177 h 2469177"/>
              <a:gd name="connsiteX6" fmla="*/ 0 w 4132018"/>
              <a:gd name="connsiteY6" fmla="*/ 2070331 h 2469177"/>
              <a:gd name="connsiteX7" fmla="*/ 0 w 4132018"/>
              <a:gd name="connsiteY7" fmla="*/ 398846 h 2469177"/>
              <a:gd name="connsiteX8" fmla="*/ 398846 w 4132018"/>
              <a:gd name="connsiteY8" fmla="*/ 0 h 2469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2018" h="2469177">
                <a:moveTo>
                  <a:pt x="398846" y="0"/>
                </a:moveTo>
                <a:lnTo>
                  <a:pt x="3733172" y="0"/>
                </a:lnTo>
                <a:cubicBezTo>
                  <a:pt x="3953449" y="0"/>
                  <a:pt x="4132018" y="178569"/>
                  <a:pt x="4132018" y="398846"/>
                </a:cubicBezTo>
                <a:lnTo>
                  <a:pt x="4132018" y="2070331"/>
                </a:lnTo>
                <a:cubicBezTo>
                  <a:pt x="4132018" y="2290608"/>
                  <a:pt x="3953449" y="2469177"/>
                  <a:pt x="3733172" y="2469177"/>
                </a:cubicBezTo>
                <a:lnTo>
                  <a:pt x="398846" y="2469177"/>
                </a:lnTo>
                <a:cubicBezTo>
                  <a:pt x="178569" y="2469177"/>
                  <a:pt x="0" y="2290608"/>
                  <a:pt x="0" y="2070331"/>
                </a:cubicBezTo>
                <a:lnTo>
                  <a:pt x="0" y="398846"/>
                </a:lnTo>
                <a:cubicBezTo>
                  <a:pt x="0" y="178569"/>
                  <a:pt x="178569" y="0"/>
                  <a:pt x="398846"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556579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_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6032C59-1B44-69E0-76FF-CA631FBBFBF2}"/>
              </a:ext>
            </a:extLst>
          </p:cNvPr>
          <p:cNvSpPr>
            <a:spLocks noGrp="1"/>
          </p:cNvSpPr>
          <p:nvPr>
            <p:ph type="pic" sz="quarter" idx="10"/>
          </p:nvPr>
        </p:nvSpPr>
        <p:spPr>
          <a:xfrm>
            <a:off x="1760699" y="2707104"/>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A1531AE0-68AA-1CC2-F6C5-C082FEF870AB}"/>
              </a:ext>
            </a:extLst>
          </p:cNvPr>
          <p:cNvSpPr>
            <a:spLocks noGrp="1"/>
          </p:cNvSpPr>
          <p:nvPr>
            <p:ph type="pic" sz="quarter" idx="11"/>
          </p:nvPr>
        </p:nvSpPr>
        <p:spPr>
          <a:xfrm>
            <a:off x="4101520" y="2707104"/>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2" name="Picture Placeholder 11">
            <a:extLst>
              <a:ext uri="{FF2B5EF4-FFF2-40B4-BE49-F238E27FC236}">
                <a16:creationId xmlns:a16="http://schemas.microsoft.com/office/drawing/2014/main" id="{5F63758E-2EFD-316F-8BD9-444385024149}"/>
              </a:ext>
            </a:extLst>
          </p:cNvPr>
          <p:cNvSpPr>
            <a:spLocks noGrp="1"/>
          </p:cNvSpPr>
          <p:nvPr>
            <p:ph type="pic" sz="quarter" idx="12"/>
          </p:nvPr>
        </p:nvSpPr>
        <p:spPr>
          <a:xfrm>
            <a:off x="6397405" y="1012590"/>
            <a:ext cx="2688379" cy="4985219"/>
          </a:xfrm>
          <a:custGeom>
            <a:avLst/>
            <a:gdLst>
              <a:gd name="connsiteX0" fmla="*/ 383901 w 2688379"/>
              <a:gd name="connsiteY0" fmla="*/ 0 h 4985219"/>
              <a:gd name="connsiteX1" fmla="*/ 2304478 w 2688379"/>
              <a:gd name="connsiteY1" fmla="*/ 0 h 4985219"/>
              <a:gd name="connsiteX2" fmla="*/ 2688379 w 2688379"/>
              <a:gd name="connsiteY2" fmla="*/ 383901 h 4985219"/>
              <a:gd name="connsiteX3" fmla="*/ 2688379 w 2688379"/>
              <a:gd name="connsiteY3" fmla="*/ 4601318 h 4985219"/>
              <a:gd name="connsiteX4" fmla="*/ 2304478 w 2688379"/>
              <a:gd name="connsiteY4" fmla="*/ 4985219 h 4985219"/>
              <a:gd name="connsiteX5" fmla="*/ 383901 w 2688379"/>
              <a:gd name="connsiteY5" fmla="*/ 4985219 h 4985219"/>
              <a:gd name="connsiteX6" fmla="*/ 0 w 2688379"/>
              <a:gd name="connsiteY6" fmla="*/ 4601318 h 4985219"/>
              <a:gd name="connsiteX7" fmla="*/ 0 w 2688379"/>
              <a:gd name="connsiteY7" fmla="*/ 383901 h 4985219"/>
              <a:gd name="connsiteX8" fmla="*/ 383901 w 2688379"/>
              <a:gd name="connsiteY8" fmla="*/ 0 h 4985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8379" h="4985219">
                <a:moveTo>
                  <a:pt x="383901" y="0"/>
                </a:moveTo>
                <a:lnTo>
                  <a:pt x="2304478" y="0"/>
                </a:lnTo>
                <a:cubicBezTo>
                  <a:pt x="2516501" y="0"/>
                  <a:pt x="2688379" y="171878"/>
                  <a:pt x="2688379" y="383901"/>
                </a:cubicBezTo>
                <a:lnTo>
                  <a:pt x="2688379" y="4601318"/>
                </a:lnTo>
                <a:cubicBezTo>
                  <a:pt x="2688379" y="4813341"/>
                  <a:pt x="2516501" y="4985219"/>
                  <a:pt x="2304478" y="4985219"/>
                </a:cubicBezTo>
                <a:lnTo>
                  <a:pt x="383901" y="4985219"/>
                </a:lnTo>
                <a:cubicBezTo>
                  <a:pt x="171878" y="4985219"/>
                  <a:pt x="0" y="4813341"/>
                  <a:pt x="0" y="4601318"/>
                </a:cubicBezTo>
                <a:lnTo>
                  <a:pt x="0" y="383901"/>
                </a:lnTo>
                <a:cubicBezTo>
                  <a:pt x="0" y="171878"/>
                  <a:pt x="171878" y="0"/>
                  <a:pt x="383901"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3" name="Picture Placeholder 12">
            <a:extLst>
              <a:ext uri="{FF2B5EF4-FFF2-40B4-BE49-F238E27FC236}">
                <a16:creationId xmlns:a16="http://schemas.microsoft.com/office/drawing/2014/main" id="{EE5F77F1-BC8E-5ADA-9001-C3B15489AE13}"/>
              </a:ext>
            </a:extLst>
          </p:cNvPr>
          <p:cNvSpPr>
            <a:spLocks noGrp="1"/>
          </p:cNvSpPr>
          <p:nvPr>
            <p:ph type="pic" sz="quarter" idx="13"/>
          </p:nvPr>
        </p:nvSpPr>
        <p:spPr>
          <a:xfrm>
            <a:off x="9388599" y="2707103"/>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977154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89A1161-FD0E-271D-79AF-A9C1F0E752D5}"/>
              </a:ext>
            </a:extLst>
          </p:cNvPr>
          <p:cNvSpPr>
            <a:spLocks noGrp="1"/>
          </p:cNvSpPr>
          <p:nvPr>
            <p:ph type="pic" sz="quarter" idx="10"/>
          </p:nvPr>
        </p:nvSpPr>
        <p:spPr>
          <a:xfrm>
            <a:off x="6384759" y="0"/>
            <a:ext cx="3944491" cy="6858000"/>
          </a:xfrm>
          <a:custGeom>
            <a:avLst/>
            <a:gdLst>
              <a:gd name="connsiteX0" fmla="*/ 0 w 3944491"/>
              <a:gd name="connsiteY0" fmla="*/ 0 h 6858000"/>
              <a:gd name="connsiteX1" fmla="*/ 3944491 w 3944491"/>
              <a:gd name="connsiteY1" fmla="*/ 0 h 6858000"/>
              <a:gd name="connsiteX2" fmla="*/ 3944491 w 3944491"/>
              <a:gd name="connsiteY2" fmla="*/ 6858000 h 6858000"/>
              <a:gd name="connsiteX3" fmla="*/ 0 w 394449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44491" h="6858000">
                <a:moveTo>
                  <a:pt x="0" y="0"/>
                </a:moveTo>
                <a:lnTo>
                  <a:pt x="3944491" y="0"/>
                </a:lnTo>
                <a:lnTo>
                  <a:pt x="3944491" y="6858000"/>
                </a:lnTo>
                <a:lnTo>
                  <a:pt x="0" y="6858000"/>
                </a:ln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41113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_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288F39-3B4B-DFB2-12C2-2BF88A36C63D}"/>
              </a:ext>
            </a:extLst>
          </p:cNvPr>
          <p:cNvSpPr>
            <a:spLocks noGrp="1"/>
          </p:cNvSpPr>
          <p:nvPr>
            <p:ph type="pic" sz="quarter" idx="10"/>
          </p:nvPr>
        </p:nvSpPr>
        <p:spPr>
          <a:xfrm>
            <a:off x="1616705" y="617645"/>
            <a:ext cx="4190478" cy="5622710"/>
          </a:xfrm>
          <a:custGeom>
            <a:avLst/>
            <a:gdLst>
              <a:gd name="connsiteX0" fmla="*/ 3137011 w 4190478"/>
              <a:gd name="connsiteY0" fmla="*/ 4358544 h 5622710"/>
              <a:gd name="connsiteX1" fmla="*/ 3979779 w 4190478"/>
              <a:gd name="connsiteY1" fmla="*/ 4358544 h 5622710"/>
              <a:gd name="connsiteX2" fmla="*/ 4190478 w 4190478"/>
              <a:gd name="connsiteY2" fmla="*/ 4569243 h 5622710"/>
              <a:gd name="connsiteX3" fmla="*/ 4190478 w 4190478"/>
              <a:gd name="connsiteY3" fmla="*/ 5412012 h 5622710"/>
              <a:gd name="connsiteX4" fmla="*/ 3979779 w 4190478"/>
              <a:gd name="connsiteY4" fmla="*/ 5622710 h 5622710"/>
              <a:gd name="connsiteX5" fmla="*/ 3137011 w 4190478"/>
              <a:gd name="connsiteY5" fmla="*/ 5622710 h 5622710"/>
              <a:gd name="connsiteX6" fmla="*/ 2926312 w 4190478"/>
              <a:gd name="connsiteY6" fmla="*/ 5412012 h 5622710"/>
              <a:gd name="connsiteX7" fmla="*/ 2926312 w 4190478"/>
              <a:gd name="connsiteY7" fmla="*/ 4569243 h 5622710"/>
              <a:gd name="connsiteX8" fmla="*/ 3137011 w 4190478"/>
              <a:gd name="connsiteY8" fmla="*/ 4358544 h 5622710"/>
              <a:gd name="connsiteX9" fmla="*/ 210699 w 4190478"/>
              <a:gd name="connsiteY9" fmla="*/ 4358544 h 5622710"/>
              <a:gd name="connsiteX10" fmla="*/ 1053467 w 4190478"/>
              <a:gd name="connsiteY10" fmla="*/ 4358544 h 5622710"/>
              <a:gd name="connsiteX11" fmla="*/ 1264166 w 4190478"/>
              <a:gd name="connsiteY11" fmla="*/ 4569243 h 5622710"/>
              <a:gd name="connsiteX12" fmla="*/ 1264166 w 4190478"/>
              <a:gd name="connsiteY12" fmla="*/ 5412012 h 5622710"/>
              <a:gd name="connsiteX13" fmla="*/ 1053467 w 4190478"/>
              <a:gd name="connsiteY13" fmla="*/ 5622710 h 5622710"/>
              <a:gd name="connsiteX14" fmla="*/ 210699 w 4190478"/>
              <a:gd name="connsiteY14" fmla="*/ 5622710 h 5622710"/>
              <a:gd name="connsiteX15" fmla="*/ 0 w 4190478"/>
              <a:gd name="connsiteY15" fmla="*/ 5412012 h 5622710"/>
              <a:gd name="connsiteX16" fmla="*/ 0 w 4190478"/>
              <a:gd name="connsiteY16" fmla="*/ 4569243 h 5622710"/>
              <a:gd name="connsiteX17" fmla="*/ 210699 w 4190478"/>
              <a:gd name="connsiteY17" fmla="*/ 4358544 h 5622710"/>
              <a:gd name="connsiteX18" fmla="*/ 3137011 w 4190478"/>
              <a:gd name="connsiteY18" fmla="*/ 2905696 h 5622710"/>
              <a:gd name="connsiteX19" fmla="*/ 3979779 w 4190478"/>
              <a:gd name="connsiteY19" fmla="*/ 2905696 h 5622710"/>
              <a:gd name="connsiteX20" fmla="*/ 4190478 w 4190478"/>
              <a:gd name="connsiteY20" fmla="*/ 3116395 h 5622710"/>
              <a:gd name="connsiteX21" fmla="*/ 4190478 w 4190478"/>
              <a:gd name="connsiteY21" fmla="*/ 3959163 h 5622710"/>
              <a:gd name="connsiteX22" fmla="*/ 3979779 w 4190478"/>
              <a:gd name="connsiteY22" fmla="*/ 4169863 h 5622710"/>
              <a:gd name="connsiteX23" fmla="*/ 3137011 w 4190478"/>
              <a:gd name="connsiteY23" fmla="*/ 4169863 h 5622710"/>
              <a:gd name="connsiteX24" fmla="*/ 2926312 w 4190478"/>
              <a:gd name="connsiteY24" fmla="*/ 3959163 h 5622710"/>
              <a:gd name="connsiteX25" fmla="*/ 2926312 w 4190478"/>
              <a:gd name="connsiteY25" fmla="*/ 3116395 h 5622710"/>
              <a:gd name="connsiteX26" fmla="*/ 3137011 w 4190478"/>
              <a:gd name="connsiteY26" fmla="*/ 2905696 h 5622710"/>
              <a:gd name="connsiteX27" fmla="*/ 1673855 w 4190478"/>
              <a:gd name="connsiteY27" fmla="*/ 2905696 h 5622710"/>
              <a:gd name="connsiteX28" fmla="*/ 2516623 w 4190478"/>
              <a:gd name="connsiteY28" fmla="*/ 2905696 h 5622710"/>
              <a:gd name="connsiteX29" fmla="*/ 2727322 w 4190478"/>
              <a:gd name="connsiteY29" fmla="*/ 3116395 h 5622710"/>
              <a:gd name="connsiteX30" fmla="*/ 2727322 w 4190478"/>
              <a:gd name="connsiteY30" fmla="*/ 3959163 h 5622710"/>
              <a:gd name="connsiteX31" fmla="*/ 2516623 w 4190478"/>
              <a:gd name="connsiteY31" fmla="*/ 4169863 h 5622710"/>
              <a:gd name="connsiteX32" fmla="*/ 1673855 w 4190478"/>
              <a:gd name="connsiteY32" fmla="*/ 4169863 h 5622710"/>
              <a:gd name="connsiteX33" fmla="*/ 1463156 w 4190478"/>
              <a:gd name="connsiteY33" fmla="*/ 3959163 h 5622710"/>
              <a:gd name="connsiteX34" fmla="*/ 1463156 w 4190478"/>
              <a:gd name="connsiteY34" fmla="*/ 3116395 h 5622710"/>
              <a:gd name="connsiteX35" fmla="*/ 1673855 w 4190478"/>
              <a:gd name="connsiteY35" fmla="*/ 2905696 h 5622710"/>
              <a:gd name="connsiteX36" fmla="*/ 210699 w 4190478"/>
              <a:gd name="connsiteY36" fmla="*/ 2905696 h 5622710"/>
              <a:gd name="connsiteX37" fmla="*/ 1053467 w 4190478"/>
              <a:gd name="connsiteY37" fmla="*/ 2905696 h 5622710"/>
              <a:gd name="connsiteX38" fmla="*/ 1264166 w 4190478"/>
              <a:gd name="connsiteY38" fmla="*/ 3116395 h 5622710"/>
              <a:gd name="connsiteX39" fmla="*/ 1264166 w 4190478"/>
              <a:gd name="connsiteY39" fmla="*/ 3959163 h 5622710"/>
              <a:gd name="connsiteX40" fmla="*/ 1053467 w 4190478"/>
              <a:gd name="connsiteY40" fmla="*/ 4169863 h 5622710"/>
              <a:gd name="connsiteX41" fmla="*/ 210699 w 4190478"/>
              <a:gd name="connsiteY41" fmla="*/ 4169863 h 5622710"/>
              <a:gd name="connsiteX42" fmla="*/ 0 w 4190478"/>
              <a:gd name="connsiteY42" fmla="*/ 3959163 h 5622710"/>
              <a:gd name="connsiteX43" fmla="*/ 0 w 4190478"/>
              <a:gd name="connsiteY43" fmla="*/ 3116395 h 5622710"/>
              <a:gd name="connsiteX44" fmla="*/ 210699 w 4190478"/>
              <a:gd name="connsiteY44" fmla="*/ 2905696 h 5622710"/>
              <a:gd name="connsiteX45" fmla="*/ 1673855 w 4190478"/>
              <a:gd name="connsiteY45" fmla="*/ 1452849 h 5622710"/>
              <a:gd name="connsiteX46" fmla="*/ 2516623 w 4190478"/>
              <a:gd name="connsiteY46" fmla="*/ 1452849 h 5622710"/>
              <a:gd name="connsiteX47" fmla="*/ 2727322 w 4190478"/>
              <a:gd name="connsiteY47" fmla="*/ 1663547 h 5622710"/>
              <a:gd name="connsiteX48" fmla="*/ 2727322 w 4190478"/>
              <a:gd name="connsiteY48" fmla="*/ 2506315 h 5622710"/>
              <a:gd name="connsiteX49" fmla="*/ 2516623 w 4190478"/>
              <a:gd name="connsiteY49" fmla="*/ 2717014 h 5622710"/>
              <a:gd name="connsiteX50" fmla="*/ 1673855 w 4190478"/>
              <a:gd name="connsiteY50" fmla="*/ 2717014 h 5622710"/>
              <a:gd name="connsiteX51" fmla="*/ 1463156 w 4190478"/>
              <a:gd name="connsiteY51" fmla="*/ 2506315 h 5622710"/>
              <a:gd name="connsiteX52" fmla="*/ 1463156 w 4190478"/>
              <a:gd name="connsiteY52" fmla="*/ 1663547 h 5622710"/>
              <a:gd name="connsiteX53" fmla="*/ 1673855 w 4190478"/>
              <a:gd name="connsiteY53" fmla="*/ 1452849 h 5622710"/>
              <a:gd name="connsiteX54" fmla="*/ 210699 w 4190478"/>
              <a:gd name="connsiteY54" fmla="*/ 1452849 h 5622710"/>
              <a:gd name="connsiteX55" fmla="*/ 1053467 w 4190478"/>
              <a:gd name="connsiteY55" fmla="*/ 1452849 h 5622710"/>
              <a:gd name="connsiteX56" fmla="*/ 1264166 w 4190478"/>
              <a:gd name="connsiteY56" fmla="*/ 1663547 h 5622710"/>
              <a:gd name="connsiteX57" fmla="*/ 1264166 w 4190478"/>
              <a:gd name="connsiteY57" fmla="*/ 2506315 h 5622710"/>
              <a:gd name="connsiteX58" fmla="*/ 1053467 w 4190478"/>
              <a:gd name="connsiteY58" fmla="*/ 2717014 h 5622710"/>
              <a:gd name="connsiteX59" fmla="*/ 210699 w 4190478"/>
              <a:gd name="connsiteY59" fmla="*/ 2717014 h 5622710"/>
              <a:gd name="connsiteX60" fmla="*/ 0 w 4190478"/>
              <a:gd name="connsiteY60" fmla="*/ 2506315 h 5622710"/>
              <a:gd name="connsiteX61" fmla="*/ 0 w 4190478"/>
              <a:gd name="connsiteY61" fmla="*/ 1663547 h 5622710"/>
              <a:gd name="connsiteX62" fmla="*/ 210699 w 4190478"/>
              <a:gd name="connsiteY62" fmla="*/ 1452849 h 5622710"/>
              <a:gd name="connsiteX63" fmla="*/ 3133251 w 4190478"/>
              <a:gd name="connsiteY63" fmla="*/ 0 h 5622710"/>
              <a:gd name="connsiteX64" fmla="*/ 3976019 w 4190478"/>
              <a:gd name="connsiteY64" fmla="*/ 0 h 5622710"/>
              <a:gd name="connsiteX65" fmla="*/ 4186718 w 4190478"/>
              <a:gd name="connsiteY65" fmla="*/ 210699 h 5622710"/>
              <a:gd name="connsiteX66" fmla="*/ 4186718 w 4190478"/>
              <a:gd name="connsiteY66" fmla="*/ 1053467 h 5622710"/>
              <a:gd name="connsiteX67" fmla="*/ 3976019 w 4190478"/>
              <a:gd name="connsiteY67" fmla="*/ 1264166 h 5622710"/>
              <a:gd name="connsiteX68" fmla="*/ 3133251 w 4190478"/>
              <a:gd name="connsiteY68" fmla="*/ 1264166 h 5622710"/>
              <a:gd name="connsiteX69" fmla="*/ 2922552 w 4190478"/>
              <a:gd name="connsiteY69" fmla="*/ 1053467 h 5622710"/>
              <a:gd name="connsiteX70" fmla="*/ 2922552 w 4190478"/>
              <a:gd name="connsiteY70" fmla="*/ 210699 h 5622710"/>
              <a:gd name="connsiteX71" fmla="*/ 3133251 w 4190478"/>
              <a:gd name="connsiteY71" fmla="*/ 0 h 5622710"/>
              <a:gd name="connsiteX72" fmla="*/ 1673855 w 4190478"/>
              <a:gd name="connsiteY72" fmla="*/ 0 h 5622710"/>
              <a:gd name="connsiteX73" fmla="*/ 2516623 w 4190478"/>
              <a:gd name="connsiteY73" fmla="*/ 0 h 5622710"/>
              <a:gd name="connsiteX74" fmla="*/ 2727322 w 4190478"/>
              <a:gd name="connsiteY74" fmla="*/ 210699 h 5622710"/>
              <a:gd name="connsiteX75" fmla="*/ 2727322 w 4190478"/>
              <a:gd name="connsiteY75" fmla="*/ 1053467 h 5622710"/>
              <a:gd name="connsiteX76" fmla="*/ 2516623 w 4190478"/>
              <a:gd name="connsiteY76" fmla="*/ 1264166 h 5622710"/>
              <a:gd name="connsiteX77" fmla="*/ 1673855 w 4190478"/>
              <a:gd name="connsiteY77" fmla="*/ 1264166 h 5622710"/>
              <a:gd name="connsiteX78" fmla="*/ 1463156 w 4190478"/>
              <a:gd name="connsiteY78" fmla="*/ 1053467 h 5622710"/>
              <a:gd name="connsiteX79" fmla="*/ 1463156 w 4190478"/>
              <a:gd name="connsiteY79" fmla="*/ 210699 h 5622710"/>
              <a:gd name="connsiteX80" fmla="*/ 1673855 w 4190478"/>
              <a:gd name="connsiteY80" fmla="*/ 0 h 5622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90478" h="5622710">
                <a:moveTo>
                  <a:pt x="3137011" y="4358544"/>
                </a:moveTo>
                <a:lnTo>
                  <a:pt x="3979779" y="4358544"/>
                </a:lnTo>
                <a:cubicBezTo>
                  <a:pt x="4096145" y="4358544"/>
                  <a:pt x="4190478" y="4452877"/>
                  <a:pt x="4190478" y="4569243"/>
                </a:cubicBezTo>
                <a:lnTo>
                  <a:pt x="4190478" y="5412012"/>
                </a:lnTo>
                <a:cubicBezTo>
                  <a:pt x="4190478" y="5528378"/>
                  <a:pt x="4096145" y="5622710"/>
                  <a:pt x="3979779" y="5622710"/>
                </a:cubicBezTo>
                <a:lnTo>
                  <a:pt x="3137011" y="5622710"/>
                </a:lnTo>
                <a:cubicBezTo>
                  <a:pt x="3020645" y="5622710"/>
                  <a:pt x="2926312" y="5528378"/>
                  <a:pt x="2926312" y="5412012"/>
                </a:cubicBezTo>
                <a:lnTo>
                  <a:pt x="2926312" y="4569243"/>
                </a:lnTo>
                <a:cubicBezTo>
                  <a:pt x="2926312" y="4452877"/>
                  <a:pt x="3020645" y="4358544"/>
                  <a:pt x="3137011" y="4358544"/>
                </a:cubicBezTo>
                <a:close/>
                <a:moveTo>
                  <a:pt x="210699" y="4358544"/>
                </a:moveTo>
                <a:lnTo>
                  <a:pt x="1053467" y="4358544"/>
                </a:lnTo>
                <a:cubicBezTo>
                  <a:pt x="1169833" y="4358544"/>
                  <a:pt x="1264166" y="4452877"/>
                  <a:pt x="1264166" y="4569243"/>
                </a:cubicBezTo>
                <a:lnTo>
                  <a:pt x="1264166" y="5412012"/>
                </a:lnTo>
                <a:cubicBezTo>
                  <a:pt x="1264166" y="5528378"/>
                  <a:pt x="1169833" y="5622710"/>
                  <a:pt x="1053467" y="5622710"/>
                </a:cubicBezTo>
                <a:lnTo>
                  <a:pt x="210699" y="5622710"/>
                </a:lnTo>
                <a:cubicBezTo>
                  <a:pt x="94333" y="5622710"/>
                  <a:pt x="0" y="5528378"/>
                  <a:pt x="0" y="5412012"/>
                </a:cubicBezTo>
                <a:lnTo>
                  <a:pt x="0" y="4569243"/>
                </a:lnTo>
                <a:cubicBezTo>
                  <a:pt x="0" y="4452877"/>
                  <a:pt x="94333" y="4358544"/>
                  <a:pt x="210699" y="4358544"/>
                </a:cubicBezTo>
                <a:close/>
                <a:moveTo>
                  <a:pt x="3137011" y="2905696"/>
                </a:moveTo>
                <a:lnTo>
                  <a:pt x="3979779" y="2905696"/>
                </a:lnTo>
                <a:cubicBezTo>
                  <a:pt x="4096145" y="2905696"/>
                  <a:pt x="4190478" y="3000029"/>
                  <a:pt x="4190478" y="3116395"/>
                </a:cubicBezTo>
                <a:lnTo>
                  <a:pt x="4190478" y="3959163"/>
                </a:lnTo>
                <a:cubicBezTo>
                  <a:pt x="4190478" y="4075529"/>
                  <a:pt x="4096145" y="4169863"/>
                  <a:pt x="3979779" y="4169863"/>
                </a:cubicBezTo>
                <a:lnTo>
                  <a:pt x="3137011" y="4169863"/>
                </a:lnTo>
                <a:cubicBezTo>
                  <a:pt x="3020645" y="4169863"/>
                  <a:pt x="2926312" y="4075529"/>
                  <a:pt x="2926312" y="3959163"/>
                </a:cubicBezTo>
                <a:lnTo>
                  <a:pt x="2926312" y="3116395"/>
                </a:lnTo>
                <a:cubicBezTo>
                  <a:pt x="2926312" y="3000029"/>
                  <a:pt x="3020645" y="2905696"/>
                  <a:pt x="3137011" y="2905696"/>
                </a:cubicBezTo>
                <a:close/>
                <a:moveTo>
                  <a:pt x="1673855" y="2905696"/>
                </a:moveTo>
                <a:lnTo>
                  <a:pt x="2516623" y="2905696"/>
                </a:lnTo>
                <a:cubicBezTo>
                  <a:pt x="2632989" y="2905696"/>
                  <a:pt x="2727322" y="3000029"/>
                  <a:pt x="2727322" y="3116395"/>
                </a:cubicBezTo>
                <a:lnTo>
                  <a:pt x="2727322" y="3959163"/>
                </a:lnTo>
                <a:cubicBezTo>
                  <a:pt x="2727322" y="4075529"/>
                  <a:pt x="2632989" y="4169863"/>
                  <a:pt x="2516623" y="4169863"/>
                </a:cubicBezTo>
                <a:lnTo>
                  <a:pt x="1673855" y="4169863"/>
                </a:lnTo>
                <a:cubicBezTo>
                  <a:pt x="1557489" y="4169863"/>
                  <a:pt x="1463156" y="4075529"/>
                  <a:pt x="1463156" y="3959163"/>
                </a:cubicBezTo>
                <a:lnTo>
                  <a:pt x="1463156" y="3116395"/>
                </a:lnTo>
                <a:cubicBezTo>
                  <a:pt x="1463156" y="3000029"/>
                  <a:pt x="1557489" y="2905696"/>
                  <a:pt x="1673855" y="2905696"/>
                </a:cubicBezTo>
                <a:close/>
                <a:moveTo>
                  <a:pt x="210699" y="2905696"/>
                </a:moveTo>
                <a:lnTo>
                  <a:pt x="1053467" y="2905696"/>
                </a:lnTo>
                <a:cubicBezTo>
                  <a:pt x="1169833" y="2905696"/>
                  <a:pt x="1264166" y="3000029"/>
                  <a:pt x="1264166" y="3116395"/>
                </a:cubicBezTo>
                <a:lnTo>
                  <a:pt x="1264166" y="3959163"/>
                </a:lnTo>
                <a:cubicBezTo>
                  <a:pt x="1264166" y="4075529"/>
                  <a:pt x="1169833" y="4169863"/>
                  <a:pt x="1053467" y="4169863"/>
                </a:cubicBezTo>
                <a:lnTo>
                  <a:pt x="210699" y="4169863"/>
                </a:lnTo>
                <a:cubicBezTo>
                  <a:pt x="94333" y="4169863"/>
                  <a:pt x="0" y="4075529"/>
                  <a:pt x="0" y="3959163"/>
                </a:cubicBezTo>
                <a:lnTo>
                  <a:pt x="0" y="3116395"/>
                </a:lnTo>
                <a:cubicBezTo>
                  <a:pt x="0" y="3000029"/>
                  <a:pt x="94333" y="2905696"/>
                  <a:pt x="210699" y="2905696"/>
                </a:cubicBezTo>
                <a:close/>
                <a:moveTo>
                  <a:pt x="1673855" y="1452849"/>
                </a:moveTo>
                <a:lnTo>
                  <a:pt x="2516623" y="1452849"/>
                </a:lnTo>
                <a:cubicBezTo>
                  <a:pt x="2632989" y="1452849"/>
                  <a:pt x="2727322" y="1547181"/>
                  <a:pt x="2727322" y="1663547"/>
                </a:cubicBezTo>
                <a:lnTo>
                  <a:pt x="2727322" y="2506315"/>
                </a:lnTo>
                <a:cubicBezTo>
                  <a:pt x="2727322" y="2622681"/>
                  <a:pt x="2632989" y="2717014"/>
                  <a:pt x="2516623" y="2717014"/>
                </a:cubicBezTo>
                <a:lnTo>
                  <a:pt x="1673855" y="2717014"/>
                </a:lnTo>
                <a:cubicBezTo>
                  <a:pt x="1557489" y="2717014"/>
                  <a:pt x="1463156" y="2622681"/>
                  <a:pt x="1463156" y="2506315"/>
                </a:cubicBezTo>
                <a:lnTo>
                  <a:pt x="1463156" y="1663547"/>
                </a:lnTo>
                <a:cubicBezTo>
                  <a:pt x="1463156" y="1547181"/>
                  <a:pt x="1557489" y="1452849"/>
                  <a:pt x="1673855" y="1452849"/>
                </a:cubicBezTo>
                <a:close/>
                <a:moveTo>
                  <a:pt x="210699" y="1452849"/>
                </a:moveTo>
                <a:lnTo>
                  <a:pt x="1053467" y="1452849"/>
                </a:lnTo>
                <a:cubicBezTo>
                  <a:pt x="1169833" y="1452849"/>
                  <a:pt x="1264166" y="1547181"/>
                  <a:pt x="1264166" y="1663547"/>
                </a:cubicBezTo>
                <a:lnTo>
                  <a:pt x="1264166" y="2506315"/>
                </a:lnTo>
                <a:cubicBezTo>
                  <a:pt x="1264166" y="2622681"/>
                  <a:pt x="1169833" y="2717014"/>
                  <a:pt x="1053467" y="2717014"/>
                </a:cubicBezTo>
                <a:lnTo>
                  <a:pt x="210699" y="2717014"/>
                </a:lnTo>
                <a:cubicBezTo>
                  <a:pt x="94333" y="2717014"/>
                  <a:pt x="0" y="2622681"/>
                  <a:pt x="0" y="2506315"/>
                </a:cubicBezTo>
                <a:lnTo>
                  <a:pt x="0" y="1663547"/>
                </a:lnTo>
                <a:cubicBezTo>
                  <a:pt x="0" y="1547181"/>
                  <a:pt x="94333" y="1452849"/>
                  <a:pt x="210699" y="1452849"/>
                </a:cubicBezTo>
                <a:close/>
                <a:moveTo>
                  <a:pt x="3133251" y="0"/>
                </a:moveTo>
                <a:lnTo>
                  <a:pt x="3976019" y="0"/>
                </a:lnTo>
                <a:cubicBezTo>
                  <a:pt x="4092385" y="0"/>
                  <a:pt x="4186718" y="94333"/>
                  <a:pt x="4186718" y="210699"/>
                </a:cubicBezTo>
                <a:lnTo>
                  <a:pt x="4186718" y="1053467"/>
                </a:lnTo>
                <a:cubicBezTo>
                  <a:pt x="4186718" y="1169833"/>
                  <a:pt x="4092385" y="1264166"/>
                  <a:pt x="3976019" y="1264166"/>
                </a:cubicBezTo>
                <a:lnTo>
                  <a:pt x="3133251" y="1264166"/>
                </a:lnTo>
                <a:cubicBezTo>
                  <a:pt x="3016885" y="1264166"/>
                  <a:pt x="2922552" y="1169833"/>
                  <a:pt x="2922552" y="1053467"/>
                </a:cubicBezTo>
                <a:lnTo>
                  <a:pt x="2922552" y="210699"/>
                </a:lnTo>
                <a:cubicBezTo>
                  <a:pt x="2922552" y="94333"/>
                  <a:pt x="3016885" y="0"/>
                  <a:pt x="3133251" y="0"/>
                </a:cubicBezTo>
                <a:close/>
                <a:moveTo>
                  <a:pt x="1673855" y="0"/>
                </a:moveTo>
                <a:lnTo>
                  <a:pt x="2516623" y="0"/>
                </a:lnTo>
                <a:cubicBezTo>
                  <a:pt x="2632989" y="0"/>
                  <a:pt x="2727322" y="94333"/>
                  <a:pt x="2727322" y="210699"/>
                </a:cubicBezTo>
                <a:lnTo>
                  <a:pt x="2727322" y="1053467"/>
                </a:lnTo>
                <a:cubicBezTo>
                  <a:pt x="2727322" y="1169833"/>
                  <a:pt x="2632989" y="1264166"/>
                  <a:pt x="2516623" y="1264166"/>
                </a:cubicBezTo>
                <a:lnTo>
                  <a:pt x="1673855" y="1264166"/>
                </a:lnTo>
                <a:cubicBezTo>
                  <a:pt x="1557489" y="1264166"/>
                  <a:pt x="1463156" y="1169833"/>
                  <a:pt x="1463156" y="1053467"/>
                </a:cubicBezTo>
                <a:lnTo>
                  <a:pt x="1463156" y="210699"/>
                </a:lnTo>
                <a:cubicBezTo>
                  <a:pt x="1463156" y="94333"/>
                  <a:pt x="1557489" y="0"/>
                  <a:pt x="1673855"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526307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_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D955E73F-B6AC-EF18-E310-55CEF7D42337}"/>
              </a:ext>
            </a:extLst>
          </p:cNvPr>
          <p:cNvSpPr>
            <a:spLocks noGrp="1"/>
          </p:cNvSpPr>
          <p:nvPr>
            <p:ph type="pic" sz="quarter" idx="10"/>
          </p:nvPr>
        </p:nvSpPr>
        <p:spPr>
          <a:xfrm>
            <a:off x="7202014" y="696219"/>
            <a:ext cx="4073359" cy="5465562"/>
          </a:xfrm>
          <a:custGeom>
            <a:avLst/>
            <a:gdLst>
              <a:gd name="connsiteX0" fmla="*/ 3049335 w 4073359"/>
              <a:gd name="connsiteY0" fmla="*/ 4236728 h 5465562"/>
              <a:gd name="connsiteX1" fmla="*/ 3868549 w 4073359"/>
              <a:gd name="connsiteY1" fmla="*/ 4236728 h 5465562"/>
              <a:gd name="connsiteX2" fmla="*/ 4073359 w 4073359"/>
              <a:gd name="connsiteY2" fmla="*/ 4441538 h 5465562"/>
              <a:gd name="connsiteX3" fmla="*/ 4073359 w 4073359"/>
              <a:gd name="connsiteY3" fmla="*/ 5260752 h 5465562"/>
              <a:gd name="connsiteX4" fmla="*/ 3868549 w 4073359"/>
              <a:gd name="connsiteY4" fmla="*/ 5465562 h 5465562"/>
              <a:gd name="connsiteX5" fmla="*/ 3049335 w 4073359"/>
              <a:gd name="connsiteY5" fmla="*/ 5465562 h 5465562"/>
              <a:gd name="connsiteX6" fmla="*/ 2844525 w 4073359"/>
              <a:gd name="connsiteY6" fmla="*/ 5260752 h 5465562"/>
              <a:gd name="connsiteX7" fmla="*/ 2844525 w 4073359"/>
              <a:gd name="connsiteY7" fmla="*/ 4441538 h 5465562"/>
              <a:gd name="connsiteX8" fmla="*/ 3049335 w 4073359"/>
              <a:gd name="connsiteY8" fmla="*/ 4236728 h 5465562"/>
              <a:gd name="connsiteX9" fmla="*/ 1627072 w 4073359"/>
              <a:gd name="connsiteY9" fmla="*/ 4236728 h 5465562"/>
              <a:gd name="connsiteX10" fmla="*/ 2446286 w 4073359"/>
              <a:gd name="connsiteY10" fmla="*/ 4236728 h 5465562"/>
              <a:gd name="connsiteX11" fmla="*/ 2651096 w 4073359"/>
              <a:gd name="connsiteY11" fmla="*/ 4441538 h 5465562"/>
              <a:gd name="connsiteX12" fmla="*/ 2651096 w 4073359"/>
              <a:gd name="connsiteY12" fmla="*/ 5260752 h 5465562"/>
              <a:gd name="connsiteX13" fmla="*/ 2446286 w 4073359"/>
              <a:gd name="connsiteY13" fmla="*/ 5465562 h 5465562"/>
              <a:gd name="connsiteX14" fmla="*/ 1627072 w 4073359"/>
              <a:gd name="connsiteY14" fmla="*/ 5465562 h 5465562"/>
              <a:gd name="connsiteX15" fmla="*/ 1422262 w 4073359"/>
              <a:gd name="connsiteY15" fmla="*/ 5260752 h 5465562"/>
              <a:gd name="connsiteX16" fmla="*/ 1422262 w 4073359"/>
              <a:gd name="connsiteY16" fmla="*/ 4441538 h 5465562"/>
              <a:gd name="connsiteX17" fmla="*/ 1627072 w 4073359"/>
              <a:gd name="connsiteY17" fmla="*/ 4236728 h 5465562"/>
              <a:gd name="connsiteX18" fmla="*/ 204810 w 4073359"/>
              <a:gd name="connsiteY18" fmla="*/ 4236728 h 5465562"/>
              <a:gd name="connsiteX19" fmla="*/ 1024024 w 4073359"/>
              <a:gd name="connsiteY19" fmla="*/ 4236728 h 5465562"/>
              <a:gd name="connsiteX20" fmla="*/ 1228834 w 4073359"/>
              <a:gd name="connsiteY20" fmla="*/ 4441538 h 5465562"/>
              <a:gd name="connsiteX21" fmla="*/ 1228834 w 4073359"/>
              <a:gd name="connsiteY21" fmla="*/ 5260752 h 5465562"/>
              <a:gd name="connsiteX22" fmla="*/ 1024024 w 4073359"/>
              <a:gd name="connsiteY22" fmla="*/ 5465562 h 5465562"/>
              <a:gd name="connsiteX23" fmla="*/ 204810 w 4073359"/>
              <a:gd name="connsiteY23" fmla="*/ 5465562 h 5465562"/>
              <a:gd name="connsiteX24" fmla="*/ 0 w 4073359"/>
              <a:gd name="connsiteY24" fmla="*/ 5260752 h 5465562"/>
              <a:gd name="connsiteX25" fmla="*/ 0 w 4073359"/>
              <a:gd name="connsiteY25" fmla="*/ 4441538 h 5465562"/>
              <a:gd name="connsiteX26" fmla="*/ 204810 w 4073359"/>
              <a:gd name="connsiteY26" fmla="*/ 4236728 h 5465562"/>
              <a:gd name="connsiteX27" fmla="*/ 3049335 w 4073359"/>
              <a:gd name="connsiteY27" fmla="*/ 2824485 h 5465562"/>
              <a:gd name="connsiteX28" fmla="*/ 3868549 w 4073359"/>
              <a:gd name="connsiteY28" fmla="*/ 2824485 h 5465562"/>
              <a:gd name="connsiteX29" fmla="*/ 4073359 w 4073359"/>
              <a:gd name="connsiteY29" fmla="*/ 3029295 h 5465562"/>
              <a:gd name="connsiteX30" fmla="*/ 4073359 w 4073359"/>
              <a:gd name="connsiteY30" fmla="*/ 3848509 h 5465562"/>
              <a:gd name="connsiteX31" fmla="*/ 3868549 w 4073359"/>
              <a:gd name="connsiteY31" fmla="*/ 4053319 h 5465562"/>
              <a:gd name="connsiteX32" fmla="*/ 3049335 w 4073359"/>
              <a:gd name="connsiteY32" fmla="*/ 4053319 h 5465562"/>
              <a:gd name="connsiteX33" fmla="*/ 2844525 w 4073359"/>
              <a:gd name="connsiteY33" fmla="*/ 3848509 h 5465562"/>
              <a:gd name="connsiteX34" fmla="*/ 2844525 w 4073359"/>
              <a:gd name="connsiteY34" fmla="*/ 3029295 h 5465562"/>
              <a:gd name="connsiteX35" fmla="*/ 3049335 w 4073359"/>
              <a:gd name="connsiteY35" fmla="*/ 2824485 h 5465562"/>
              <a:gd name="connsiteX36" fmla="*/ 1627072 w 4073359"/>
              <a:gd name="connsiteY36" fmla="*/ 2824485 h 5465562"/>
              <a:gd name="connsiteX37" fmla="*/ 2446286 w 4073359"/>
              <a:gd name="connsiteY37" fmla="*/ 2824485 h 5465562"/>
              <a:gd name="connsiteX38" fmla="*/ 2651096 w 4073359"/>
              <a:gd name="connsiteY38" fmla="*/ 3029295 h 5465562"/>
              <a:gd name="connsiteX39" fmla="*/ 2651096 w 4073359"/>
              <a:gd name="connsiteY39" fmla="*/ 3848509 h 5465562"/>
              <a:gd name="connsiteX40" fmla="*/ 2446286 w 4073359"/>
              <a:gd name="connsiteY40" fmla="*/ 4053319 h 5465562"/>
              <a:gd name="connsiteX41" fmla="*/ 1627072 w 4073359"/>
              <a:gd name="connsiteY41" fmla="*/ 4053319 h 5465562"/>
              <a:gd name="connsiteX42" fmla="*/ 1422262 w 4073359"/>
              <a:gd name="connsiteY42" fmla="*/ 3848509 h 5465562"/>
              <a:gd name="connsiteX43" fmla="*/ 1422262 w 4073359"/>
              <a:gd name="connsiteY43" fmla="*/ 3029295 h 5465562"/>
              <a:gd name="connsiteX44" fmla="*/ 1627072 w 4073359"/>
              <a:gd name="connsiteY44" fmla="*/ 2824485 h 5465562"/>
              <a:gd name="connsiteX45" fmla="*/ 204810 w 4073359"/>
              <a:gd name="connsiteY45" fmla="*/ 2824485 h 5465562"/>
              <a:gd name="connsiteX46" fmla="*/ 1024024 w 4073359"/>
              <a:gd name="connsiteY46" fmla="*/ 2824485 h 5465562"/>
              <a:gd name="connsiteX47" fmla="*/ 1228834 w 4073359"/>
              <a:gd name="connsiteY47" fmla="*/ 3029295 h 5465562"/>
              <a:gd name="connsiteX48" fmla="*/ 1228834 w 4073359"/>
              <a:gd name="connsiteY48" fmla="*/ 3848509 h 5465562"/>
              <a:gd name="connsiteX49" fmla="*/ 1024024 w 4073359"/>
              <a:gd name="connsiteY49" fmla="*/ 4053319 h 5465562"/>
              <a:gd name="connsiteX50" fmla="*/ 204810 w 4073359"/>
              <a:gd name="connsiteY50" fmla="*/ 4053319 h 5465562"/>
              <a:gd name="connsiteX51" fmla="*/ 0 w 4073359"/>
              <a:gd name="connsiteY51" fmla="*/ 3848509 h 5465562"/>
              <a:gd name="connsiteX52" fmla="*/ 0 w 4073359"/>
              <a:gd name="connsiteY52" fmla="*/ 3029295 h 5465562"/>
              <a:gd name="connsiteX53" fmla="*/ 204810 w 4073359"/>
              <a:gd name="connsiteY53" fmla="*/ 2824485 h 5465562"/>
              <a:gd name="connsiteX54" fmla="*/ 3049335 w 4073359"/>
              <a:gd name="connsiteY54" fmla="*/ 1412243 h 5465562"/>
              <a:gd name="connsiteX55" fmla="*/ 3868549 w 4073359"/>
              <a:gd name="connsiteY55" fmla="*/ 1412243 h 5465562"/>
              <a:gd name="connsiteX56" fmla="*/ 4073359 w 4073359"/>
              <a:gd name="connsiteY56" fmla="*/ 1617053 h 5465562"/>
              <a:gd name="connsiteX57" fmla="*/ 4073359 w 4073359"/>
              <a:gd name="connsiteY57" fmla="*/ 2436267 h 5465562"/>
              <a:gd name="connsiteX58" fmla="*/ 3868549 w 4073359"/>
              <a:gd name="connsiteY58" fmla="*/ 2641077 h 5465562"/>
              <a:gd name="connsiteX59" fmla="*/ 3049335 w 4073359"/>
              <a:gd name="connsiteY59" fmla="*/ 2641077 h 5465562"/>
              <a:gd name="connsiteX60" fmla="*/ 2844525 w 4073359"/>
              <a:gd name="connsiteY60" fmla="*/ 2436267 h 5465562"/>
              <a:gd name="connsiteX61" fmla="*/ 2844525 w 4073359"/>
              <a:gd name="connsiteY61" fmla="*/ 1617053 h 5465562"/>
              <a:gd name="connsiteX62" fmla="*/ 3049335 w 4073359"/>
              <a:gd name="connsiteY62" fmla="*/ 1412243 h 5465562"/>
              <a:gd name="connsiteX63" fmla="*/ 1627072 w 4073359"/>
              <a:gd name="connsiteY63" fmla="*/ 1412243 h 5465562"/>
              <a:gd name="connsiteX64" fmla="*/ 2446286 w 4073359"/>
              <a:gd name="connsiteY64" fmla="*/ 1412243 h 5465562"/>
              <a:gd name="connsiteX65" fmla="*/ 2651096 w 4073359"/>
              <a:gd name="connsiteY65" fmla="*/ 1617053 h 5465562"/>
              <a:gd name="connsiteX66" fmla="*/ 2651096 w 4073359"/>
              <a:gd name="connsiteY66" fmla="*/ 2436267 h 5465562"/>
              <a:gd name="connsiteX67" fmla="*/ 2446286 w 4073359"/>
              <a:gd name="connsiteY67" fmla="*/ 2641077 h 5465562"/>
              <a:gd name="connsiteX68" fmla="*/ 1627072 w 4073359"/>
              <a:gd name="connsiteY68" fmla="*/ 2641077 h 5465562"/>
              <a:gd name="connsiteX69" fmla="*/ 1422262 w 4073359"/>
              <a:gd name="connsiteY69" fmla="*/ 2436267 h 5465562"/>
              <a:gd name="connsiteX70" fmla="*/ 1422262 w 4073359"/>
              <a:gd name="connsiteY70" fmla="*/ 1617053 h 5465562"/>
              <a:gd name="connsiteX71" fmla="*/ 1627072 w 4073359"/>
              <a:gd name="connsiteY71" fmla="*/ 1412243 h 5465562"/>
              <a:gd name="connsiteX72" fmla="*/ 204810 w 4073359"/>
              <a:gd name="connsiteY72" fmla="*/ 1412243 h 5465562"/>
              <a:gd name="connsiteX73" fmla="*/ 1024024 w 4073359"/>
              <a:gd name="connsiteY73" fmla="*/ 1412243 h 5465562"/>
              <a:gd name="connsiteX74" fmla="*/ 1228834 w 4073359"/>
              <a:gd name="connsiteY74" fmla="*/ 1617053 h 5465562"/>
              <a:gd name="connsiteX75" fmla="*/ 1228834 w 4073359"/>
              <a:gd name="connsiteY75" fmla="*/ 2436267 h 5465562"/>
              <a:gd name="connsiteX76" fmla="*/ 1024024 w 4073359"/>
              <a:gd name="connsiteY76" fmla="*/ 2641077 h 5465562"/>
              <a:gd name="connsiteX77" fmla="*/ 204810 w 4073359"/>
              <a:gd name="connsiteY77" fmla="*/ 2641077 h 5465562"/>
              <a:gd name="connsiteX78" fmla="*/ 0 w 4073359"/>
              <a:gd name="connsiteY78" fmla="*/ 2436267 h 5465562"/>
              <a:gd name="connsiteX79" fmla="*/ 0 w 4073359"/>
              <a:gd name="connsiteY79" fmla="*/ 1617053 h 5465562"/>
              <a:gd name="connsiteX80" fmla="*/ 204810 w 4073359"/>
              <a:gd name="connsiteY80" fmla="*/ 1412243 h 5465562"/>
              <a:gd name="connsiteX81" fmla="*/ 1627072 w 4073359"/>
              <a:gd name="connsiteY81" fmla="*/ 1 h 5465562"/>
              <a:gd name="connsiteX82" fmla="*/ 2446286 w 4073359"/>
              <a:gd name="connsiteY82" fmla="*/ 1 h 5465562"/>
              <a:gd name="connsiteX83" fmla="*/ 2651096 w 4073359"/>
              <a:gd name="connsiteY83" fmla="*/ 204810 h 5465562"/>
              <a:gd name="connsiteX84" fmla="*/ 2651096 w 4073359"/>
              <a:gd name="connsiteY84" fmla="*/ 1024024 h 5465562"/>
              <a:gd name="connsiteX85" fmla="*/ 2446286 w 4073359"/>
              <a:gd name="connsiteY85" fmla="*/ 1228835 h 5465562"/>
              <a:gd name="connsiteX86" fmla="*/ 1627072 w 4073359"/>
              <a:gd name="connsiteY86" fmla="*/ 1228835 h 5465562"/>
              <a:gd name="connsiteX87" fmla="*/ 1422262 w 4073359"/>
              <a:gd name="connsiteY87" fmla="*/ 1024024 h 5465562"/>
              <a:gd name="connsiteX88" fmla="*/ 1422262 w 4073359"/>
              <a:gd name="connsiteY88" fmla="*/ 204810 h 5465562"/>
              <a:gd name="connsiteX89" fmla="*/ 1627072 w 4073359"/>
              <a:gd name="connsiteY89" fmla="*/ 1 h 5465562"/>
              <a:gd name="connsiteX90" fmla="*/ 204810 w 4073359"/>
              <a:gd name="connsiteY90" fmla="*/ 1 h 5465562"/>
              <a:gd name="connsiteX91" fmla="*/ 1024024 w 4073359"/>
              <a:gd name="connsiteY91" fmla="*/ 1 h 5465562"/>
              <a:gd name="connsiteX92" fmla="*/ 1228834 w 4073359"/>
              <a:gd name="connsiteY92" fmla="*/ 204811 h 5465562"/>
              <a:gd name="connsiteX93" fmla="*/ 1228834 w 4073359"/>
              <a:gd name="connsiteY93" fmla="*/ 1024025 h 5465562"/>
              <a:gd name="connsiteX94" fmla="*/ 1024024 w 4073359"/>
              <a:gd name="connsiteY94" fmla="*/ 1228835 h 5465562"/>
              <a:gd name="connsiteX95" fmla="*/ 204810 w 4073359"/>
              <a:gd name="connsiteY95" fmla="*/ 1228835 h 5465562"/>
              <a:gd name="connsiteX96" fmla="*/ 0 w 4073359"/>
              <a:gd name="connsiteY96" fmla="*/ 1024025 h 5465562"/>
              <a:gd name="connsiteX97" fmla="*/ 0 w 4073359"/>
              <a:gd name="connsiteY97" fmla="*/ 204811 h 5465562"/>
              <a:gd name="connsiteX98" fmla="*/ 204810 w 4073359"/>
              <a:gd name="connsiteY98" fmla="*/ 1 h 5465562"/>
              <a:gd name="connsiteX99" fmla="*/ 3049335 w 4073359"/>
              <a:gd name="connsiteY99" fmla="*/ 0 h 5465562"/>
              <a:gd name="connsiteX100" fmla="*/ 3868549 w 4073359"/>
              <a:gd name="connsiteY100" fmla="*/ 0 h 5465562"/>
              <a:gd name="connsiteX101" fmla="*/ 4073359 w 4073359"/>
              <a:gd name="connsiteY101" fmla="*/ 204810 h 5465562"/>
              <a:gd name="connsiteX102" fmla="*/ 4073359 w 4073359"/>
              <a:gd name="connsiteY102" fmla="*/ 1024024 h 5465562"/>
              <a:gd name="connsiteX103" fmla="*/ 3868549 w 4073359"/>
              <a:gd name="connsiteY103" fmla="*/ 1228834 h 5465562"/>
              <a:gd name="connsiteX104" fmla="*/ 3049335 w 4073359"/>
              <a:gd name="connsiteY104" fmla="*/ 1228834 h 5465562"/>
              <a:gd name="connsiteX105" fmla="*/ 2844525 w 4073359"/>
              <a:gd name="connsiteY105" fmla="*/ 1024024 h 5465562"/>
              <a:gd name="connsiteX106" fmla="*/ 2844525 w 4073359"/>
              <a:gd name="connsiteY106" fmla="*/ 204810 h 5465562"/>
              <a:gd name="connsiteX107" fmla="*/ 3049335 w 4073359"/>
              <a:gd name="connsiteY107" fmla="*/ 0 h 546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73359" h="5465562">
                <a:moveTo>
                  <a:pt x="3049335" y="4236728"/>
                </a:moveTo>
                <a:lnTo>
                  <a:pt x="3868549" y="4236728"/>
                </a:lnTo>
                <a:cubicBezTo>
                  <a:pt x="3981662" y="4236728"/>
                  <a:pt x="4073359" y="4328425"/>
                  <a:pt x="4073359" y="4441538"/>
                </a:cubicBezTo>
                <a:lnTo>
                  <a:pt x="4073359" y="5260752"/>
                </a:lnTo>
                <a:cubicBezTo>
                  <a:pt x="4073359" y="5373865"/>
                  <a:pt x="3981662" y="5465562"/>
                  <a:pt x="3868549" y="5465562"/>
                </a:cubicBezTo>
                <a:lnTo>
                  <a:pt x="3049335" y="5465562"/>
                </a:lnTo>
                <a:cubicBezTo>
                  <a:pt x="2936222" y="5465562"/>
                  <a:pt x="2844525" y="5373865"/>
                  <a:pt x="2844525" y="5260752"/>
                </a:cubicBezTo>
                <a:lnTo>
                  <a:pt x="2844525" y="4441538"/>
                </a:lnTo>
                <a:cubicBezTo>
                  <a:pt x="2844525" y="4328425"/>
                  <a:pt x="2936222" y="4236728"/>
                  <a:pt x="3049335" y="4236728"/>
                </a:cubicBezTo>
                <a:close/>
                <a:moveTo>
                  <a:pt x="1627072" y="4236728"/>
                </a:moveTo>
                <a:lnTo>
                  <a:pt x="2446286" y="4236728"/>
                </a:lnTo>
                <a:cubicBezTo>
                  <a:pt x="2559399" y="4236728"/>
                  <a:pt x="2651096" y="4328425"/>
                  <a:pt x="2651096" y="4441538"/>
                </a:cubicBezTo>
                <a:lnTo>
                  <a:pt x="2651096" y="5260752"/>
                </a:lnTo>
                <a:cubicBezTo>
                  <a:pt x="2651096" y="5373865"/>
                  <a:pt x="2559399" y="5465562"/>
                  <a:pt x="2446286" y="5465562"/>
                </a:cubicBezTo>
                <a:lnTo>
                  <a:pt x="1627072" y="5465562"/>
                </a:lnTo>
                <a:cubicBezTo>
                  <a:pt x="1513959" y="5465562"/>
                  <a:pt x="1422262" y="5373865"/>
                  <a:pt x="1422262" y="5260752"/>
                </a:cubicBezTo>
                <a:lnTo>
                  <a:pt x="1422262" y="4441538"/>
                </a:lnTo>
                <a:cubicBezTo>
                  <a:pt x="1422262" y="4328425"/>
                  <a:pt x="1513959" y="4236728"/>
                  <a:pt x="1627072" y="4236728"/>
                </a:cubicBezTo>
                <a:close/>
                <a:moveTo>
                  <a:pt x="204810" y="4236728"/>
                </a:moveTo>
                <a:lnTo>
                  <a:pt x="1024024" y="4236728"/>
                </a:lnTo>
                <a:cubicBezTo>
                  <a:pt x="1137137" y="4236728"/>
                  <a:pt x="1228834" y="4328425"/>
                  <a:pt x="1228834" y="4441538"/>
                </a:cubicBezTo>
                <a:lnTo>
                  <a:pt x="1228834" y="5260752"/>
                </a:lnTo>
                <a:cubicBezTo>
                  <a:pt x="1228834" y="5373865"/>
                  <a:pt x="1137137" y="5465562"/>
                  <a:pt x="1024024" y="5465562"/>
                </a:cubicBezTo>
                <a:lnTo>
                  <a:pt x="204810" y="5465562"/>
                </a:lnTo>
                <a:cubicBezTo>
                  <a:pt x="91697" y="5465562"/>
                  <a:pt x="0" y="5373865"/>
                  <a:pt x="0" y="5260752"/>
                </a:cubicBezTo>
                <a:lnTo>
                  <a:pt x="0" y="4441538"/>
                </a:lnTo>
                <a:cubicBezTo>
                  <a:pt x="0" y="4328425"/>
                  <a:pt x="91697" y="4236728"/>
                  <a:pt x="204810" y="4236728"/>
                </a:cubicBezTo>
                <a:close/>
                <a:moveTo>
                  <a:pt x="3049335" y="2824485"/>
                </a:moveTo>
                <a:lnTo>
                  <a:pt x="3868549" y="2824485"/>
                </a:lnTo>
                <a:cubicBezTo>
                  <a:pt x="3981662" y="2824485"/>
                  <a:pt x="4073359" y="2916182"/>
                  <a:pt x="4073359" y="3029295"/>
                </a:cubicBezTo>
                <a:lnTo>
                  <a:pt x="4073359" y="3848509"/>
                </a:lnTo>
                <a:cubicBezTo>
                  <a:pt x="4073359" y="3961622"/>
                  <a:pt x="3981662" y="4053319"/>
                  <a:pt x="3868549" y="4053319"/>
                </a:cubicBezTo>
                <a:lnTo>
                  <a:pt x="3049335" y="4053319"/>
                </a:lnTo>
                <a:cubicBezTo>
                  <a:pt x="2936222" y="4053319"/>
                  <a:pt x="2844525" y="3961622"/>
                  <a:pt x="2844525" y="3848509"/>
                </a:cubicBezTo>
                <a:lnTo>
                  <a:pt x="2844525" y="3029295"/>
                </a:lnTo>
                <a:cubicBezTo>
                  <a:pt x="2844525" y="2916182"/>
                  <a:pt x="2936222" y="2824485"/>
                  <a:pt x="3049335" y="2824485"/>
                </a:cubicBezTo>
                <a:close/>
                <a:moveTo>
                  <a:pt x="1627072" y="2824485"/>
                </a:moveTo>
                <a:lnTo>
                  <a:pt x="2446286" y="2824485"/>
                </a:lnTo>
                <a:cubicBezTo>
                  <a:pt x="2559399" y="2824485"/>
                  <a:pt x="2651096" y="2916182"/>
                  <a:pt x="2651096" y="3029295"/>
                </a:cubicBezTo>
                <a:lnTo>
                  <a:pt x="2651096" y="3848509"/>
                </a:lnTo>
                <a:cubicBezTo>
                  <a:pt x="2651096" y="3961622"/>
                  <a:pt x="2559399" y="4053319"/>
                  <a:pt x="2446286" y="4053319"/>
                </a:cubicBezTo>
                <a:lnTo>
                  <a:pt x="1627072" y="4053319"/>
                </a:lnTo>
                <a:cubicBezTo>
                  <a:pt x="1513959" y="4053319"/>
                  <a:pt x="1422262" y="3961622"/>
                  <a:pt x="1422262" y="3848509"/>
                </a:cubicBezTo>
                <a:lnTo>
                  <a:pt x="1422262" y="3029295"/>
                </a:lnTo>
                <a:cubicBezTo>
                  <a:pt x="1422262" y="2916182"/>
                  <a:pt x="1513959" y="2824485"/>
                  <a:pt x="1627072" y="2824485"/>
                </a:cubicBezTo>
                <a:close/>
                <a:moveTo>
                  <a:pt x="204810" y="2824485"/>
                </a:moveTo>
                <a:lnTo>
                  <a:pt x="1024024" y="2824485"/>
                </a:lnTo>
                <a:cubicBezTo>
                  <a:pt x="1137137" y="2824485"/>
                  <a:pt x="1228834" y="2916182"/>
                  <a:pt x="1228834" y="3029295"/>
                </a:cubicBezTo>
                <a:lnTo>
                  <a:pt x="1228834" y="3848509"/>
                </a:lnTo>
                <a:cubicBezTo>
                  <a:pt x="1228834" y="3961622"/>
                  <a:pt x="1137137" y="4053319"/>
                  <a:pt x="1024024" y="4053319"/>
                </a:cubicBezTo>
                <a:lnTo>
                  <a:pt x="204810" y="4053319"/>
                </a:lnTo>
                <a:cubicBezTo>
                  <a:pt x="91697" y="4053319"/>
                  <a:pt x="0" y="3961622"/>
                  <a:pt x="0" y="3848509"/>
                </a:cubicBezTo>
                <a:lnTo>
                  <a:pt x="0" y="3029295"/>
                </a:lnTo>
                <a:cubicBezTo>
                  <a:pt x="0" y="2916182"/>
                  <a:pt x="91697" y="2824485"/>
                  <a:pt x="204810" y="2824485"/>
                </a:cubicBezTo>
                <a:close/>
                <a:moveTo>
                  <a:pt x="3049335" y="1412243"/>
                </a:moveTo>
                <a:lnTo>
                  <a:pt x="3868549" y="1412243"/>
                </a:lnTo>
                <a:cubicBezTo>
                  <a:pt x="3981662" y="1412243"/>
                  <a:pt x="4073359" y="1503940"/>
                  <a:pt x="4073359" y="1617053"/>
                </a:cubicBezTo>
                <a:lnTo>
                  <a:pt x="4073359" y="2436267"/>
                </a:lnTo>
                <a:cubicBezTo>
                  <a:pt x="4073359" y="2549380"/>
                  <a:pt x="3981662" y="2641077"/>
                  <a:pt x="3868549" y="2641077"/>
                </a:cubicBezTo>
                <a:lnTo>
                  <a:pt x="3049335" y="2641077"/>
                </a:lnTo>
                <a:cubicBezTo>
                  <a:pt x="2936222" y="2641077"/>
                  <a:pt x="2844525" y="2549380"/>
                  <a:pt x="2844525" y="2436267"/>
                </a:cubicBezTo>
                <a:lnTo>
                  <a:pt x="2844525" y="1617053"/>
                </a:lnTo>
                <a:cubicBezTo>
                  <a:pt x="2844525" y="1503940"/>
                  <a:pt x="2936222" y="1412243"/>
                  <a:pt x="3049335" y="1412243"/>
                </a:cubicBezTo>
                <a:close/>
                <a:moveTo>
                  <a:pt x="1627072" y="1412243"/>
                </a:moveTo>
                <a:lnTo>
                  <a:pt x="2446286" y="1412243"/>
                </a:lnTo>
                <a:cubicBezTo>
                  <a:pt x="2559399" y="1412243"/>
                  <a:pt x="2651096" y="1503940"/>
                  <a:pt x="2651096" y="1617053"/>
                </a:cubicBezTo>
                <a:lnTo>
                  <a:pt x="2651096" y="2436267"/>
                </a:lnTo>
                <a:cubicBezTo>
                  <a:pt x="2651096" y="2549380"/>
                  <a:pt x="2559399" y="2641077"/>
                  <a:pt x="2446286" y="2641077"/>
                </a:cubicBezTo>
                <a:lnTo>
                  <a:pt x="1627072" y="2641077"/>
                </a:lnTo>
                <a:cubicBezTo>
                  <a:pt x="1513959" y="2641077"/>
                  <a:pt x="1422262" y="2549380"/>
                  <a:pt x="1422262" y="2436267"/>
                </a:cubicBezTo>
                <a:lnTo>
                  <a:pt x="1422262" y="1617053"/>
                </a:lnTo>
                <a:cubicBezTo>
                  <a:pt x="1422262" y="1503940"/>
                  <a:pt x="1513959" y="1412243"/>
                  <a:pt x="1627072" y="1412243"/>
                </a:cubicBezTo>
                <a:close/>
                <a:moveTo>
                  <a:pt x="204810" y="1412243"/>
                </a:moveTo>
                <a:lnTo>
                  <a:pt x="1024024" y="1412243"/>
                </a:lnTo>
                <a:cubicBezTo>
                  <a:pt x="1137137" y="1412243"/>
                  <a:pt x="1228834" y="1503940"/>
                  <a:pt x="1228834" y="1617053"/>
                </a:cubicBezTo>
                <a:lnTo>
                  <a:pt x="1228834" y="2436267"/>
                </a:lnTo>
                <a:cubicBezTo>
                  <a:pt x="1228834" y="2549380"/>
                  <a:pt x="1137137" y="2641077"/>
                  <a:pt x="1024024" y="2641077"/>
                </a:cubicBezTo>
                <a:lnTo>
                  <a:pt x="204810" y="2641077"/>
                </a:lnTo>
                <a:cubicBezTo>
                  <a:pt x="91697" y="2641077"/>
                  <a:pt x="0" y="2549380"/>
                  <a:pt x="0" y="2436267"/>
                </a:cubicBezTo>
                <a:lnTo>
                  <a:pt x="0" y="1617053"/>
                </a:lnTo>
                <a:cubicBezTo>
                  <a:pt x="0" y="1503940"/>
                  <a:pt x="91697" y="1412243"/>
                  <a:pt x="204810" y="1412243"/>
                </a:cubicBezTo>
                <a:close/>
                <a:moveTo>
                  <a:pt x="1627072" y="1"/>
                </a:moveTo>
                <a:lnTo>
                  <a:pt x="2446286" y="1"/>
                </a:lnTo>
                <a:cubicBezTo>
                  <a:pt x="2559399" y="1"/>
                  <a:pt x="2651096" y="91698"/>
                  <a:pt x="2651096" y="204810"/>
                </a:cubicBezTo>
                <a:lnTo>
                  <a:pt x="2651096" y="1024024"/>
                </a:lnTo>
                <a:cubicBezTo>
                  <a:pt x="2651096" y="1137138"/>
                  <a:pt x="2559399" y="1228835"/>
                  <a:pt x="2446286" y="1228835"/>
                </a:cubicBezTo>
                <a:lnTo>
                  <a:pt x="1627072" y="1228835"/>
                </a:lnTo>
                <a:cubicBezTo>
                  <a:pt x="1513959" y="1228835"/>
                  <a:pt x="1422262" y="1137138"/>
                  <a:pt x="1422262" y="1024024"/>
                </a:cubicBezTo>
                <a:lnTo>
                  <a:pt x="1422262" y="204810"/>
                </a:lnTo>
                <a:cubicBezTo>
                  <a:pt x="1422262" y="91698"/>
                  <a:pt x="1513959" y="1"/>
                  <a:pt x="1627072" y="1"/>
                </a:cubicBezTo>
                <a:close/>
                <a:moveTo>
                  <a:pt x="204810" y="1"/>
                </a:moveTo>
                <a:lnTo>
                  <a:pt x="1024024" y="1"/>
                </a:lnTo>
                <a:cubicBezTo>
                  <a:pt x="1137137" y="1"/>
                  <a:pt x="1228834" y="91698"/>
                  <a:pt x="1228834" y="204811"/>
                </a:cubicBezTo>
                <a:lnTo>
                  <a:pt x="1228834" y="1024025"/>
                </a:lnTo>
                <a:cubicBezTo>
                  <a:pt x="1228834" y="1137138"/>
                  <a:pt x="1137137" y="1228835"/>
                  <a:pt x="1024024" y="1228835"/>
                </a:cubicBezTo>
                <a:lnTo>
                  <a:pt x="204810" y="1228835"/>
                </a:lnTo>
                <a:cubicBezTo>
                  <a:pt x="91697" y="1228835"/>
                  <a:pt x="0" y="1137138"/>
                  <a:pt x="0" y="1024025"/>
                </a:cubicBezTo>
                <a:lnTo>
                  <a:pt x="0" y="204811"/>
                </a:lnTo>
                <a:cubicBezTo>
                  <a:pt x="0" y="91698"/>
                  <a:pt x="91697" y="1"/>
                  <a:pt x="204810" y="1"/>
                </a:cubicBezTo>
                <a:close/>
                <a:moveTo>
                  <a:pt x="3049335" y="0"/>
                </a:moveTo>
                <a:lnTo>
                  <a:pt x="3868549" y="0"/>
                </a:lnTo>
                <a:cubicBezTo>
                  <a:pt x="3981662" y="0"/>
                  <a:pt x="4073359" y="91697"/>
                  <a:pt x="4073359" y="204810"/>
                </a:cubicBezTo>
                <a:lnTo>
                  <a:pt x="4073359" y="1024024"/>
                </a:lnTo>
                <a:cubicBezTo>
                  <a:pt x="4073359" y="1137137"/>
                  <a:pt x="3981662" y="1228834"/>
                  <a:pt x="3868549" y="1228834"/>
                </a:cubicBezTo>
                <a:lnTo>
                  <a:pt x="3049335" y="1228834"/>
                </a:lnTo>
                <a:cubicBezTo>
                  <a:pt x="2936222" y="1228834"/>
                  <a:pt x="2844525" y="1137137"/>
                  <a:pt x="2844525" y="1024024"/>
                </a:cubicBezTo>
                <a:lnTo>
                  <a:pt x="2844525" y="204810"/>
                </a:lnTo>
                <a:cubicBezTo>
                  <a:pt x="2844525" y="91697"/>
                  <a:pt x="2936222" y="0"/>
                  <a:pt x="3049335"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08621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6E5EFF-66B1-008D-19B3-8B52D0993B06}"/>
              </a:ext>
            </a:extLst>
          </p:cNvPr>
          <p:cNvSpPr>
            <a:spLocks noGrp="1"/>
          </p:cNvSpPr>
          <p:nvPr>
            <p:ph type="pic" sz="quarter" idx="10"/>
          </p:nvPr>
        </p:nvSpPr>
        <p:spPr>
          <a:xfrm>
            <a:off x="1754101" y="1395483"/>
            <a:ext cx="4089402" cy="4067034"/>
          </a:xfrm>
          <a:custGeom>
            <a:avLst/>
            <a:gdLst>
              <a:gd name="connsiteX0" fmla="*/ 3327405 w 4089402"/>
              <a:gd name="connsiteY0" fmla="*/ 3152634 h 4067034"/>
              <a:gd name="connsiteX1" fmla="*/ 3936999 w 4089402"/>
              <a:gd name="connsiteY1" fmla="*/ 3152634 h 4067034"/>
              <a:gd name="connsiteX2" fmla="*/ 4089402 w 4089402"/>
              <a:gd name="connsiteY2" fmla="*/ 3305037 h 4067034"/>
              <a:gd name="connsiteX3" fmla="*/ 4089402 w 4089402"/>
              <a:gd name="connsiteY3" fmla="*/ 3914631 h 4067034"/>
              <a:gd name="connsiteX4" fmla="*/ 3936999 w 4089402"/>
              <a:gd name="connsiteY4" fmla="*/ 4067034 h 4067034"/>
              <a:gd name="connsiteX5" fmla="*/ 3327405 w 4089402"/>
              <a:gd name="connsiteY5" fmla="*/ 4067034 h 4067034"/>
              <a:gd name="connsiteX6" fmla="*/ 3175002 w 4089402"/>
              <a:gd name="connsiteY6" fmla="*/ 3914631 h 4067034"/>
              <a:gd name="connsiteX7" fmla="*/ 3175002 w 4089402"/>
              <a:gd name="connsiteY7" fmla="*/ 3305037 h 4067034"/>
              <a:gd name="connsiteX8" fmla="*/ 3327405 w 4089402"/>
              <a:gd name="connsiteY8" fmla="*/ 3152634 h 4067034"/>
              <a:gd name="connsiteX9" fmla="*/ 2269071 w 4089402"/>
              <a:gd name="connsiteY9" fmla="*/ 3152634 h 4067034"/>
              <a:gd name="connsiteX10" fmla="*/ 2878665 w 4089402"/>
              <a:gd name="connsiteY10" fmla="*/ 3152634 h 4067034"/>
              <a:gd name="connsiteX11" fmla="*/ 3031068 w 4089402"/>
              <a:gd name="connsiteY11" fmla="*/ 3305037 h 4067034"/>
              <a:gd name="connsiteX12" fmla="*/ 3031068 w 4089402"/>
              <a:gd name="connsiteY12" fmla="*/ 3914631 h 4067034"/>
              <a:gd name="connsiteX13" fmla="*/ 2878665 w 4089402"/>
              <a:gd name="connsiteY13" fmla="*/ 4067034 h 4067034"/>
              <a:gd name="connsiteX14" fmla="*/ 2269071 w 4089402"/>
              <a:gd name="connsiteY14" fmla="*/ 4067034 h 4067034"/>
              <a:gd name="connsiteX15" fmla="*/ 2116668 w 4089402"/>
              <a:gd name="connsiteY15" fmla="*/ 3914631 h 4067034"/>
              <a:gd name="connsiteX16" fmla="*/ 2116668 w 4089402"/>
              <a:gd name="connsiteY16" fmla="*/ 3305037 h 4067034"/>
              <a:gd name="connsiteX17" fmla="*/ 2269071 w 4089402"/>
              <a:gd name="connsiteY17" fmla="*/ 3152634 h 4067034"/>
              <a:gd name="connsiteX18" fmla="*/ 1210737 w 4089402"/>
              <a:gd name="connsiteY18" fmla="*/ 3152634 h 4067034"/>
              <a:gd name="connsiteX19" fmla="*/ 1820331 w 4089402"/>
              <a:gd name="connsiteY19" fmla="*/ 3152634 h 4067034"/>
              <a:gd name="connsiteX20" fmla="*/ 1972734 w 4089402"/>
              <a:gd name="connsiteY20" fmla="*/ 3305037 h 4067034"/>
              <a:gd name="connsiteX21" fmla="*/ 1972734 w 4089402"/>
              <a:gd name="connsiteY21" fmla="*/ 3914631 h 4067034"/>
              <a:gd name="connsiteX22" fmla="*/ 1820331 w 4089402"/>
              <a:gd name="connsiteY22" fmla="*/ 4067034 h 4067034"/>
              <a:gd name="connsiteX23" fmla="*/ 1210737 w 4089402"/>
              <a:gd name="connsiteY23" fmla="*/ 4067034 h 4067034"/>
              <a:gd name="connsiteX24" fmla="*/ 1058334 w 4089402"/>
              <a:gd name="connsiteY24" fmla="*/ 3914631 h 4067034"/>
              <a:gd name="connsiteX25" fmla="*/ 1058334 w 4089402"/>
              <a:gd name="connsiteY25" fmla="*/ 3305037 h 4067034"/>
              <a:gd name="connsiteX26" fmla="*/ 1210737 w 4089402"/>
              <a:gd name="connsiteY26" fmla="*/ 3152634 h 4067034"/>
              <a:gd name="connsiteX27" fmla="*/ 3327405 w 4089402"/>
              <a:gd name="connsiteY27" fmla="*/ 2101756 h 4067034"/>
              <a:gd name="connsiteX28" fmla="*/ 3936999 w 4089402"/>
              <a:gd name="connsiteY28" fmla="*/ 2101756 h 4067034"/>
              <a:gd name="connsiteX29" fmla="*/ 4089402 w 4089402"/>
              <a:gd name="connsiteY29" fmla="*/ 2254159 h 4067034"/>
              <a:gd name="connsiteX30" fmla="*/ 4089402 w 4089402"/>
              <a:gd name="connsiteY30" fmla="*/ 2863753 h 4067034"/>
              <a:gd name="connsiteX31" fmla="*/ 3936999 w 4089402"/>
              <a:gd name="connsiteY31" fmla="*/ 3016156 h 4067034"/>
              <a:gd name="connsiteX32" fmla="*/ 3327405 w 4089402"/>
              <a:gd name="connsiteY32" fmla="*/ 3016156 h 4067034"/>
              <a:gd name="connsiteX33" fmla="*/ 3175002 w 4089402"/>
              <a:gd name="connsiteY33" fmla="*/ 2863753 h 4067034"/>
              <a:gd name="connsiteX34" fmla="*/ 3175002 w 4089402"/>
              <a:gd name="connsiteY34" fmla="*/ 2254159 h 4067034"/>
              <a:gd name="connsiteX35" fmla="*/ 3327405 w 4089402"/>
              <a:gd name="connsiteY35" fmla="*/ 2101756 h 4067034"/>
              <a:gd name="connsiteX36" fmla="*/ 2269071 w 4089402"/>
              <a:gd name="connsiteY36" fmla="*/ 2101756 h 4067034"/>
              <a:gd name="connsiteX37" fmla="*/ 2878665 w 4089402"/>
              <a:gd name="connsiteY37" fmla="*/ 2101756 h 4067034"/>
              <a:gd name="connsiteX38" fmla="*/ 3031068 w 4089402"/>
              <a:gd name="connsiteY38" fmla="*/ 2254159 h 4067034"/>
              <a:gd name="connsiteX39" fmla="*/ 3031068 w 4089402"/>
              <a:gd name="connsiteY39" fmla="*/ 2863753 h 4067034"/>
              <a:gd name="connsiteX40" fmla="*/ 2878665 w 4089402"/>
              <a:gd name="connsiteY40" fmla="*/ 3016156 h 4067034"/>
              <a:gd name="connsiteX41" fmla="*/ 2269071 w 4089402"/>
              <a:gd name="connsiteY41" fmla="*/ 3016156 h 4067034"/>
              <a:gd name="connsiteX42" fmla="*/ 2116668 w 4089402"/>
              <a:gd name="connsiteY42" fmla="*/ 2863753 h 4067034"/>
              <a:gd name="connsiteX43" fmla="*/ 2116668 w 4089402"/>
              <a:gd name="connsiteY43" fmla="*/ 2254159 h 4067034"/>
              <a:gd name="connsiteX44" fmla="*/ 2269071 w 4089402"/>
              <a:gd name="connsiteY44" fmla="*/ 2101756 h 4067034"/>
              <a:gd name="connsiteX45" fmla="*/ 1210737 w 4089402"/>
              <a:gd name="connsiteY45" fmla="*/ 2101756 h 4067034"/>
              <a:gd name="connsiteX46" fmla="*/ 1820331 w 4089402"/>
              <a:gd name="connsiteY46" fmla="*/ 2101756 h 4067034"/>
              <a:gd name="connsiteX47" fmla="*/ 1972734 w 4089402"/>
              <a:gd name="connsiteY47" fmla="*/ 2254159 h 4067034"/>
              <a:gd name="connsiteX48" fmla="*/ 1972734 w 4089402"/>
              <a:gd name="connsiteY48" fmla="*/ 2863753 h 4067034"/>
              <a:gd name="connsiteX49" fmla="*/ 1820331 w 4089402"/>
              <a:gd name="connsiteY49" fmla="*/ 3016156 h 4067034"/>
              <a:gd name="connsiteX50" fmla="*/ 1210737 w 4089402"/>
              <a:gd name="connsiteY50" fmla="*/ 3016156 h 4067034"/>
              <a:gd name="connsiteX51" fmla="*/ 1058334 w 4089402"/>
              <a:gd name="connsiteY51" fmla="*/ 2863753 h 4067034"/>
              <a:gd name="connsiteX52" fmla="*/ 1058334 w 4089402"/>
              <a:gd name="connsiteY52" fmla="*/ 2254159 h 4067034"/>
              <a:gd name="connsiteX53" fmla="*/ 1210737 w 4089402"/>
              <a:gd name="connsiteY53" fmla="*/ 2101756 h 4067034"/>
              <a:gd name="connsiteX54" fmla="*/ 2269071 w 4089402"/>
              <a:gd name="connsiteY54" fmla="*/ 1050878 h 4067034"/>
              <a:gd name="connsiteX55" fmla="*/ 2878665 w 4089402"/>
              <a:gd name="connsiteY55" fmla="*/ 1050878 h 4067034"/>
              <a:gd name="connsiteX56" fmla="*/ 3031068 w 4089402"/>
              <a:gd name="connsiteY56" fmla="*/ 1203281 h 4067034"/>
              <a:gd name="connsiteX57" fmla="*/ 3031068 w 4089402"/>
              <a:gd name="connsiteY57" fmla="*/ 1812875 h 4067034"/>
              <a:gd name="connsiteX58" fmla="*/ 2878665 w 4089402"/>
              <a:gd name="connsiteY58" fmla="*/ 1965278 h 4067034"/>
              <a:gd name="connsiteX59" fmla="*/ 2269071 w 4089402"/>
              <a:gd name="connsiteY59" fmla="*/ 1965278 h 4067034"/>
              <a:gd name="connsiteX60" fmla="*/ 2116668 w 4089402"/>
              <a:gd name="connsiteY60" fmla="*/ 1812875 h 4067034"/>
              <a:gd name="connsiteX61" fmla="*/ 2116668 w 4089402"/>
              <a:gd name="connsiteY61" fmla="*/ 1203281 h 4067034"/>
              <a:gd name="connsiteX62" fmla="*/ 2269071 w 4089402"/>
              <a:gd name="connsiteY62" fmla="*/ 1050878 h 4067034"/>
              <a:gd name="connsiteX63" fmla="*/ 1210737 w 4089402"/>
              <a:gd name="connsiteY63" fmla="*/ 1050878 h 4067034"/>
              <a:gd name="connsiteX64" fmla="*/ 1820331 w 4089402"/>
              <a:gd name="connsiteY64" fmla="*/ 1050878 h 4067034"/>
              <a:gd name="connsiteX65" fmla="*/ 1972734 w 4089402"/>
              <a:gd name="connsiteY65" fmla="*/ 1203281 h 4067034"/>
              <a:gd name="connsiteX66" fmla="*/ 1972734 w 4089402"/>
              <a:gd name="connsiteY66" fmla="*/ 1812875 h 4067034"/>
              <a:gd name="connsiteX67" fmla="*/ 1820331 w 4089402"/>
              <a:gd name="connsiteY67" fmla="*/ 1965278 h 4067034"/>
              <a:gd name="connsiteX68" fmla="*/ 1210737 w 4089402"/>
              <a:gd name="connsiteY68" fmla="*/ 1965278 h 4067034"/>
              <a:gd name="connsiteX69" fmla="*/ 1058334 w 4089402"/>
              <a:gd name="connsiteY69" fmla="*/ 1812875 h 4067034"/>
              <a:gd name="connsiteX70" fmla="*/ 1058334 w 4089402"/>
              <a:gd name="connsiteY70" fmla="*/ 1203281 h 4067034"/>
              <a:gd name="connsiteX71" fmla="*/ 1210737 w 4089402"/>
              <a:gd name="connsiteY71" fmla="*/ 1050878 h 4067034"/>
              <a:gd name="connsiteX72" fmla="*/ 152403 w 4089402"/>
              <a:gd name="connsiteY72" fmla="*/ 1050878 h 4067034"/>
              <a:gd name="connsiteX73" fmla="*/ 761997 w 4089402"/>
              <a:gd name="connsiteY73" fmla="*/ 1050878 h 4067034"/>
              <a:gd name="connsiteX74" fmla="*/ 914400 w 4089402"/>
              <a:gd name="connsiteY74" fmla="*/ 1203281 h 4067034"/>
              <a:gd name="connsiteX75" fmla="*/ 914400 w 4089402"/>
              <a:gd name="connsiteY75" fmla="*/ 1812875 h 4067034"/>
              <a:gd name="connsiteX76" fmla="*/ 761997 w 4089402"/>
              <a:gd name="connsiteY76" fmla="*/ 1965278 h 4067034"/>
              <a:gd name="connsiteX77" fmla="*/ 152403 w 4089402"/>
              <a:gd name="connsiteY77" fmla="*/ 1965278 h 4067034"/>
              <a:gd name="connsiteX78" fmla="*/ 0 w 4089402"/>
              <a:gd name="connsiteY78" fmla="*/ 1812875 h 4067034"/>
              <a:gd name="connsiteX79" fmla="*/ 0 w 4089402"/>
              <a:gd name="connsiteY79" fmla="*/ 1203281 h 4067034"/>
              <a:gd name="connsiteX80" fmla="*/ 152403 w 4089402"/>
              <a:gd name="connsiteY80" fmla="*/ 1050878 h 4067034"/>
              <a:gd name="connsiteX81" fmla="*/ 2269071 w 4089402"/>
              <a:gd name="connsiteY81" fmla="*/ 0 h 4067034"/>
              <a:gd name="connsiteX82" fmla="*/ 2878665 w 4089402"/>
              <a:gd name="connsiteY82" fmla="*/ 0 h 4067034"/>
              <a:gd name="connsiteX83" fmla="*/ 3031068 w 4089402"/>
              <a:gd name="connsiteY83" fmla="*/ 152403 h 4067034"/>
              <a:gd name="connsiteX84" fmla="*/ 3031068 w 4089402"/>
              <a:gd name="connsiteY84" fmla="*/ 761997 h 4067034"/>
              <a:gd name="connsiteX85" fmla="*/ 2878665 w 4089402"/>
              <a:gd name="connsiteY85" fmla="*/ 914400 h 4067034"/>
              <a:gd name="connsiteX86" fmla="*/ 2269071 w 4089402"/>
              <a:gd name="connsiteY86" fmla="*/ 914400 h 4067034"/>
              <a:gd name="connsiteX87" fmla="*/ 2116668 w 4089402"/>
              <a:gd name="connsiteY87" fmla="*/ 761997 h 4067034"/>
              <a:gd name="connsiteX88" fmla="*/ 2116668 w 4089402"/>
              <a:gd name="connsiteY88" fmla="*/ 152403 h 4067034"/>
              <a:gd name="connsiteX89" fmla="*/ 2269071 w 4089402"/>
              <a:gd name="connsiteY89" fmla="*/ 0 h 4067034"/>
              <a:gd name="connsiteX90" fmla="*/ 1210737 w 4089402"/>
              <a:gd name="connsiteY90" fmla="*/ 0 h 4067034"/>
              <a:gd name="connsiteX91" fmla="*/ 1820331 w 4089402"/>
              <a:gd name="connsiteY91" fmla="*/ 0 h 4067034"/>
              <a:gd name="connsiteX92" fmla="*/ 1972734 w 4089402"/>
              <a:gd name="connsiteY92" fmla="*/ 152403 h 4067034"/>
              <a:gd name="connsiteX93" fmla="*/ 1972734 w 4089402"/>
              <a:gd name="connsiteY93" fmla="*/ 761997 h 4067034"/>
              <a:gd name="connsiteX94" fmla="*/ 1820331 w 4089402"/>
              <a:gd name="connsiteY94" fmla="*/ 914400 h 4067034"/>
              <a:gd name="connsiteX95" fmla="*/ 1210737 w 4089402"/>
              <a:gd name="connsiteY95" fmla="*/ 914400 h 4067034"/>
              <a:gd name="connsiteX96" fmla="*/ 1058334 w 4089402"/>
              <a:gd name="connsiteY96" fmla="*/ 761997 h 4067034"/>
              <a:gd name="connsiteX97" fmla="*/ 1058334 w 4089402"/>
              <a:gd name="connsiteY97" fmla="*/ 152403 h 4067034"/>
              <a:gd name="connsiteX98" fmla="*/ 1210737 w 4089402"/>
              <a:gd name="connsiteY98" fmla="*/ 0 h 4067034"/>
              <a:gd name="connsiteX99" fmla="*/ 152403 w 4089402"/>
              <a:gd name="connsiteY99" fmla="*/ 0 h 4067034"/>
              <a:gd name="connsiteX100" fmla="*/ 761997 w 4089402"/>
              <a:gd name="connsiteY100" fmla="*/ 0 h 4067034"/>
              <a:gd name="connsiteX101" fmla="*/ 914400 w 4089402"/>
              <a:gd name="connsiteY101" fmla="*/ 152403 h 4067034"/>
              <a:gd name="connsiteX102" fmla="*/ 914400 w 4089402"/>
              <a:gd name="connsiteY102" fmla="*/ 761997 h 4067034"/>
              <a:gd name="connsiteX103" fmla="*/ 761997 w 4089402"/>
              <a:gd name="connsiteY103" fmla="*/ 914400 h 4067034"/>
              <a:gd name="connsiteX104" fmla="*/ 152403 w 4089402"/>
              <a:gd name="connsiteY104" fmla="*/ 914400 h 4067034"/>
              <a:gd name="connsiteX105" fmla="*/ 1 w 4089402"/>
              <a:gd name="connsiteY105" fmla="*/ 761997 h 4067034"/>
              <a:gd name="connsiteX106" fmla="*/ 1 w 4089402"/>
              <a:gd name="connsiteY106" fmla="*/ 152403 h 4067034"/>
              <a:gd name="connsiteX107" fmla="*/ 152403 w 4089402"/>
              <a:gd name="connsiteY107" fmla="*/ 0 h 406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89402" h="4067034">
                <a:moveTo>
                  <a:pt x="3327405" y="3152634"/>
                </a:moveTo>
                <a:lnTo>
                  <a:pt x="3936999" y="3152634"/>
                </a:lnTo>
                <a:cubicBezTo>
                  <a:pt x="4021169" y="3152634"/>
                  <a:pt x="4089402" y="3220867"/>
                  <a:pt x="4089402" y="3305037"/>
                </a:cubicBezTo>
                <a:lnTo>
                  <a:pt x="4089402" y="3914631"/>
                </a:lnTo>
                <a:cubicBezTo>
                  <a:pt x="4089402" y="3998801"/>
                  <a:pt x="4021169" y="4067034"/>
                  <a:pt x="3936999" y="4067034"/>
                </a:cubicBezTo>
                <a:lnTo>
                  <a:pt x="3327405" y="4067034"/>
                </a:lnTo>
                <a:cubicBezTo>
                  <a:pt x="3243235" y="4067034"/>
                  <a:pt x="3175002" y="3998801"/>
                  <a:pt x="3175002" y="3914631"/>
                </a:cubicBezTo>
                <a:lnTo>
                  <a:pt x="3175002" y="3305037"/>
                </a:lnTo>
                <a:cubicBezTo>
                  <a:pt x="3175002" y="3220867"/>
                  <a:pt x="3243235" y="3152634"/>
                  <a:pt x="3327405" y="3152634"/>
                </a:cubicBezTo>
                <a:close/>
                <a:moveTo>
                  <a:pt x="2269071" y="3152634"/>
                </a:moveTo>
                <a:lnTo>
                  <a:pt x="2878665" y="3152634"/>
                </a:lnTo>
                <a:cubicBezTo>
                  <a:pt x="2962835" y="3152634"/>
                  <a:pt x="3031068" y="3220867"/>
                  <a:pt x="3031068" y="3305037"/>
                </a:cubicBezTo>
                <a:lnTo>
                  <a:pt x="3031068" y="3914631"/>
                </a:lnTo>
                <a:cubicBezTo>
                  <a:pt x="3031068" y="3998801"/>
                  <a:pt x="2962835" y="4067034"/>
                  <a:pt x="2878665" y="4067034"/>
                </a:cubicBezTo>
                <a:lnTo>
                  <a:pt x="2269071" y="4067034"/>
                </a:lnTo>
                <a:cubicBezTo>
                  <a:pt x="2184901" y="4067034"/>
                  <a:pt x="2116668" y="3998801"/>
                  <a:pt x="2116668" y="3914631"/>
                </a:cubicBezTo>
                <a:lnTo>
                  <a:pt x="2116668" y="3305037"/>
                </a:lnTo>
                <a:cubicBezTo>
                  <a:pt x="2116668" y="3220867"/>
                  <a:pt x="2184901" y="3152634"/>
                  <a:pt x="2269071" y="3152634"/>
                </a:cubicBezTo>
                <a:close/>
                <a:moveTo>
                  <a:pt x="1210737" y="3152634"/>
                </a:moveTo>
                <a:lnTo>
                  <a:pt x="1820331" y="3152634"/>
                </a:lnTo>
                <a:cubicBezTo>
                  <a:pt x="1904501" y="3152634"/>
                  <a:pt x="1972734" y="3220867"/>
                  <a:pt x="1972734" y="3305037"/>
                </a:cubicBezTo>
                <a:lnTo>
                  <a:pt x="1972734" y="3914631"/>
                </a:lnTo>
                <a:cubicBezTo>
                  <a:pt x="1972734" y="3998801"/>
                  <a:pt x="1904501" y="4067034"/>
                  <a:pt x="1820331" y="4067034"/>
                </a:cubicBezTo>
                <a:lnTo>
                  <a:pt x="1210737" y="4067034"/>
                </a:lnTo>
                <a:cubicBezTo>
                  <a:pt x="1126567" y="4067034"/>
                  <a:pt x="1058334" y="3998801"/>
                  <a:pt x="1058334" y="3914631"/>
                </a:cubicBezTo>
                <a:lnTo>
                  <a:pt x="1058334" y="3305037"/>
                </a:lnTo>
                <a:cubicBezTo>
                  <a:pt x="1058334" y="3220867"/>
                  <a:pt x="1126567" y="3152634"/>
                  <a:pt x="1210737" y="3152634"/>
                </a:cubicBezTo>
                <a:close/>
                <a:moveTo>
                  <a:pt x="3327405" y="2101756"/>
                </a:moveTo>
                <a:lnTo>
                  <a:pt x="3936999" y="2101756"/>
                </a:lnTo>
                <a:cubicBezTo>
                  <a:pt x="4021169" y="2101756"/>
                  <a:pt x="4089402" y="2169989"/>
                  <a:pt x="4089402" y="2254159"/>
                </a:cubicBezTo>
                <a:lnTo>
                  <a:pt x="4089402" y="2863753"/>
                </a:lnTo>
                <a:cubicBezTo>
                  <a:pt x="4089402" y="2947923"/>
                  <a:pt x="4021169" y="3016156"/>
                  <a:pt x="3936999" y="3016156"/>
                </a:cubicBezTo>
                <a:lnTo>
                  <a:pt x="3327405" y="3016156"/>
                </a:lnTo>
                <a:cubicBezTo>
                  <a:pt x="3243235" y="3016156"/>
                  <a:pt x="3175002" y="2947923"/>
                  <a:pt x="3175002" y="2863753"/>
                </a:cubicBezTo>
                <a:lnTo>
                  <a:pt x="3175002" y="2254159"/>
                </a:lnTo>
                <a:cubicBezTo>
                  <a:pt x="3175002" y="2169989"/>
                  <a:pt x="3243235" y="2101756"/>
                  <a:pt x="3327405" y="2101756"/>
                </a:cubicBezTo>
                <a:close/>
                <a:moveTo>
                  <a:pt x="2269071" y="2101756"/>
                </a:moveTo>
                <a:lnTo>
                  <a:pt x="2878665" y="2101756"/>
                </a:lnTo>
                <a:cubicBezTo>
                  <a:pt x="2962835" y="2101756"/>
                  <a:pt x="3031068" y="2169989"/>
                  <a:pt x="3031068" y="2254159"/>
                </a:cubicBezTo>
                <a:lnTo>
                  <a:pt x="3031068" y="2863753"/>
                </a:lnTo>
                <a:cubicBezTo>
                  <a:pt x="3031068" y="2947923"/>
                  <a:pt x="2962835" y="3016156"/>
                  <a:pt x="2878665" y="3016156"/>
                </a:cubicBezTo>
                <a:lnTo>
                  <a:pt x="2269071" y="3016156"/>
                </a:lnTo>
                <a:cubicBezTo>
                  <a:pt x="2184901" y="3016156"/>
                  <a:pt x="2116668" y="2947923"/>
                  <a:pt x="2116668" y="2863753"/>
                </a:cubicBezTo>
                <a:lnTo>
                  <a:pt x="2116668" y="2254159"/>
                </a:lnTo>
                <a:cubicBezTo>
                  <a:pt x="2116668" y="2169989"/>
                  <a:pt x="2184901" y="2101756"/>
                  <a:pt x="2269071" y="2101756"/>
                </a:cubicBezTo>
                <a:close/>
                <a:moveTo>
                  <a:pt x="1210737" y="2101756"/>
                </a:moveTo>
                <a:lnTo>
                  <a:pt x="1820331" y="2101756"/>
                </a:lnTo>
                <a:cubicBezTo>
                  <a:pt x="1904501" y="2101756"/>
                  <a:pt x="1972734" y="2169989"/>
                  <a:pt x="1972734" y="2254159"/>
                </a:cubicBezTo>
                <a:lnTo>
                  <a:pt x="1972734" y="2863753"/>
                </a:lnTo>
                <a:cubicBezTo>
                  <a:pt x="1972734" y="2947923"/>
                  <a:pt x="1904501" y="3016156"/>
                  <a:pt x="1820331" y="3016156"/>
                </a:cubicBezTo>
                <a:lnTo>
                  <a:pt x="1210737" y="3016156"/>
                </a:lnTo>
                <a:cubicBezTo>
                  <a:pt x="1126567" y="3016156"/>
                  <a:pt x="1058334" y="2947923"/>
                  <a:pt x="1058334" y="2863753"/>
                </a:cubicBezTo>
                <a:lnTo>
                  <a:pt x="1058334" y="2254159"/>
                </a:lnTo>
                <a:cubicBezTo>
                  <a:pt x="1058334" y="2169989"/>
                  <a:pt x="1126567" y="2101756"/>
                  <a:pt x="1210737" y="2101756"/>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152403" y="1050878"/>
                </a:moveTo>
                <a:lnTo>
                  <a:pt x="761997" y="1050878"/>
                </a:lnTo>
                <a:cubicBezTo>
                  <a:pt x="846167" y="1050878"/>
                  <a:pt x="914400" y="1119111"/>
                  <a:pt x="914400" y="1203281"/>
                </a:cubicBezTo>
                <a:lnTo>
                  <a:pt x="914400" y="1812875"/>
                </a:lnTo>
                <a:cubicBezTo>
                  <a:pt x="914400" y="1897045"/>
                  <a:pt x="846167" y="1965278"/>
                  <a:pt x="761997" y="1965278"/>
                </a:cubicBezTo>
                <a:lnTo>
                  <a:pt x="152403" y="1965278"/>
                </a:lnTo>
                <a:cubicBezTo>
                  <a:pt x="68234" y="1965278"/>
                  <a:pt x="0" y="1897045"/>
                  <a:pt x="0" y="1812875"/>
                </a:cubicBezTo>
                <a:lnTo>
                  <a:pt x="0" y="1203281"/>
                </a:lnTo>
                <a:cubicBezTo>
                  <a:pt x="0" y="1119111"/>
                  <a:pt x="68234" y="1050878"/>
                  <a:pt x="152403" y="1050878"/>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4" y="914400"/>
                  <a:pt x="1" y="846167"/>
                  <a:pt x="1" y="761997"/>
                </a:cubicBezTo>
                <a:lnTo>
                  <a:pt x="1" y="152403"/>
                </a:lnTo>
                <a:cubicBezTo>
                  <a:pt x="1" y="68233"/>
                  <a:pt x="68234" y="0"/>
                  <a:pt x="15240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293458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_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93BA01BD-60D6-B01D-5DD6-293F7A60797C}"/>
              </a:ext>
            </a:extLst>
          </p:cNvPr>
          <p:cNvSpPr>
            <a:spLocks noGrp="1"/>
          </p:cNvSpPr>
          <p:nvPr>
            <p:ph type="pic" sz="quarter" idx="10"/>
          </p:nvPr>
        </p:nvSpPr>
        <p:spPr>
          <a:xfrm>
            <a:off x="1695165" y="754584"/>
            <a:ext cx="9676599" cy="2795766"/>
          </a:xfrm>
          <a:custGeom>
            <a:avLst/>
            <a:gdLst>
              <a:gd name="connsiteX0" fmla="*/ 8970281 w 9676599"/>
              <a:gd name="connsiteY0" fmla="*/ 1948181 h 2795766"/>
              <a:gd name="connsiteX1" fmla="*/ 9535332 w 9676599"/>
              <a:gd name="connsiteY1" fmla="*/ 1948181 h 2795766"/>
              <a:gd name="connsiteX2" fmla="*/ 9676599 w 9676599"/>
              <a:gd name="connsiteY2" fmla="*/ 2089448 h 2795766"/>
              <a:gd name="connsiteX3" fmla="*/ 9676599 w 9676599"/>
              <a:gd name="connsiteY3" fmla="*/ 2654499 h 2795766"/>
              <a:gd name="connsiteX4" fmla="*/ 9535332 w 9676599"/>
              <a:gd name="connsiteY4" fmla="*/ 2795766 h 2795766"/>
              <a:gd name="connsiteX5" fmla="*/ 8970281 w 9676599"/>
              <a:gd name="connsiteY5" fmla="*/ 2795766 h 2795766"/>
              <a:gd name="connsiteX6" fmla="*/ 8829014 w 9676599"/>
              <a:gd name="connsiteY6" fmla="*/ 2654499 h 2795766"/>
              <a:gd name="connsiteX7" fmla="*/ 8829014 w 9676599"/>
              <a:gd name="connsiteY7" fmla="*/ 2089448 h 2795766"/>
              <a:gd name="connsiteX8" fmla="*/ 8970281 w 9676599"/>
              <a:gd name="connsiteY8" fmla="*/ 1948181 h 2795766"/>
              <a:gd name="connsiteX9" fmla="*/ 7989279 w 9676599"/>
              <a:gd name="connsiteY9" fmla="*/ 1948181 h 2795766"/>
              <a:gd name="connsiteX10" fmla="*/ 8554330 w 9676599"/>
              <a:gd name="connsiteY10" fmla="*/ 1948181 h 2795766"/>
              <a:gd name="connsiteX11" fmla="*/ 8695597 w 9676599"/>
              <a:gd name="connsiteY11" fmla="*/ 2089448 h 2795766"/>
              <a:gd name="connsiteX12" fmla="*/ 8695597 w 9676599"/>
              <a:gd name="connsiteY12" fmla="*/ 2654499 h 2795766"/>
              <a:gd name="connsiteX13" fmla="*/ 8554330 w 9676599"/>
              <a:gd name="connsiteY13" fmla="*/ 2795766 h 2795766"/>
              <a:gd name="connsiteX14" fmla="*/ 7989279 w 9676599"/>
              <a:gd name="connsiteY14" fmla="*/ 2795766 h 2795766"/>
              <a:gd name="connsiteX15" fmla="*/ 7848012 w 9676599"/>
              <a:gd name="connsiteY15" fmla="*/ 2654499 h 2795766"/>
              <a:gd name="connsiteX16" fmla="*/ 7848012 w 9676599"/>
              <a:gd name="connsiteY16" fmla="*/ 2089448 h 2795766"/>
              <a:gd name="connsiteX17" fmla="*/ 7989279 w 9676599"/>
              <a:gd name="connsiteY17" fmla="*/ 1948181 h 2795766"/>
              <a:gd name="connsiteX18" fmla="*/ 7008277 w 9676599"/>
              <a:gd name="connsiteY18" fmla="*/ 1948181 h 2795766"/>
              <a:gd name="connsiteX19" fmla="*/ 7573328 w 9676599"/>
              <a:gd name="connsiteY19" fmla="*/ 1948181 h 2795766"/>
              <a:gd name="connsiteX20" fmla="*/ 7714595 w 9676599"/>
              <a:gd name="connsiteY20" fmla="*/ 2089448 h 2795766"/>
              <a:gd name="connsiteX21" fmla="*/ 7714595 w 9676599"/>
              <a:gd name="connsiteY21" fmla="*/ 2654499 h 2795766"/>
              <a:gd name="connsiteX22" fmla="*/ 7573328 w 9676599"/>
              <a:gd name="connsiteY22" fmla="*/ 2795766 h 2795766"/>
              <a:gd name="connsiteX23" fmla="*/ 7008277 w 9676599"/>
              <a:gd name="connsiteY23" fmla="*/ 2795766 h 2795766"/>
              <a:gd name="connsiteX24" fmla="*/ 6867010 w 9676599"/>
              <a:gd name="connsiteY24" fmla="*/ 2654499 h 2795766"/>
              <a:gd name="connsiteX25" fmla="*/ 6867010 w 9676599"/>
              <a:gd name="connsiteY25" fmla="*/ 2089448 h 2795766"/>
              <a:gd name="connsiteX26" fmla="*/ 7008277 w 9676599"/>
              <a:gd name="connsiteY26" fmla="*/ 1948181 h 2795766"/>
              <a:gd name="connsiteX27" fmla="*/ 6027275 w 9676599"/>
              <a:gd name="connsiteY27" fmla="*/ 1948181 h 2795766"/>
              <a:gd name="connsiteX28" fmla="*/ 6592326 w 9676599"/>
              <a:gd name="connsiteY28" fmla="*/ 1948181 h 2795766"/>
              <a:gd name="connsiteX29" fmla="*/ 6733593 w 9676599"/>
              <a:gd name="connsiteY29" fmla="*/ 2089448 h 2795766"/>
              <a:gd name="connsiteX30" fmla="*/ 6733593 w 9676599"/>
              <a:gd name="connsiteY30" fmla="*/ 2654499 h 2795766"/>
              <a:gd name="connsiteX31" fmla="*/ 6592326 w 9676599"/>
              <a:gd name="connsiteY31" fmla="*/ 2795766 h 2795766"/>
              <a:gd name="connsiteX32" fmla="*/ 6027275 w 9676599"/>
              <a:gd name="connsiteY32" fmla="*/ 2795766 h 2795766"/>
              <a:gd name="connsiteX33" fmla="*/ 5886008 w 9676599"/>
              <a:gd name="connsiteY33" fmla="*/ 2654499 h 2795766"/>
              <a:gd name="connsiteX34" fmla="*/ 5886008 w 9676599"/>
              <a:gd name="connsiteY34" fmla="*/ 2089448 h 2795766"/>
              <a:gd name="connsiteX35" fmla="*/ 6027275 w 9676599"/>
              <a:gd name="connsiteY35" fmla="*/ 1948181 h 2795766"/>
              <a:gd name="connsiteX36" fmla="*/ 5046274 w 9676599"/>
              <a:gd name="connsiteY36" fmla="*/ 1948181 h 2795766"/>
              <a:gd name="connsiteX37" fmla="*/ 5611325 w 9676599"/>
              <a:gd name="connsiteY37" fmla="*/ 1948181 h 2795766"/>
              <a:gd name="connsiteX38" fmla="*/ 5752592 w 9676599"/>
              <a:gd name="connsiteY38" fmla="*/ 2089448 h 2795766"/>
              <a:gd name="connsiteX39" fmla="*/ 5752592 w 9676599"/>
              <a:gd name="connsiteY39" fmla="*/ 2654499 h 2795766"/>
              <a:gd name="connsiteX40" fmla="*/ 5611325 w 9676599"/>
              <a:gd name="connsiteY40" fmla="*/ 2795766 h 2795766"/>
              <a:gd name="connsiteX41" fmla="*/ 5046274 w 9676599"/>
              <a:gd name="connsiteY41" fmla="*/ 2795766 h 2795766"/>
              <a:gd name="connsiteX42" fmla="*/ 4905007 w 9676599"/>
              <a:gd name="connsiteY42" fmla="*/ 2654499 h 2795766"/>
              <a:gd name="connsiteX43" fmla="*/ 4905007 w 9676599"/>
              <a:gd name="connsiteY43" fmla="*/ 2089448 h 2795766"/>
              <a:gd name="connsiteX44" fmla="*/ 5046274 w 9676599"/>
              <a:gd name="connsiteY44" fmla="*/ 1948181 h 2795766"/>
              <a:gd name="connsiteX45" fmla="*/ 4065272 w 9676599"/>
              <a:gd name="connsiteY45" fmla="*/ 1948181 h 2795766"/>
              <a:gd name="connsiteX46" fmla="*/ 4630323 w 9676599"/>
              <a:gd name="connsiteY46" fmla="*/ 1948181 h 2795766"/>
              <a:gd name="connsiteX47" fmla="*/ 4771590 w 9676599"/>
              <a:gd name="connsiteY47" fmla="*/ 2089448 h 2795766"/>
              <a:gd name="connsiteX48" fmla="*/ 4771590 w 9676599"/>
              <a:gd name="connsiteY48" fmla="*/ 2654499 h 2795766"/>
              <a:gd name="connsiteX49" fmla="*/ 4630323 w 9676599"/>
              <a:gd name="connsiteY49" fmla="*/ 2795766 h 2795766"/>
              <a:gd name="connsiteX50" fmla="*/ 4065272 w 9676599"/>
              <a:gd name="connsiteY50" fmla="*/ 2795766 h 2795766"/>
              <a:gd name="connsiteX51" fmla="*/ 3924005 w 9676599"/>
              <a:gd name="connsiteY51" fmla="*/ 2654499 h 2795766"/>
              <a:gd name="connsiteX52" fmla="*/ 3924005 w 9676599"/>
              <a:gd name="connsiteY52" fmla="*/ 2089448 h 2795766"/>
              <a:gd name="connsiteX53" fmla="*/ 4065272 w 9676599"/>
              <a:gd name="connsiteY53" fmla="*/ 1948181 h 2795766"/>
              <a:gd name="connsiteX54" fmla="*/ 3084269 w 9676599"/>
              <a:gd name="connsiteY54" fmla="*/ 1948181 h 2795766"/>
              <a:gd name="connsiteX55" fmla="*/ 3649321 w 9676599"/>
              <a:gd name="connsiteY55" fmla="*/ 1948181 h 2795766"/>
              <a:gd name="connsiteX56" fmla="*/ 3790587 w 9676599"/>
              <a:gd name="connsiteY56" fmla="*/ 2089448 h 2795766"/>
              <a:gd name="connsiteX57" fmla="*/ 3790587 w 9676599"/>
              <a:gd name="connsiteY57" fmla="*/ 2654499 h 2795766"/>
              <a:gd name="connsiteX58" fmla="*/ 3649321 w 9676599"/>
              <a:gd name="connsiteY58" fmla="*/ 2795766 h 2795766"/>
              <a:gd name="connsiteX59" fmla="*/ 3084269 w 9676599"/>
              <a:gd name="connsiteY59" fmla="*/ 2795766 h 2795766"/>
              <a:gd name="connsiteX60" fmla="*/ 2943003 w 9676599"/>
              <a:gd name="connsiteY60" fmla="*/ 2654499 h 2795766"/>
              <a:gd name="connsiteX61" fmla="*/ 2943003 w 9676599"/>
              <a:gd name="connsiteY61" fmla="*/ 2089448 h 2795766"/>
              <a:gd name="connsiteX62" fmla="*/ 3084269 w 9676599"/>
              <a:gd name="connsiteY62" fmla="*/ 1948181 h 2795766"/>
              <a:gd name="connsiteX63" fmla="*/ 2103272 w 9676599"/>
              <a:gd name="connsiteY63" fmla="*/ 1948181 h 2795766"/>
              <a:gd name="connsiteX64" fmla="*/ 2668318 w 9676599"/>
              <a:gd name="connsiteY64" fmla="*/ 1948181 h 2795766"/>
              <a:gd name="connsiteX65" fmla="*/ 2809585 w 9676599"/>
              <a:gd name="connsiteY65" fmla="*/ 2089448 h 2795766"/>
              <a:gd name="connsiteX66" fmla="*/ 2809585 w 9676599"/>
              <a:gd name="connsiteY66" fmla="*/ 2654499 h 2795766"/>
              <a:gd name="connsiteX67" fmla="*/ 2668318 w 9676599"/>
              <a:gd name="connsiteY67" fmla="*/ 2795766 h 2795766"/>
              <a:gd name="connsiteX68" fmla="*/ 2103272 w 9676599"/>
              <a:gd name="connsiteY68" fmla="*/ 2795766 h 2795766"/>
              <a:gd name="connsiteX69" fmla="*/ 1962004 w 9676599"/>
              <a:gd name="connsiteY69" fmla="*/ 2654499 h 2795766"/>
              <a:gd name="connsiteX70" fmla="*/ 1962004 w 9676599"/>
              <a:gd name="connsiteY70" fmla="*/ 2089448 h 2795766"/>
              <a:gd name="connsiteX71" fmla="*/ 2103272 w 9676599"/>
              <a:gd name="connsiteY71" fmla="*/ 1948181 h 2795766"/>
              <a:gd name="connsiteX72" fmla="*/ 1122271 w 9676599"/>
              <a:gd name="connsiteY72" fmla="*/ 1948181 h 2795766"/>
              <a:gd name="connsiteX73" fmla="*/ 1687322 w 9676599"/>
              <a:gd name="connsiteY73" fmla="*/ 1948181 h 2795766"/>
              <a:gd name="connsiteX74" fmla="*/ 1828589 w 9676599"/>
              <a:gd name="connsiteY74" fmla="*/ 2089448 h 2795766"/>
              <a:gd name="connsiteX75" fmla="*/ 1828589 w 9676599"/>
              <a:gd name="connsiteY75" fmla="*/ 2654499 h 2795766"/>
              <a:gd name="connsiteX76" fmla="*/ 1687322 w 9676599"/>
              <a:gd name="connsiteY76" fmla="*/ 2795766 h 2795766"/>
              <a:gd name="connsiteX77" fmla="*/ 1122271 w 9676599"/>
              <a:gd name="connsiteY77" fmla="*/ 2795766 h 2795766"/>
              <a:gd name="connsiteX78" fmla="*/ 981004 w 9676599"/>
              <a:gd name="connsiteY78" fmla="*/ 2654499 h 2795766"/>
              <a:gd name="connsiteX79" fmla="*/ 981004 w 9676599"/>
              <a:gd name="connsiteY79" fmla="*/ 2089448 h 2795766"/>
              <a:gd name="connsiteX80" fmla="*/ 1122271 w 9676599"/>
              <a:gd name="connsiteY80" fmla="*/ 1948181 h 2795766"/>
              <a:gd name="connsiteX81" fmla="*/ 141268 w 9676599"/>
              <a:gd name="connsiteY81" fmla="*/ 1948181 h 2795766"/>
              <a:gd name="connsiteX82" fmla="*/ 706320 w 9676599"/>
              <a:gd name="connsiteY82" fmla="*/ 1948181 h 2795766"/>
              <a:gd name="connsiteX83" fmla="*/ 847588 w 9676599"/>
              <a:gd name="connsiteY83" fmla="*/ 2089448 h 2795766"/>
              <a:gd name="connsiteX84" fmla="*/ 847588 w 9676599"/>
              <a:gd name="connsiteY84" fmla="*/ 2654499 h 2795766"/>
              <a:gd name="connsiteX85" fmla="*/ 706320 w 9676599"/>
              <a:gd name="connsiteY85" fmla="*/ 2795766 h 2795766"/>
              <a:gd name="connsiteX86" fmla="*/ 141268 w 9676599"/>
              <a:gd name="connsiteY86" fmla="*/ 2795766 h 2795766"/>
              <a:gd name="connsiteX87" fmla="*/ 0 w 9676599"/>
              <a:gd name="connsiteY87" fmla="*/ 2654499 h 2795766"/>
              <a:gd name="connsiteX88" fmla="*/ 0 w 9676599"/>
              <a:gd name="connsiteY88" fmla="*/ 2089448 h 2795766"/>
              <a:gd name="connsiteX89" fmla="*/ 141268 w 9676599"/>
              <a:gd name="connsiteY89" fmla="*/ 1948181 h 2795766"/>
              <a:gd name="connsiteX90" fmla="*/ 8970281 w 9676599"/>
              <a:gd name="connsiteY90" fmla="*/ 974091 h 2795766"/>
              <a:gd name="connsiteX91" fmla="*/ 9535332 w 9676599"/>
              <a:gd name="connsiteY91" fmla="*/ 974091 h 2795766"/>
              <a:gd name="connsiteX92" fmla="*/ 9676599 w 9676599"/>
              <a:gd name="connsiteY92" fmla="*/ 1115358 h 2795766"/>
              <a:gd name="connsiteX93" fmla="*/ 9676599 w 9676599"/>
              <a:gd name="connsiteY93" fmla="*/ 1680409 h 2795766"/>
              <a:gd name="connsiteX94" fmla="*/ 9535332 w 9676599"/>
              <a:gd name="connsiteY94" fmla="*/ 1821676 h 2795766"/>
              <a:gd name="connsiteX95" fmla="*/ 8970281 w 9676599"/>
              <a:gd name="connsiteY95" fmla="*/ 1821676 h 2795766"/>
              <a:gd name="connsiteX96" fmla="*/ 8829014 w 9676599"/>
              <a:gd name="connsiteY96" fmla="*/ 1680409 h 2795766"/>
              <a:gd name="connsiteX97" fmla="*/ 8829014 w 9676599"/>
              <a:gd name="connsiteY97" fmla="*/ 1115358 h 2795766"/>
              <a:gd name="connsiteX98" fmla="*/ 8970281 w 9676599"/>
              <a:gd name="connsiteY98" fmla="*/ 974091 h 2795766"/>
              <a:gd name="connsiteX99" fmla="*/ 7989279 w 9676599"/>
              <a:gd name="connsiteY99" fmla="*/ 974091 h 2795766"/>
              <a:gd name="connsiteX100" fmla="*/ 8554330 w 9676599"/>
              <a:gd name="connsiteY100" fmla="*/ 974091 h 2795766"/>
              <a:gd name="connsiteX101" fmla="*/ 8695597 w 9676599"/>
              <a:gd name="connsiteY101" fmla="*/ 1115358 h 2795766"/>
              <a:gd name="connsiteX102" fmla="*/ 8695597 w 9676599"/>
              <a:gd name="connsiteY102" fmla="*/ 1680409 h 2795766"/>
              <a:gd name="connsiteX103" fmla="*/ 8554330 w 9676599"/>
              <a:gd name="connsiteY103" fmla="*/ 1821676 h 2795766"/>
              <a:gd name="connsiteX104" fmla="*/ 7989279 w 9676599"/>
              <a:gd name="connsiteY104" fmla="*/ 1821676 h 2795766"/>
              <a:gd name="connsiteX105" fmla="*/ 7848012 w 9676599"/>
              <a:gd name="connsiteY105" fmla="*/ 1680409 h 2795766"/>
              <a:gd name="connsiteX106" fmla="*/ 7848012 w 9676599"/>
              <a:gd name="connsiteY106" fmla="*/ 1115358 h 2795766"/>
              <a:gd name="connsiteX107" fmla="*/ 7989279 w 9676599"/>
              <a:gd name="connsiteY107" fmla="*/ 974091 h 2795766"/>
              <a:gd name="connsiteX108" fmla="*/ 7008277 w 9676599"/>
              <a:gd name="connsiteY108" fmla="*/ 974091 h 2795766"/>
              <a:gd name="connsiteX109" fmla="*/ 7573328 w 9676599"/>
              <a:gd name="connsiteY109" fmla="*/ 974091 h 2795766"/>
              <a:gd name="connsiteX110" fmla="*/ 7714595 w 9676599"/>
              <a:gd name="connsiteY110" fmla="*/ 1115358 h 2795766"/>
              <a:gd name="connsiteX111" fmla="*/ 7714595 w 9676599"/>
              <a:gd name="connsiteY111" fmla="*/ 1680409 h 2795766"/>
              <a:gd name="connsiteX112" fmla="*/ 7573328 w 9676599"/>
              <a:gd name="connsiteY112" fmla="*/ 1821676 h 2795766"/>
              <a:gd name="connsiteX113" fmla="*/ 7008277 w 9676599"/>
              <a:gd name="connsiteY113" fmla="*/ 1821676 h 2795766"/>
              <a:gd name="connsiteX114" fmla="*/ 6867010 w 9676599"/>
              <a:gd name="connsiteY114" fmla="*/ 1680409 h 2795766"/>
              <a:gd name="connsiteX115" fmla="*/ 6867010 w 9676599"/>
              <a:gd name="connsiteY115" fmla="*/ 1115358 h 2795766"/>
              <a:gd name="connsiteX116" fmla="*/ 7008277 w 9676599"/>
              <a:gd name="connsiteY116" fmla="*/ 974091 h 2795766"/>
              <a:gd name="connsiteX117" fmla="*/ 6027275 w 9676599"/>
              <a:gd name="connsiteY117" fmla="*/ 974091 h 2795766"/>
              <a:gd name="connsiteX118" fmla="*/ 6592326 w 9676599"/>
              <a:gd name="connsiteY118" fmla="*/ 974091 h 2795766"/>
              <a:gd name="connsiteX119" fmla="*/ 6733593 w 9676599"/>
              <a:gd name="connsiteY119" fmla="*/ 1115358 h 2795766"/>
              <a:gd name="connsiteX120" fmla="*/ 6733593 w 9676599"/>
              <a:gd name="connsiteY120" fmla="*/ 1680409 h 2795766"/>
              <a:gd name="connsiteX121" fmla="*/ 6592326 w 9676599"/>
              <a:gd name="connsiteY121" fmla="*/ 1821676 h 2795766"/>
              <a:gd name="connsiteX122" fmla="*/ 6027275 w 9676599"/>
              <a:gd name="connsiteY122" fmla="*/ 1821676 h 2795766"/>
              <a:gd name="connsiteX123" fmla="*/ 5886008 w 9676599"/>
              <a:gd name="connsiteY123" fmla="*/ 1680409 h 2795766"/>
              <a:gd name="connsiteX124" fmla="*/ 5886008 w 9676599"/>
              <a:gd name="connsiteY124" fmla="*/ 1115358 h 2795766"/>
              <a:gd name="connsiteX125" fmla="*/ 6027275 w 9676599"/>
              <a:gd name="connsiteY125" fmla="*/ 974091 h 2795766"/>
              <a:gd name="connsiteX126" fmla="*/ 5046274 w 9676599"/>
              <a:gd name="connsiteY126" fmla="*/ 974091 h 2795766"/>
              <a:gd name="connsiteX127" fmla="*/ 5611325 w 9676599"/>
              <a:gd name="connsiteY127" fmla="*/ 974091 h 2795766"/>
              <a:gd name="connsiteX128" fmla="*/ 5752592 w 9676599"/>
              <a:gd name="connsiteY128" fmla="*/ 1115358 h 2795766"/>
              <a:gd name="connsiteX129" fmla="*/ 5752592 w 9676599"/>
              <a:gd name="connsiteY129" fmla="*/ 1680409 h 2795766"/>
              <a:gd name="connsiteX130" fmla="*/ 5611325 w 9676599"/>
              <a:gd name="connsiteY130" fmla="*/ 1821676 h 2795766"/>
              <a:gd name="connsiteX131" fmla="*/ 5046274 w 9676599"/>
              <a:gd name="connsiteY131" fmla="*/ 1821676 h 2795766"/>
              <a:gd name="connsiteX132" fmla="*/ 4905007 w 9676599"/>
              <a:gd name="connsiteY132" fmla="*/ 1680409 h 2795766"/>
              <a:gd name="connsiteX133" fmla="*/ 4905007 w 9676599"/>
              <a:gd name="connsiteY133" fmla="*/ 1115358 h 2795766"/>
              <a:gd name="connsiteX134" fmla="*/ 5046274 w 9676599"/>
              <a:gd name="connsiteY134" fmla="*/ 974091 h 2795766"/>
              <a:gd name="connsiteX135" fmla="*/ 4065272 w 9676599"/>
              <a:gd name="connsiteY135" fmla="*/ 974091 h 2795766"/>
              <a:gd name="connsiteX136" fmla="*/ 4630323 w 9676599"/>
              <a:gd name="connsiteY136" fmla="*/ 974091 h 2795766"/>
              <a:gd name="connsiteX137" fmla="*/ 4771590 w 9676599"/>
              <a:gd name="connsiteY137" fmla="*/ 1115358 h 2795766"/>
              <a:gd name="connsiteX138" fmla="*/ 4771590 w 9676599"/>
              <a:gd name="connsiteY138" fmla="*/ 1680409 h 2795766"/>
              <a:gd name="connsiteX139" fmla="*/ 4630323 w 9676599"/>
              <a:gd name="connsiteY139" fmla="*/ 1821676 h 2795766"/>
              <a:gd name="connsiteX140" fmla="*/ 4065272 w 9676599"/>
              <a:gd name="connsiteY140" fmla="*/ 1821676 h 2795766"/>
              <a:gd name="connsiteX141" fmla="*/ 3924005 w 9676599"/>
              <a:gd name="connsiteY141" fmla="*/ 1680409 h 2795766"/>
              <a:gd name="connsiteX142" fmla="*/ 3924005 w 9676599"/>
              <a:gd name="connsiteY142" fmla="*/ 1115358 h 2795766"/>
              <a:gd name="connsiteX143" fmla="*/ 4065272 w 9676599"/>
              <a:gd name="connsiteY143" fmla="*/ 974091 h 2795766"/>
              <a:gd name="connsiteX144" fmla="*/ 3084269 w 9676599"/>
              <a:gd name="connsiteY144" fmla="*/ 974091 h 2795766"/>
              <a:gd name="connsiteX145" fmla="*/ 3649321 w 9676599"/>
              <a:gd name="connsiteY145" fmla="*/ 974091 h 2795766"/>
              <a:gd name="connsiteX146" fmla="*/ 3790587 w 9676599"/>
              <a:gd name="connsiteY146" fmla="*/ 1115358 h 2795766"/>
              <a:gd name="connsiteX147" fmla="*/ 3790587 w 9676599"/>
              <a:gd name="connsiteY147" fmla="*/ 1680409 h 2795766"/>
              <a:gd name="connsiteX148" fmla="*/ 3649321 w 9676599"/>
              <a:gd name="connsiteY148" fmla="*/ 1821676 h 2795766"/>
              <a:gd name="connsiteX149" fmla="*/ 3084269 w 9676599"/>
              <a:gd name="connsiteY149" fmla="*/ 1821676 h 2795766"/>
              <a:gd name="connsiteX150" fmla="*/ 2943003 w 9676599"/>
              <a:gd name="connsiteY150" fmla="*/ 1680409 h 2795766"/>
              <a:gd name="connsiteX151" fmla="*/ 2943003 w 9676599"/>
              <a:gd name="connsiteY151" fmla="*/ 1115358 h 2795766"/>
              <a:gd name="connsiteX152" fmla="*/ 3084269 w 9676599"/>
              <a:gd name="connsiteY152" fmla="*/ 974091 h 2795766"/>
              <a:gd name="connsiteX153" fmla="*/ 2103272 w 9676599"/>
              <a:gd name="connsiteY153" fmla="*/ 974091 h 2795766"/>
              <a:gd name="connsiteX154" fmla="*/ 2668318 w 9676599"/>
              <a:gd name="connsiteY154" fmla="*/ 974091 h 2795766"/>
              <a:gd name="connsiteX155" fmla="*/ 2809585 w 9676599"/>
              <a:gd name="connsiteY155" fmla="*/ 1115358 h 2795766"/>
              <a:gd name="connsiteX156" fmla="*/ 2809585 w 9676599"/>
              <a:gd name="connsiteY156" fmla="*/ 1680409 h 2795766"/>
              <a:gd name="connsiteX157" fmla="*/ 2668318 w 9676599"/>
              <a:gd name="connsiteY157" fmla="*/ 1821676 h 2795766"/>
              <a:gd name="connsiteX158" fmla="*/ 2103272 w 9676599"/>
              <a:gd name="connsiteY158" fmla="*/ 1821676 h 2795766"/>
              <a:gd name="connsiteX159" fmla="*/ 1962005 w 9676599"/>
              <a:gd name="connsiteY159" fmla="*/ 1680409 h 2795766"/>
              <a:gd name="connsiteX160" fmla="*/ 1962005 w 9676599"/>
              <a:gd name="connsiteY160" fmla="*/ 1115358 h 2795766"/>
              <a:gd name="connsiteX161" fmla="*/ 2103272 w 9676599"/>
              <a:gd name="connsiteY161" fmla="*/ 974091 h 2795766"/>
              <a:gd name="connsiteX162" fmla="*/ 1122272 w 9676599"/>
              <a:gd name="connsiteY162" fmla="*/ 974091 h 2795766"/>
              <a:gd name="connsiteX163" fmla="*/ 1687322 w 9676599"/>
              <a:gd name="connsiteY163" fmla="*/ 974091 h 2795766"/>
              <a:gd name="connsiteX164" fmla="*/ 1828589 w 9676599"/>
              <a:gd name="connsiteY164" fmla="*/ 1115358 h 2795766"/>
              <a:gd name="connsiteX165" fmla="*/ 1828589 w 9676599"/>
              <a:gd name="connsiteY165" fmla="*/ 1680409 h 2795766"/>
              <a:gd name="connsiteX166" fmla="*/ 1687322 w 9676599"/>
              <a:gd name="connsiteY166" fmla="*/ 1821676 h 2795766"/>
              <a:gd name="connsiteX167" fmla="*/ 1122272 w 9676599"/>
              <a:gd name="connsiteY167" fmla="*/ 1821676 h 2795766"/>
              <a:gd name="connsiteX168" fmla="*/ 981004 w 9676599"/>
              <a:gd name="connsiteY168" fmla="*/ 1680409 h 2795766"/>
              <a:gd name="connsiteX169" fmla="*/ 981004 w 9676599"/>
              <a:gd name="connsiteY169" fmla="*/ 1115358 h 2795766"/>
              <a:gd name="connsiteX170" fmla="*/ 1122272 w 9676599"/>
              <a:gd name="connsiteY170" fmla="*/ 974091 h 2795766"/>
              <a:gd name="connsiteX171" fmla="*/ 141268 w 9676599"/>
              <a:gd name="connsiteY171" fmla="*/ 974091 h 2795766"/>
              <a:gd name="connsiteX172" fmla="*/ 706320 w 9676599"/>
              <a:gd name="connsiteY172" fmla="*/ 974091 h 2795766"/>
              <a:gd name="connsiteX173" fmla="*/ 847588 w 9676599"/>
              <a:gd name="connsiteY173" fmla="*/ 1115358 h 2795766"/>
              <a:gd name="connsiteX174" fmla="*/ 847588 w 9676599"/>
              <a:gd name="connsiteY174" fmla="*/ 1680409 h 2795766"/>
              <a:gd name="connsiteX175" fmla="*/ 706320 w 9676599"/>
              <a:gd name="connsiteY175" fmla="*/ 1821676 h 2795766"/>
              <a:gd name="connsiteX176" fmla="*/ 141268 w 9676599"/>
              <a:gd name="connsiteY176" fmla="*/ 1821676 h 2795766"/>
              <a:gd name="connsiteX177" fmla="*/ 0 w 9676599"/>
              <a:gd name="connsiteY177" fmla="*/ 1680409 h 2795766"/>
              <a:gd name="connsiteX178" fmla="*/ 0 w 9676599"/>
              <a:gd name="connsiteY178" fmla="*/ 1115358 h 2795766"/>
              <a:gd name="connsiteX179" fmla="*/ 141268 w 9676599"/>
              <a:gd name="connsiteY179" fmla="*/ 974091 h 2795766"/>
              <a:gd name="connsiteX180" fmla="*/ 5046274 w 9676599"/>
              <a:gd name="connsiteY180" fmla="*/ 1 h 2795766"/>
              <a:gd name="connsiteX181" fmla="*/ 5611325 w 9676599"/>
              <a:gd name="connsiteY181" fmla="*/ 1 h 2795766"/>
              <a:gd name="connsiteX182" fmla="*/ 5752592 w 9676599"/>
              <a:gd name="connsiteY182" fmla="*/ 141268 h 2795766"/>
              <a:gd name="connsiteX183" fmla="*/ 5752592 w 9676599"/>
              <a:gd name="connsiteY183" fmla="*/ 706318 h 2795766"/>
              <a:gd name="connsiteX184" fmla="*/ 5611325 w 9676599"/>
              <a:gd name="connsiteY184" fmla="*/ 847585 h 2795766"/>
              <a:gd name="connsiteX185" fmla="*/ 5046274 w 9676599"/>
              <a:gd name="connsiteY185" fmla="*/ 847585 h 2795766"/>
              <a:gd name="connsiteX186" fmla="*/ 4905007 w 9676599"/>
              <a:gd name="connsiteY186" fmla="*/ 706318 h 2795766"/>
              <a:gd name="connsiteX187" fmla="*/ 4905007 w 9676599"/>
              <a:gd name="connsiteY187" fmla="*/ 141268 h 2795766"/>
              <a:gd name="connsiteX188" fmla="*/ 5046274 w 9676599"/>
              <a:gd name="connsiteY188" fmla="*/ 1 h 2795766"/>
              <a:gd name="connsiteX189" fmla="*/ 4065272 w 9676599"/>
              <a:gd name="connsiteY189" fmla="*/ 1 h 2795766"/>
              <a:gd name="connsiteX190" fmla="*/ 4630323 w 9676599"/>
              <a:gd name="connsiteY190" fmla="*/ 1 h 2795766"/>
              <a:gd name="connsiteX191" fmla="*/ 4771590 w 9676599"/>
              <a:gd name="connsiteY191" fmla="*/ 141268 h 2795766"/>
              <a:gd name="connsiteX192" fmla="*/ 4771590 w 9676599"/>
              <a:gd name="connsiteY192" fmla="*/ 706318 h 2795766"/>
              <a:gd name="connsiteX193" fmla="*/ 4630323 w 9676599"/>
              <a:gd name="connsiteY193" fmla="*/ 847585 h 2795766"/>
              <a:gd name="connsiteX194" fmla="*/ 4065272 w 9676599"/>
              <a:gd name="connsiteY194" fmla="*/ 847585 h 2795766"/>
              <a:gd name="connsiteX195" fmla="*/ 3924005 w 9676599"/>
              <a:gd name="connsiteY195" fmla="*/ 706318 h 2795766"/>
              <a:gd name="connsiteX196" fmla="*/ 3924005 w 9676599"/>
              <a:gd name="connsiteY196" fmla="*/ 141268 h 2795766"/>
              <a:gd name="connsiteX197" fmla="*/ 4065272 w 9676599"/>
              <a:gd name="connsiteY197" fmla="*/ 1 h 2795766"/>
              <a:gd name="connsiteX198" fmla="*/ 3084269 w 9676599"/>
              <a:gd name="connsiteY198" fmla="*/ 1 h 2795766"/>
              <a:gd name="connsiteX199" fmla="*/ 3649321 w 9676599"/>
              <a:gd name="connsiteY199" fmla="*/ 1 h 2795766"/>
              <a:gd name="connsiteX200" fmla="*/ 3790587 w 9676599"/>
              <a:gd name="connsiteY200" fmla="*/ 141268 h 2795766"/>
              <a:gd name="connsiteX201" fmla="*/ 3790587 w 9676599"/>
              <a:gd name="connsiteY201" fmla="*/ 706318 h 2795766"/>
              <a:gd name="connsiteX202" fmla="*/ 3649321 w 9676599"/>
              <a:gd name="connsiteY202" fmla="*/ 847585 h 2795766"/>
              <a:gd name="connsiteX203" fmla="*/ 3084269 w 9676599"/>
              <a:gd name="connsiteY203" fmla="*/ 847585 h 2795766"/>
              <a:gd name="connsiteX204" fmla="*/ 2943003 w 9676599"/>
              <a:gd name="connsiteY204" fmla="*/ 706318 h 2795766"/>
              <a:gd name="connsiteX205" fmla="*/ 2943003 w 9676599"/>
              <a:gd name="connsiteY205" fmla="*/ 141268 h 2795766"/>
              <a:gd name="connsiteX206" fmla="*/ 3084269 w 9676599"/>
              <a:gd name="connsiteY206" fmla="*/ 1 h 2795766"/>
              <a:gd name="connsiteX207" fmla="*/ 2103272 w 9676599"/>
              <a:gd name="connsiteY207" fmla="*/ 1 h 2795766"/>
              <a:gd name="connsiteX208" fmla="*/ 2668318 w 9676599"/>
              <a:gd name="connsiteY208" fmla="*/ 1 h 2795766"/>
              <a:gd name="connsiteX209" fmla="*/ 2809585 w 9676599"/>
              <a:gd name="connsiteY209" fmla="*/ 141268 h 2795766"/>
              <a:gd name="connsiteX210" fmla="*/ 2809585 w 9676599"/>
              <a:gd name="connsiteY210" fmla="*/ 706318 h 2795766"/>
              <a:gd name="connsiteX211" fmla="*/ 2668318 w 9676599"/>
              <a:gd name="connsiteY211" fmla="*/ 847585 h 2795766"/>
              <a:gd name="connsiteX212" fmla="*/ 2103272 w 9676599"/>
              <a:gd name="connsiteY212" fmla="*/ 847585 h 2795766"/>
              <a:gd name="connsiteX213" fmla="*/ 1962005 w 9676599"/>
              <a:gd name="connsiteY213" fmla="*/ 706318 h 2795766"/>
              <a:gd name="connsiteX214" fmla="*/ 1962005 w 9676599"/>
              <a:gd name="connsiteY214" fmla="*/ 141268 h 2795766"/>
              <a:gd name="connsiteX215" fmla="*/ 2103272 w 9676599"/>
              <a:gd name="connsiteY215" fmla="*/ 1 h 2795766"/>
              <a:gd name="connsiteX216" fmla="*/ 1122272 w 9676599"/>
              <a:gd name="connsiteY216" fmla="*/ 1 h 2795766"/>
              <a:gd name="connsiteX217" fmla="*/ 1687323 w 9676599"/>
              <a:gd name="connsiteY217" fmla="*/ 1 h 2795766"/>
              <a:gd name="connsiteX218" fmla="*/ 1828589 w 9676599"/>
              <a:gd name="connsiteY218" fmla="*/ 141269 h 2795766"/>
              <a:gd name="connsiteX219" fmla="*/ 1828589 w 9676599"/>
              <a:gd name="connsiteY219" fmla="*/ 706318 h 2795766"/>
              <a:gd name="connsiteX220" fmla="*/ 1687323 w 9676599"/>
              <a:gd name="connsiteY220" fmla="*/ 847585 h 2795766"/>
              <a:gd name="connsiteX221" fmla="*/ 1122272 w 9676599"/>
              <a:gd name="connsiteY221" fmla="*/ 847585 h 2795766"/>
              <a:gd name="connsiteX222" fmla="*/ 981004 w 9676599"/>
              <a:gd name="connsiteY222" fmla="*/ 706318 h 2795766"/>
              <a:gd name="connsiteX223" fmla="*/ 981004 w 9676599"/>
              <a:gd name="connsiteY223" fmla="*/ 141269 h 2795766"/>
              <a:gd name="connsiteX224" fmla="*/ 1122272 w 9676599"/>
              <a:gd name="connsiteY224" fmla="*/ 1 h 2795766"/>
              <a:gd name="connsiteX225" fmla="*/ 141268 w 9676599"/>
              <a:gd name="connsiteY225" fmla="*/ 1 h 2795766"/>
              <a:gd name="connsiteX226" fmla="*/ 706320 w 9676599"/>
              <a:gd name="connsiteY226" fmla="*/ 1 h 2795766"/>
              <a:gd name="connsiteX227" fmla="*/ 847588 w 9676599"/>
              <a:gd name="connsiteY227" fmla="*/ 141269 h 2795766"/>
              <a:gd name="connsiteX228" fmla="*/ 847588 w 9676599"/>
              <a:gd name="connsiteY228" fmla="*/ 706318 h 2795766"/>
              <a:gd name="connsiteX229" fmla="*/ 706320 w 9676599"/>
              <a:gd name="connsiteY229" fmla="*/ 847585 h 2795766"/>
              <a:gd name="connsiteX230" fmla="*/ 141268 w 9676599"/>
              <a:gd name="connsiteY230" fmla="*/ 847585 h 2795766"/>
              <a:gd name="connsiteX231" fmla="*/ 1 w 9676599"/>
              <a:gd name="connsiteY231" fmla="*/ 706318 h 2795766"/>
              <a:gd name="connsiteX232" fmla="*/ 1 w 9676599"/>
              <a:gd name="connsiteY232" fmla="*/ 141269 h 2795766"/>
              <a:gd name="connsiteX233" fmla="*/ 141268 w 9676599"/>
              <a:gd name="connsiteY233" fmla="*/ 1 h 2795766"/>
              <a:gd name="connsiteX234" fmla="*/ 8970281 w 9676599"/>
              <a:gd name="connsiteY234" fmla="*/ 0 h 2795766"/>
              <a:gd name="connsiteX235" fmla="*/ 9535332 w 9676599"/>
              <a:gd name="connsiteY235" fmla="*/ 0 h 2795766"/>
              <a:gd name="connsiteX236" fmla="*/ 9676599 w 9676599"/>
              <a:gd name="connsiteY236" fmla="*/ 141267 h 2795766"/>
              <a:gd name="connsiteX237" fmla="*/ 9676599 w 9676599"/>
              <a:gd name="connsiteY237" fmla="*/ 706318 h 2795766"/>
              <a:gd name="connsiteX238" fmla="*/ 9535332 w 9676599"/>
              <a:gd name="connsiteY238" fmla="*/ 847585 h 2795766"/>
              <a:gd name="connsiteX239" fmla="*/ 8970281 w 9676599"/>
              <a:gd name="connsiteY239" fmla="*/ 847585 h 2795766"/>
              <a:gd name="connsiteX240" fmla="*/ 8829014 w 9676599"/>
              <a:gd name="connsiteY240" fmla="*/ 706318 h 2795766"/>
              <a:gd name="connsiteX241" fmla="*/ 8829014 w 9676599"/>
              <a:gd name="connsiteY241" fmla="*/ 141267 h 2795766"/>
              <a:gd name="connsiteX242" fmla="*/ 8970281 w 9676599"/>
              <a:gd name="connsiteY242" fmla="*/ 0 h 2795766"/>
              <a:gd name="connsiteX243" fmla="*/ 7989279 w 9676599"/>
              <a:gd name="connsiteY243" fmla="*/ 0 h 2795766"/>
              <a:gd name="connsiteX244" fmla="*/ 8554330 w 9676599"/>
              <a:gd name="connsiteY244" fmla="*/ 0 h 2795766"/>
              <a:gd name="connsiteX245" fmla="*/ 8695597 w 9676599"/>
              <a:gd name="connsiteY245" fmla="*/ 141267 h 2795766"/>
              <a:gd name="connsiteX246" fmla="*/ 8695597 w 9676599"/>
              <a:gd name="connsiteY246" fmla="*/ 706318 h 2795766"/>
              <a:gd name="connsiteX247" fmla="*/ 8554330 w 9676599"/>
              <a:gd name="connsiteY247" fmla="*/ 847585 h 2795766"/>
              <a:gd name="connsiteX248" fmla="*/ 7989279 w 9676599"/>
              <a:gd name="connsiteY248" fmla="*/ 847585 h 2795766"/>
              <a:gd name="connsiteX249" fmla="*/ 7848012 w 9676599"/>
              <a:gd name="connsiteY249" fmla="*/ 706318 h 2795766"/>
              <a:gd name="connsiteX250" fmla="*/ 7848012 w 9676599"/>
              <a:gd name="connsiteY250" fmla="*/ 141267 h 2795766"/>
              <a:gd name="connsiteX251" fmla="*/ 7989279 w 9676599"/>
              <a:gd name="connsiteY251" fmla="*/ 0 h 2795766"/>
              <a:gd name="connsiteX252" fmla="*/ 7008277 w 9676599"/>
              <a:gd name="connsiteY252" fmla="*/ 0 h 2795766"/>
              <a:gd name="connsiteX253" fmla="*/ 7573328 w 9676599"/>
              <a:gd name="connsiteY253" fmla="*/ 0 h 2795766"/>
              <a:gd name="connsiteX254" fmla="*/ 7714595 w 9676599"/>
              <a:gd name="connsiteY254" fmla="*/ 141267 h 2795766"/>
              <a:gd name="connsiteX255" fmla="*/ 7714595 w 9676599"/>
              <a:gd name="connsiteY255" fmla="*/ 706318 h 2795766"/>
              <a:gd name="connsiteX256" fmla="*/ 7573328 w 9676599"/>
              <a:gd name="connsiteY256" fmla="*/ 847585 h 2795766"/>
              <a:gd name="connsiteX257" fmla="*/ 7008277 w 9676599"/>
              <a:gd name="connsiteY257" fmla="*/ 847585 h 2795766"/>
              <a:gd name="connsiteX258" fmla="*/ 6867010 w 9676599"/>
              <a:gd name="connsiteY258" fmla="*/ 706318 h 2795766"/>
              <a:gd name="connsiteX259" fmla="*/ 6867010 w 9676599"/>
              <a:gd name="connsiteY259" fmla="*/ 141267 h 2795766"/>
              <a:gd name="connsiteX260" fmla="*/ 7008277 w 9676599"/>
              <a:gd name="connsiteY260" fmla="*/ 0 h 2795766"/>
              <a:gd name="connsiteX261" fmla="*/ 6027275 w 9676599"/>
              <a:gd name="connsiteY261" fmla="*/ 0 h 2795766"/>
              <a:gd name="connsiteX262" fmla="*/ 6592326 w 9676599"/>
              <a:gd name="connsiteY262" fmla="*/ 0 h 2795766"/>
              <a:gd name="connsiteX263" fmla="*/ 6733593 w 9676599"/>
              <a:gd name="connsiteY263" fmla="*/ 141268 h 2795766"/>
              <a:gd name="connsiteX264" fmla="*/ 6733593 w 9676599"/>
              <a:gd name="connsiteY264" fmla="*/ 706318 h 2795766"/>
              <a:gd name="connsiteX265" fmla="*/ 6592326 w 9676599"/>
              <a:gd name="connsiteY265" fmla="*/ 847585 h 2795766"/>
              <a:gd name="connsiteX266" fmla="*/ 6027275 w 9676599"/>
              <a:gd name="connsiteY266" fmla="*/ 847585 h 2795766"/>
              <a:gd name="connsiteX267" fmla="*/ 5886008 w 9676599"/>
              <a:gd name="connsiteY267" fmla="*/ 706318 h 2795766"/>
              <a:gd name="connsiteX268" fmla="*/ 5886008 w 9676599"/>
              <a:gd name="connsiteY268" fmla="*/ 141268 h 2795766"/>
              <a:gd name="connsiteX269" fmla="*/ 6027275 w 9676599"/>
              <a:gd name="connsiteY269" fmla="*/ 0 h 2795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Lst>
            <a:rect l="l" t="t" r="r" b="b"/>
            <a:pathLst>
              <a:path w="9676599" h="2795766">
                <a:moveTo>
                  <a:pt x="8970281" y="1948181"/>
                </a:moveTo>
                <a:lnTo>
                  <a:pt x="9535332" y="1948181"/>
                </a:lnTo>
                <a:cubicBezTo>
                  <a:pt x="9613352" y="1948181"/>
                  <a:pt x="9676599" y="2011428"/>
                  <a:pt x="9676599" y="2089448"/>
                </a:cubicBezTo>
                <a:lnTo>
                  <a:pt x="9676599" y="2654499"/>
                </a:lnTo>
                <a:cubicBezTo>
                  <a:pt x="9676599" y="2732519"/>
                  <a:pt x="9613352" y="2795766"/>
                  <a:pt x="9535332" y="2795766"/>
                </a:cubicBezTo>
                <a:lnTo>
                  <a:pt x="8970281" y="2795766"/>
                </a:lnTo>
                <a:cubicBezTo>
                  <a:pt x="8892261" y="2795766"/>
                  <a:pt x="8829014" y="2732519"/>
                  <a:pt x="8829014" y="2654499"/>
                </a:cubicBezTo>
                <a:lnTo>
                  <a:pt x="8829014" y="2089448"/>
                </a:lnTo>
                <a:cubicBezTo>
                  <a:pt x="8829014" y="2011428"/>
                  <a:pt x="8892261" y="1948181"/>
                  <a:pt x="8970281" y="1948181"/>
                </a:cubicBezTo>
                <a:close/>
                <a:moveTo>
                  <a:pt x="7989279" y="1948181"/>
                </a:moveTo>
                <a:lnTo>
                  <a:pt x="8554330" y="1948181"/>
                </a:lnTo>
                <a:cubicBezTo>
                  <a:pt x="8632350" y="1948181"/>
                  <a:pt x="8695597" y="2011428"/>
                  <a:pt x="8695597" y="2089448"/>
                </a:cubicBezTo>
                <a:lnTo>
                  <a:pt x="8695597" y="2654499"/>
                </a:lnTo>
                <a:cubicBezTo>
                  <a:pt x="8695597" y="2732519"/>
                  <a:pt x="8632350" y="2795766"/>
                  <a:pt x="8554330" y="2795766"/>
                </a:cubicBezTo>
                <a:lnTo>
                  <a:pt x="7989279" y="2795766"/>
                </a:lnTo>
                <a:cubicBezTo>
                  <a:pt x="7911259" y="2795766"/>
                  <a:pt x="7848012" y="2732519"/>
                  <a:pt x="7848012" y="2654499"/>
                </a:cubicBezTo>
                <a:lnTo>
                  <a:pt x="7848012" y="2089448"/>
                </a:lnTo>
                <a:cubicBezTo>
                  <a:pt x="7848012" y="2011428"/>
                  <a:pt x="7911259" y="1948181"/>
                  <a:pt x="7989279" y="1948181"/>
                </a:cubicBezTo>
                <a:close/>
                <a:moveTo>
                  <a:pt x="7008277" y="1948181"/>
                </a:moveTo>
                <a:lnTo>
                  <a:pt x="7573328" y="1948181"/>
                </a:lnTo>
                <a:cubicBezTo>
                  <a:pt x="7651348" y="1948181"/>
                  <a:pt x="7714595" y="2011428"/>
                  <a:pt x="7714595" y="2089448"/>
                </a:cubicBezTo>
                <a:lnTo>
                  <a:pt x="7714595" y="2654499"/>
                </a:lnTo>
                <a:cubicBezTo>
                  <a:pt x="7714595" y="2732519"/>
                  <a:pt x="7651348" y="2795766"/>
                  <a:pt x="7573328" y="2795766"/>
                </a:cubicBezTo>
                <a:lnTo>
                  <a:pt x="7008277" y="2795766"/>
                </a:lnTo>
                <a:cubicBezTo>
                  <a:pt x="6930257" y="2795766"/>
                  <a:pt x="6867010" y="2732519"/>
                  <a:pt x="6867010" y="2654499"/>
                </a:cubicBezTo>
                <a:lnTo>
                  <a:pt x="6867010" y="2089448"/>
                </a:lnTo>
                <a:cubicBezTo>
                  <a:pt x="6867010" y="2011428"/>
                  <a:pt x="6930257" y="1948181"/>
                  <a:pt x="7008277" y="1948181"/>
                </a:cubicBezTo>
                <a:close/>
                <a:moveTo>
                  <a:pt x="6027275" y="1948181"/>
                </a:moveTo>
                <a:lnTo>
                  <a:pt x="6592326" y="1948181"/>
                </a:lnTo>
                <a:cubicBezTo>
                  <a:pt x="6670346" y="1948181"/>
                  <a:pt x="6733593" y="2011428"/>
                  <a:pt x="6733593" y="2089448"/>
                </a:cubicBezTo>
                <a:lnTo>
                  <a:pt x="6733593" y="2654499"/>
                </a:lnTo>
                <a:cubicBezTo>
                  <a:pt x="6733593" y="2732519"/>
                  <a:pt x="6670346" y="2795766"/>
                  <a:pt x="6592326" y="2795766"/>
                </a:cubicBezTo>
                <a:lnTo>
                  <a:pt x="6027275" y="2795766"/>
                </a:lnTo>
                <a:cubicBezTo>
                  <a:pt x="5949255" y="2795766"/>
                  <a:pt x="5886008" y="2732519"/>
                  <a:pt x="5886008" y="2654499"/>
                </a:cubicBezTo>
                <a:lnTo>
                  <a:pt x="5886008" y="2089448"/>
                </a:lnTo>
                <a:cubicBezTo>
                  <a:pt x="5886008" y="2011428"/>
                  <a:pt x="5949255" y="1948181"/>
                  <a:pt x="6027275" y="1948181"/>
                </a:cubicBezTo>
                <a:close/>
                <a:moveTo>
                  <a:pt x="5046274" y="1948181"/>
                </a:moveTo>
                <a:lnTo>
                  <a:pt x="5611325" y="1948181"/>
                </a:lnTo>
                <a:cubicBezTo>
                  <a:pt x="5689345" y="1948181"/>
                  <a:pt x="5752592" y="2011428"/>
                  <a:pt x="5752592" y="2089448"/>
                </a:cubicBezTo>
                <a:lnTo>
                  <a:pt x="5752592" y="2654499"/>
                </a:lnTo>
                <a:cubicBezTo>
                  <a:pt x="5752592" y="2732519"/>
                  <a:pt x="5689345" y="2795766"/>
                  <a:pt x="5611325" y="2795766"/>
                </a:cubicBezTo>
                <a:lnTo>
                  <a:pt x="5046274" y="2795766"/>
                </a:lnTo>
                <a:cubicBezTo>
                  <a:pt x="4968254" y="2795766"/>
                  <a:pt x="4905007" y="2732519"/>
                  <a:pt x="4905007" y="2654499"/>
                </a:cubicBezTo>
                <a:lnTo>
                  <a:pt x="4905007" y="2089448"/>
                </a:lnTo>
                <a:cubicBezTo>
                  <a:pt x="4905007" y="2011428"/>
                  <a:pt x="4968254" y="1948181"/>
                  <a:pt x="5046274" y="1948181"/>
                </a:cubicBezTo>
                <a:close/>
                <a:moveTo>
                  <a:pt x="4065272" y="1948181"/>
                </a:moveTo>
                <a:lnTo>
                  <a:pt x="4630323" y="1948181"/>
                </a:lnTo>
                <a:cubicBezTo>
                  <a:pt x="4708343" y="1948181"/>
                  <a:pt x="4771590" y="2011428"/>
                  <a:pt x="4771590" y="2089448"/>
                </a:cubicBezTo>
                <a:lnTo>
                  <a:pt x="4771590" y="2654499"/>
                </a:lnTo>
                <a:cubicBezTo>
                  <a:pt x="4771590" y="2732519"/>
                  <a:pt x="4708343" y="2795766"/>
                  <a:pt x="4630323" y="2795766"/>
                </a:cubicBezTo>
                <a:lnTo>
                  <a:pt x="4065272" y="2795766"/>
                </a:lnTo>
                <a:cubicBezTo>
                  <a:pt x="3987252" y="2795766"/>
                  <a:pt x="3924005" y="2732519"/>
                  <a:pt x="3924005" y="2654499"/>
                </a:cubicBezTo>
                <a:lnTo>
                  <a:pt x="3924005" y="2089448"/>
                </a:lnTo>
                <a:cubicBezTo>
                  <a:pt x="3924005" y="2011428"/>
                  <a:pt x="3987252" y="1948181"/>
                  <a:pt x="4065272" y="1948181"/>
                </a:cubicBezTo>
                <a:close/>
                <a:moveTo>
                  <a:pt x="3084269" y="1948181"/>
                </a:moveTo>
                <a:lnTo>
                  <a:pt x="3649321" y="1948181"/>
                </a:lnTo>
                <a:cubicBezTo>
                  <a:pt x="3727340" y="1948181"/>
                  <a:pt x="3790587" y="2011428"/>
                  <a:pt x="3790587" y="2089448"/>
                </a:cubicBezTo>
                <a:lnTo>
                  <a:pt x="3790587" y="2654499"/>
                </a:lnTo>
                <a:cubicBezTo>
                  <a:pt x="3790587" y="2732519"/>
                  <a:pt x="3727340" y="2795766"/>
                  <a:pt x="3649321" y="2795766"/>
                </a:cubicBezTo>
                <a:lnTo>
                  <a:pt x="3084269" y="2795766"/>
                </a:lnTo>
                <a:cubicBezTo>
                  <a:pt x="3006250" y="2795766"/>
                  <a:pt x="2943003" y="2732519"/>
                  <a:pt x="2943003" y="2654499"/>
                </a:cubicBezTo>
                <a:lnTo>
                  <a:pt x="2943003" y="2089448"/>
                </a:lnTo>
                <a:cubicBezTo>
                  <a:pt x="2943003" y="2011428"/>
                  <a:pt x="3006250" y="1948181"/>
                  <a:pt x="3084269" y="1948181"/>
                </a:cubicBezTo>
                <a:close/>
                <a:moveTo>
                  <a:pt x="2103272" y="1948181"/>
                </a:moveTo>
                <a:lnTo>
                  <a:pt x="2668318" y="1948181"/>
                </a:lnTo>
                <a:cubicBezTo>
                  <a:pt x="2746338" y="1948181"/>
                  <a:pt x="2809585" y="2011428"/>
                  <a:pt x="2809585" y="2089448"/>
                </a:cubicBezTo>
                <a:lnTo>
                  <a:pt x="2809585" y="2654499"/>
                </a:lnTo>
                <a:cubicBezTo>
                  <a:pt x="2809585" y="2732519"/>
                  <a:pt x="2746338" y="2795766"/>
                  <a:pt x="2668318" y="2795766"/>
                </a:cubicBezTo>
                <a:lnTo>
                  <a:pt x="2103272" y="2795766"/>
                </a:lnTo>
                <a:cubicBezTo>
                  <a:pt x="2025252" y="2795766"/>
                  <a:pt x="1962004" y="2732519"/>
                  <a:pt x="1962004" y="2654499"/>
                </a:cubicBezTo>
                <a:lnTo>
                  <a:pt x="1962004" y="2089448"/>
                </a:lnTo>
                <a:cubicBezTo>
                  <a:pt x="1962004" y="2011428"/>
                  <a:pt x="2025252" y="1948181"/>
                  <a:pt x="2103272" y="1948181"/>
                </a:cubicBezTo>
                <a:close/>
                <a:moveTo>
                  <a:pt x="1122271" y="1948181"/>
                </a:moveTo>
                <a:lnTo>
                  <a:pt x="1687322" y="1948181"/>
                </a:lnTo>
                <a:cubicBezTo>
                  <a:pt x="1765342" y="1948181"/>
                  <a:pt x="1828589" y="2011428"/>
                  <a:pt x="1828589" y="2089448"/>
                </a:cubicBezTo>
                <a:lnTo>
                  <a:pt x="1828589" y="2654499"/>
                </a:lnTo>
                <a:cubicBezTo>
                  <a:pt x="1828589" y="2732519"/>
                  <a:pt x="1765342" y="2795766"/>
                  <a:pt x="1687322" y="2795766"/>
                </a:cubicBezTo>
                <a:lnTo>
                  <a:pt x="1122271" y="2795766"/>
                </a:lnTo>
                <a:cubicBezTo>
                  <a:pt x="1044251" y="2795766"/>
                  <a:pt x="981004" y="2732519"/>
                  <a:pt x="981004" y="2654499"/>
                </a:cubicBezTo>
                <a:lnTo>
                  <a:pt x="981004" y="2089448"/>
                </a:lnTo>
                <a:cubicBezTo>
                  <a:pt x="981004" y="2011428"/>
                  <a:pt x="1044251" y="1948181"/>
                  <a:pt x="1122271" y="1948181"/>
                </a:cubicBezTo>
                <a:close/>
                <a:moveTo>
                  <a:pt x="141268" y="1948181"/>
                </a:moveTo>
                <a:lnTo>
                  <a:pt x="706320" y="1948181"/>
                </a:lnTo>
                <a:cubicBezTo>
                  <a:pt x="784341" y="1948181"/>
                  <a:pt x="847588" y="2011428"/>
                  <a:pt x="847588" y="2089448"/>
                </a:cubicBezTo>
                <a:lnTo>
                  <a:pt x="847588" y="2654499"/>
                </a:lnTo>
                <a:cubicBezTo>
                  <a:pt x="847588" y="2732519"/>
                  <a:pt x="784341" y="2795766"/>
                  <a:pt x="706320" y="2795766"/>
                </a:cubicBezTo>
                <a:lnTo>
                  <a:pt x="141268" y="2795766"/>
                </a:lnTo>
                <a:cubicBezTo>
                  <a:pt x="63248" y="2795766"/>
                  <a:pt x="0" y="2732519"/>
                  <a:pt x="0" y="2654499"/>
                </a:cubicBezTo>
                <a:lnTo>
                  <a:pt x="0" y="2089448"/>
                </a:lnTo>
                <a:cubicBezTo>
                  <a:pt x="0" y="2011428"/>
                  <a:pt x="63248" y="1948181"/>
                  <a:pt x="141268" y="1948181"/>
                </a:cubicBezTo>
                <a:close/>
                <a:moveTo>
                  <a:pt x="8970281" y="974091"/>
                </a:moveTo>
                <a:lnTo>
                  <a:pt x="9535332" y="974091"/>
                </a:lnTo>
                <a:cubicBezTo>
                  <a:pt x="9613352" y="974091"/>
                  <a:pt x="9676599" y="1037338"/>
                  <a:pt x="9676599" y="1115358"/>
                </a:cubicBezTo>
                <a:lnTo>
                  <a:pt x="9676599" y="1680409"/>
                </a:lnTo>
                <a:cubicBezTo>
                  <a:pt x="9676599" y="1758429"/>
                  <a:pt x="9613352" y="1821676"/>
                  <a:pt x="9535332" y="1821676"/>
                </a:cubicBezTo>
                <a:lnTo>
                  <a:pt x="8970281" y="1821676"/>
                </a:lnTo>
                <a:cubicBezTo>
                  <a:pt x="8892261" y="1821676"/>
                  <a:pt x="8829014" y="1758429"/>
                  <a:pt x="8829014" y="1680409"/>
                </a:cubicBezTo>
                <a:lnTo>
                  <a:pt x="8829014" y="1115358"/>
                </a:lnTo>
                <a:cubicBezTo>
                  <a:pt x="8829014" y="1037338"/>
                  <a:pt x="8892261" y="974091"/>
                  <a:pt x="8970281" y="974091"/>
                </a:cubicBezTo>
                <a:close/>
                <a:moveTo>
                  <a:pt x="7989279" y="974091"/>
                </a:moveTo>
                <a:lnTo>
                  <a:pt x="8554330" y="974091"/>
                </a:lnTo>
                <a:cubicBezTo>
                  <a:pt x="8632350" y="974091"/>
                  <a:pt x="8695597" y="1037338"/>
                  <a:pt x="8695597" y="1115358"/>
                </a:cubicBezTo>
                <a:lnTo>
                  <a:pt x="8695597" y="1680409"/>
                </a:lnTo>
                <a:cubicBezTo>
                  <a:pt x="8695597" y="1758429"/>
                  <a:pt x="8632350" y="1821676"/>
                  <a:pt x="8554330" y="1821676"/>
                </a:cubicBezTo>
                <a:lnTo>
                  <a:pt x="7989279" y="1821676"/>
                </a:lnTo>
                <a:cubicBezTo>
                  <a:pt x="7911259" y="1821676"/>
                  <a:pt x="7848012" y="1758429"/>
                  <a:pt x="7848012" y="1680409"/>
                </a:cubicBezTo>
                <a:lnTo>
                  <a:pt x="7848012" y="1115358"/>
                </a:lnTo>
                <a:cubicBezTo>
                  <a:pt x="7848012" y="1037338"/>
                  <a:pt x="7911259" y="974091"/>
                  <a:pt x="7989279" y="974091"/>
                </a:cubicBezTo>
                <a:close/>
                <a:moveTo>
                  <a:pt x="7008277" y="974091"/>
                </a:moveTo>
                <a:lnTo>
                  <a:pt x="7573328" y="974091"/>
                </a:lnTo>
                <a:cubicBezTo>
                  <a:pt x="7651348" y="974091"/>
                  <a:pt x="7714595" y="1037338"/>
                  <a:pt x="7714595" y="1115358"/>
                </a:cubicBezTo>
                <a:lnTo>
                  <a:pt x="7714595" y="1680409"/>
                </a:lnTo>
                <a:cubicBezTo>
                  <a:pt x="7714595" y="1758429"/>
                  <a:pt x="7651348" y="1821676"/>
                  <a:pt x="7573328" y="1821676"/>
                </a:cubicBezTo>
                <a:lnTo>
                  <a:pt x="7008277" y="1821676"/>
                </a:lnTo>
                <a:cubicBezTo>
                  <a:pt x="6930257" y="1821676"/>
                  <a:pt x="6867010" y="1758429"/>
                  <a:pt x="6867010" y="1680409"/>
                </a:cubicBezTo>
                <a:lnTo>
                  <a:pt x="6867010" y="1115358"/>
                </a:lnTo>
                <a:cubicBezTo>
                  <a:pt x="6867010" y="1037338"/>
                  <a:pt x="6930257" y="974091"/>
                  <a:pt x="7008277" y="974091"/>
                </a:cubicBezTo>
                <a:close/>
                <a:moveTo>
                  <a:pt x="6027275" y="974091"/>
                </a:moveTo>
                <a:lnTo>
                  <a:pt x="6592326" y="974091"/>
                </a:lnTo>
                <a:cubicBezTo>
                  <a:pt x="6670346" y="974091"/>
                  <a:pt x="6733593" y="1037338"/>
                  <a:pt x="6733593" y="1115358"/>
                </a:cubicBezTo>
                <a:lnTo>
                  <a:pt x="6733593" y="1680409"/>
                </a:lnTo>
                <a:cubicBezTo>
                  <a:pt x="6733593" y="1758429"/>
                  <a:pt x="6670346" y="1821676"/>
                  <a:pt x="6592326" y="1821676"/>
                </a:cubicBezTo>
                <a:lnTo>
                  <a:pt x="6027275" y="1821676"/>
                </a:lnTo>
                <a:cubicBezTo>
                  <a:pt x="5949255" y="1821676"/>
                  <a:pt x="5886008" y="1758429"/>
                  <a:pt x="5886008" y="1680409"/>
                </a:cubicBezTo>
                <a:lnTo>
                  <a:pt x="5886008" y="1115358"/>
                </a:lnTo>
                <a:cubicBezTo>
                  <a:pt x="5886008" y="1037338"/>
                  <a:pt x="5949255" y="974091"/>
                  <a:pt x="6027275" y="974091"/>
                </a:cubicBezTo>
                <a:close/>
                <a:moveTo>
                  <a:pt x="5046274" y="974091"/>
                </a:moveTo>
                <a:lnTo>
                  <a:pt x="5611325" y="974091"/>
                </a:lnTo>
                <a:cubicBezTo>
                  <a:pt x="5689345" y="974091"/>
                  <a:pt x="5752592" y="1037338"/>
                  <a:pt x="5752592" y="1115358"/>
                </a:cubicBezTo>
                <a:lnTo>
                  <a:pt x="5752592" y="1680409"/>
                </a:lnTo>
                <a:cubicBezTo>
                  <a:pt x="5752592" y="1758429"/>
                  <a:pt x="5689345" y="1821676"/>
                  <a:pt x="5611325" y="1821676"/>
                </a:cubicBezTo>
                <a:lnTo>
                  <a:pt x="5046274" y="1821676"/>
                </a:lnTo>
                <a:cubicBezTo>
                  <a:pt x="4968254" y="1821676"/>
                  <a:pt x="4905007" y="1758429"/>
                  <a:pt x="4905007" y="1680409"/>
                </a:cubicBezTo>
                <a:lnTo>
                  <a:pt x="4905007" y="1115358"/>
                </a:lnTo>
                <a:cubicBezTo>
                  <a:pt x="4905007" y="1037338"/>
                  <a:pt x="4968254" y="974091"/>
                  <a:pt x="5046274" y="974091"/>
                </a:cubicBezTo>
                <a:close/>
                <a:moveTo>
                  <a:pt x="4065272" y="974091"/>
                </a:moveTo>
                <a:lnTo>
                  <a:pt x="4630323" y="974091"/>
                </a:lnTo>
                <a:cubicBezTo>
                  <a:pt x="4708343" y="974091"/>
                  <a:pt x="4771590" y="1037338"/>
                  <a:pt x="4771590" y="1115358"/>
                </a:cubicBezTo>
                <a:lnTo>
                  <a:pt x="4771590" y="1680409"/>
                </a:lnTo>
                <a:cubicBezTo>
                  <a:pt x="4771590" y="1758429"/>
                  <a:pt x="4708343" y="1821676"/>
                  <a:pt x="4630323" y="1821676"/>
                </a:cubicBezTo>
                <a:lnTo>
                  <a:pt x="4065272" y="1821676"/>
                </a:lnTo>
                <a:cubicBezTo>
                  <a:pt x="3987252" y="1821676"/>
                  <a:pt x="3924005" y="1758429"/>
                  <a:pt x="3924005" y="1680409"/>
                </a:cubicBezTo>
                <a:lnTo>
                  <a:pt x="3924005" y="1115358"/>
                </a:lnTo>
                <a:cubicBezTo>
                  <a:pt x="3924005" y="1037338"/>
                  <a:pt x="3987252" y="974091"/>
                  <a:pt x="4065272" y="974091"/>
                </a:cubicBezTo>
                <a:close/>
                <a:moveTo>
                  <a:pt x="3084269" y="974091"/>
                </a:moveTo>
                <a:lnTo>
                  <a:pt x="3649321" y="974091"/>
                </a:lnTo>
                <a:cubicBezTo>
                  <a:pt x="3727340" y="974091"/>
                  <a:pt x="3790587" y="1037338"/>
                  <a:pt x="3790587" y="1115358"/>
                </a:cubicBezTo>
                <a:lnTo>
                  <a:pt x="3790587" y="1680409"/>
                </a:lnTo>
                <a:cubicBezTo>
                  <a:pt x="3790587" y="1758429"/>
                  <a:pt x="3727340" y="1821676"/>
                  <a:pt x="3649321" y="1821676"/>
                </a:cubicBezTo>
                <a:lnTo>
                  <a:pt x="3084269" y="1821676"/>
                </a:lnTo>
                <a:cubicBezTo>
                  <a:pt x="3006250" y="1821676"/>
                  <a:pt x="2943003" y="1758429"/>
                  <a:pt x="2943003" y="1680409"/>
                </a:cubicBezTo>
                <a:lnTo>
                  <a:pt x="2943003" y="1115358"/>
                </a:lnTo>
                <a:cubicBezTo>
                  <a:pt x="2943003" y="1037338"/>
                  <a:pt x="3006250" y="974091"/>
                  <a:pt x="3084269" y="974091"/>
                </a:cubicBezTo>
                <a:close/>
                <a:moveTo>
                  <a:pt x="2103272" y="974091"/>
                </a:moveTo>
                <a:lnTo>
                  <a:pt x="2668318" y="974091"/>
                </a:lnTo>
                <a:cubicBezTo>
                  <a:pt x="2746338" y="974091"/>
                  <a:pt x="2809585" y="1037338"/>
                  <a:pt x="2809585" y="1115358"/>
                </a:cubicBezTo>
                <a:lnTo>
                  <a:pt x="2809585" y="1680409"/>
                </a:lnTo>
                <a:cubicBezTo>
                  <a:pt x="2809585" y="1758429"/>
                  <a:pt x="2746338" y="1821676"/>
                  <a:pt x="2668318" y="1821676"/>
                </a:cubicBezTo>
                <a:lnTo>
                  <a:pt x="2103272" y="1821676"/>
                </a:lnTo>
                <a:cubicBezTo>
                  <a:pt x="2025252" y="1821676"/>
                  <a:pt x="1962005" y="1758429"/>
                  <a:pt x="1962005" y="1680409"/>
                </a:cubicBezTo>
                <a:lnTo>
                  <a:pt x="1962005" y="1115358"/>
                </a:lnTo>
                <a:cubicBezTo>
                  <a:pt x="1962005" y="1037338"/>
                  <a:pt x="2025252" y="974091"/>
                  <a:pt x="2103272" y="974091"/>
                </a:cubicBezTo>
                <a:close/>
                <a:moveTo>
                  <a:pt x="1122272" y="974091"/>
                </a:moveTo>
                <a:lnTo>
                  <a:pt x="1687322" y="974091"/>
                </a:lnTo>
                <a:cubicBezTo>
                  <a:pt x="1765342" y="974091"/>
                  <a:pt x="1828589" y="1037338"/>
                  <a:pt x="1828589" y="1115358"/>
                </a:cubicBezTo>
                <a:lnTo>
                  <a:pt x="1828589" y="1680409"/>
                </a:lnTo>
                <a:cubicBezTo>
                  <a:pt x="1828589" y="1758429"/>
                  <a:pt x="1765342" y="1821676"/>
                  <a:pt x="1687322" y="1821676"/>
                </a:cubicBezTo>
                <a:lnTo>
                  <a:pt x="1122272" y="1821676"/>
                </a:lnTo>
                <a:cubicBezTo>
                  <a:pt x="1044252" y="1821676"/>
                  <a:pt x="981004" y="1758429"/>
                  <a:pt x="981004" y="1680409"/>
                </a:cubicBezTo>
                <a:lnTo>
                  <a:pt x="981004" y="1115358"/>
                </a:lnTo>
                <a:cubicBezTo>
                  <a:pt x="981004" y="1037338"/>
                  <a:pt x="1044252" y="974091"/>
                  <a:pt x="1122272" y="974091"/>
                </a:cubicBezTo>
                <a:close/>
                <a:moveTo>
                  <a:pt x="141268" y="974091"/>
                </a:moveTo>
                <a:lnTo>
                  <a:pt x="706320" y="974091"/>
                </a:lnTo>
                <a:cubicBezTo>
                  <a:pt x="784341" y="974091"/>
                  <a:pt x="847588" y="1037338"/>
                  <a:pt x="847588" y="1115358"/>
                </a:cubicBezTo>
                <a:lnTo>
                  <a:pt x="847588" y="1680409"/>
                </a:lnTo>
                <a:cubicBezTo>
                  <a:pt x="847588" y="1758429"/>
                  <a:pt x="784341" y="1821676"/>
                  <a:pt x="706320" y="1821676"/>
                </a:cubicBezTo>
                <a:lnTo>
                  <a:pt x="141268" y="1821676"/>
                </a:lnTo>
                <a:cubicBezTo>
                  <a:pt x="63248" y="1821676"/>
                  <a:pt x="0" y="1758429"/>
                  <a:pt x="0" y="1680409"/>
                </a:cubicBezTo>
                <a:lnTo>
                  <a:pt x="0" y="1115358"/>
                </a:lnTo>
                <a:cubicBezTo>
                  <a:pt x="0" y="1037338"/>
                  <a:pt x="63248" y="974091"/>
                  <a:pt x="141268" y="974091"/>
                </a:cubicBezTo>
                <a:close/>
                <a:moveTo>
                  <a:pt x="5046274" y="1"/>
                </a:moveTo>
                <a:lnTo>
                  <a:pt x="5611325" y="1"/>
                </a:lnTo>
                <a:cubicBezTo>
                  <a:pt x="5689345" y="1"/>
                  <a:pt x="5752592" y="63248"/>
                  <a:pt x="5752592" y="141268"/>
                </a:cubicBezTo>
                <a:lnTo>
                  <a:pt x="5752592" y="706318"/>
                </a:lnTo>
                <a:cubicBezTo>
                  <a:pt x="5752592" y="784338"/>
                  <a:pt x="5689345" y="847585"/>
                  <a:pt x="5611325" y="847585"/>
                </a:cubicBezTo>
                <a:lnTo>
                  <a:pt x="5046274" y="847585"/>
                </a:lnTo>
                <a:cubicBezTo>
                  <a:pt x="4968254" y="847585"/>
                  <a:pt x="4905007" y="784338"/>
                  <a:pt x="4905007" y="706318"/>
                </a:cubicBezTo>
                <a:lnTo>
                  <a:pt x="4905007" y="141268"/>
                </a:lnTo>
                <a:cubicBezTo>
                  <a:pt x="4905007" y="63248"/>
                  <a:pt x="4968254" y="1"/>
                  <a:pt x="5046274" y="1"/>
                </a:cubicBezTo>
                <a:close/>
                <a:moveTo>
                  <a:pt x="4065272" y="1"/>
                </a:moveTo>
                <a:lnTo>
                  <a:pt x="4630323" y="1"/>
                </a:lnTo>
                <a:cubicBezTo>
                  <a:pt x="4708343" y="1"/>
                  <a:pt x="4771590" y="63248"/>
                  <a:pt x="4771590" y="141268"/>
                </a:cubicBezTo>
                <a:lnTo>
                  <a:pt x="4771590" y="706318"/>
                </a:lnTo>
                <a:cubicBezTo>
                  <a:pt x="4771590" y="784338"/>
                  <a:pt x="4708343" y="847585"/>
                  <a:pt x="4630323" y="847585"/>
                </a:cubicBezTo>
                <a:lnTo>
                  <a:pt x="4065272" y="847585"/>
                </a:lnTo>
                <a:cubicBezTo>
                  <a:pt x="3987252" y="847585"/>
                  <a:pt x="3924005" y="784338"/>
                  <a:pt x="3924005" y="706318"/>
                </a:cubicBezTo>
                <a:lnTo>
                  <a:pt x="3924005" y="141268"/>
                </a:lnTo>
                <a:cubicBezTo>
                  <a:pt x="3924005" y="63248"/>
                  <a:pt x="3987252" y="1"/>
                  <a:pt x="4065272" y="1"/>
                </a:cubicBezTo>
                <a:close/>
                <a:moveTo>
                  <a:pt x="3084269" y="1"/>
                </a:moveTo>
                <a:lnTo>
                  <a:pt x="3649321" y="1"/>
                </a:lnTo>
                <a:cubicBezTo>
                  <a:pt x="3727340" y="1"/>
                  <a:pt x="3790587" y="63248"/>
                  <a:pt x="3790587" y="141268"/>
                </a:cubicBezTo>
                <a:lnTo>
                  <a:pt x="3790587" y="706318"/>
                </a:lnTo>
                <a:cubicBezTo>
                  <a:pt x="3790587" y="784338"/>
                  <a:pt x="3727340" y="847585"/>
                  <a:pt x="3649321" y="847585"/>
                </a:cubicBezTo>
                <a:lnTo>
                  <a:pt x="3084269" y="847585"/>
                </a:lnTo>
                <a:cubicBezTo>
                  <a:pt x="3006250" y="847585"/>
                  <a:pt x="2943003" y="784338"/>
                  <a:pt x="2943003" y="706318"/>
                </a:cubicBezTo>
                <a:lnTo>
                  <a:pt x="2943003" y="141268"/>
                </a:lnTo>
                <a:cubicBezTo>
                  <a:pt x="2943003" y="63248"/>
                  <a:pt x="3006250" y="1"/>
                  <a:pt x="3084269" y="1"/>
                </a:cubicBezTo>
                <a:close/>
                <a:moveTo>
                  <a:pt x="2103272" y="1"/>
                </a:moveTo>
                <a:lnTo>
                  <a:pt x="2668318" y="1"/>
                </a:lnTo>
                <a:cubicBezTo>
                  <a:pt x="2746338" y="1"/>
                  <a:pt x="2809585" y="63248"/>
                  <a:pt x="2809585" y="141268"/>
                </a:cubicBezTo>
                <a:lnTo>
                  <a:pt x="2809585" y="706318"/>
                </a:lnTo>
                <a:cubicBezTo>
                  <a:pt x="2809585" y="784338"/>
                  <a:pt x="2746338" y="847585"/>
                  <a:pt x="2668318" y="847585"/>
                </a:cubicBezTo>
                <a:lnTo>
                  <a:pt x="2103272" y="847585"/>
                </a:lnTo>
                <a:cubicBezTo>
                  <a:pt x="2025252" y="847585"/>
                  <a:pt x="1962005" y="784338"/>
                  <a:pt x="1962005" y="706318"/>
                </a:cubicBezTo>
                <a:lnTo>
                  <a:pt x="1962005" y="141268"/>
                </a:lnTo>
                <a:cubicBezTo>
                  <a:pt x="1962005" y="63248"/>
                  <a:pt x="2025252" y="1"/>
                  <a:pt x="2103272" y="1"/>
                </a:cubicBezTo>
                <a:close/>
                <a:moveTo>
                  <a:pt x="1122272" y="1"/>
                </a:moveTo>
                <a:lnTo>
                  <a:pt x="1687323" y="1"/>
                </a:lnTo>
                <a:cubicBezTo>
                  <a:pt x="1765342" y="1"/>
                  <a:pt x="1828589" y="63249"/>
                  <a:pt x="1828589" y="141269"/>
                </a:cubicBezTo>
                <a:lnTo>
                  <a:pt x="1828589" y="706318"/>
                </a:lnTo>
                <a:cubicBezTo>
                  <a:pt x="1828589" y="784338"/>
                  <a:pt x="1765342" y="847585"/>
                  <a:pt x="1687323" y="847585"/>
                </a:cubicBezTo>
                <a:lnTo>
                  <a:pt x="1122272" y="847585"/>
                </a:lnTo>
                <a:cubicBezTo>
                  <a:pt x="1044252" y="847585"/>
                  <a:pt x="981004" y="784338"/>
                  <a:pt x="981004" y="706318"/>
                </a:cubicBezTo>
                <a:lnTo>
                  <a:pt x="981004" y="141269"/>
                </a:lnTo>
                <a:cubicBezTo>
                  <a:pt x="981004" y="63249"/>
                  <a:pt x="1044252" y="1"/>
                  <a:pt x="1122272" y="1"/>
                </a:cubicBezTo>
                <a:close/>
                <a:moveTo>
                  <a:pt x="141268" y="1"/>
                </a:moveTo>
                <a:lnTo>
                  <a:pt x="706320" y="1"/>
                </a:lnTo>
                <a:cubicBezTo>
                  <a:pt x="784341" y="1"/>
                  <a:pt x="847588" y="63249"/>
                  <a:pt x="847588" y="141269"/>
                </a:cubicBezTo>
                <a:lnTo>
                  <a:pt x="847588" y="706318"/>
                </a:lnTo>
                <a:cubicBezTo>
                  <a:pt x="847588" y="784338"/>
                  <a:pt x="784341" y="847585"/>
                  <a:pt x="706320" y="847585"/>
                </a:cubicBezTo>
                <a:lnTo>
                  <a:pt x="141268" y="847585"/>
                </a:lnTo>
                <a:cubicBezTo>
                  <a:pt x="63248" y="847585"/>
                  <a:pt x="1" y="784338"/>
                  <a:pt x="1" y="706318"/>
                </a:cubicBezTo>
                <a:lnTo>
                  <a:pt x="1" y="141269"/>
                </a:lnTo>
                <a:cubicBezTo>
                  <a:pt x="1" y="63249"/>
                  <a:pt x="63248" y="1"/>
                  <a:pt x="141268" y="1"/>
                </a:cubicBezTo>
                <a:close/>
                <a:moveTo>
                  <a:pt x="8970281" y="0"/>
                </a:moveTo>
                <a:lnTo>
                  <a:pt x="9535332" y="0"/>
                </a:lnTo>
                <a:cubicBezTo>
                  <a:pt x="9613352" y="0"/>
                  <a:pt x="9676599" y="63247"/>
                  <a:pt x="9676599" y="141267"/>
                </a:cubicBezTo>
                <a:lnTo>
                  <a:pt x="9676599" y="706318"/>
                </a:lnTo>
                <a:cubicBezTo>
                  <a:pt x="9676599" y="784338"/>
                  <a:pt x="9613352" y="847585"/>
                  <a:pt x="9535332" y="847585"/>
                </a:cubicBezTo>
                <a:lnTo>
                  <a:pt x="8970281" y="847585"/>
                </a:lnTo>
                <a:cubicBezTo>
                  <a:pt x="8892261" y="847585"/>
                  <a:pt x="8829014" y="784338"/>
                  <a:pt x="8829014" y="706318"/>
                </a:cubicBezTo>
                <a:lnTo>
                  <a:pt x="8829014" y="141267"/>
                </a:lnTo>
                <a:cubicBezTo>
                  <a:pt x="8829014" y="63247"/>
                  <a:pt x="8892261" y="0"/>
                  <a:pt x="8970281" y="0"/>
                </a:cubicBezTo>
                <a:close/>
                <a:moveTo>
                  <a:pt x="7989279" y="0"/>
                </a:moveTo>
                <a:lnTo>
                  <a:pt x="8554330" y="0"/>
                </a:lnTo>
                <a:cubicBezTo>
                  <a:pt x="8632350" y="0"/>
                  <a:pt x="8695597" y="63247"/>
                  <a:pt x="8695597" y="141267"/>
                </a:cubicBezTo>
                <a:lnTo>
                  <a:pt x="8695597" y="706318"/>
                </a:lnTo>
                <a:cubicBezTo>
                  <a:pt x="8695597" y="784338"/>
                  <a:pt x="8632350" y="847585"/>
                  <a:pt x="8554330" y="847585"/>
                </a:cubicBezTo>
                <a:lnTo>
                  <a:pt x="7989279" y="847585"/>
                </a:lnTo>
                <a:cubicBezTo>
                  <a:pt x="7911259" y="847585"/>
                  <a:pt x="7848012" y="784338"/>
                  <a:pt x="7848012" y="706318"/>
                </a:cubicBezTo>
                <a:lnTo>
                  <a:pt x="7848012" y="141267"/>
                </a:lnTo>
                <a:cubicBezTo>
                  <a:pt x="7848012" y="63247"/>
                  <a:pt x="7911259" y="0"/>
                  <a:pt x="7989279" y="0"/>
                </a:cubicBezTo>
                <a:close/>
                <a:moveTo>
                  <a:pt x="7008277" y="0"/>
                </a:moveTo>
                <a:lnTo>
                  <a:pt x="7573328" y="0"/>
                </a:lnTo>
                <a:cubicBezTo>
                  <a:pt x="7651348" y="0"/>
                  <a:pt x="7714595" y="63247"/>
                  <a:pt x="7714595" y="141267"/>
                </a:cubicBezTo>
                <a:lnTo>
                  <a:pt x="7714595" y="706318"/>
                </a:lnTo>
                <a:cubicBezTo>
                  <a:pt x="7714595" y="784338"/>
                  <a:pt x="7651348" y="847585"/>
                  <a:pt x="7573328" y="847585"/>
                </a:cubicBezTo>
                <a:lnTo>
                  <a:pt x="7008277" y="847585"/>
                </a:lnTo>
                <a:cubicBezTo>
                  <a:pt x="6930257" y="847585"/>
                  <a:pt x="6867010" y="784338"/>
                  <a:pt x="6867010" y="706318"/>
                </a:cubicBezTo>
                <a:lnTo>
                  <a:pt x="6867010" y="141267"/>
                </a:lnTo>
                <a:cubicBezTo>
                  <a:pt x="6867010" y="63247"/>
                  <a:pt x="6930257" y="0"/>
                  <a:pt x="7008277" y="0"/>
                </a:cubicBezTo>
                <a:close/>
                <a:moveTo>
                  <a:pt x="6027275" y="0"/>
                </a:moveTo>
                <a:lnTo>
                  <a:pt x="6592326" y="0"/>
                </a:lnTo>
                <a:cubicBezTo>
                  <a:pt x="6670346" y="0"/>
                  <a:pt x="6733593" y="63248"/>
                  <a:pt x="6733593" y="141268"/>
                </a:cubicBezTo>
                <a:lnTo>
                  <a:pt x="6733593" y="706318"/>
                </a:lnTo>
                <a:cubicBezTo>
                  <a:pt x="6733593" y="784338"/>
                  <a:pt x="6670346" y="847585"/>
                  <a:pt x="6592326" y="847585"/>
                </a:cubicBezTo>
                <a:lnTo>
                  <a:pt x="6027275" y="847585"/>
                </a:lnTo>
                <a:cubicBezTo>
                  <a:pt x="5949255" y="847585"/>
                  <a:pt x="5886008" y="784338"/>
                  <a:pt x="5886008" y="706318"/>
                </a:cubicBezTo>
                <a:lnTo>
                  <a:pt x="5886008" y="141268"/>
                </a:lnTo>
                <a:cubicBezTo>
                  <a:pt x="5886008" y="63248"/>
                  <a:pt x="5949255" y="0"/>
                  <a:pt x="6027275"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1665157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94246A3-C402-4445-621F-5836844AA145}"/>
              </a:ext>
            </a:extLst>
          </p:cNvPr>
          <p:cNvSpPr>
            <a:spLocks noGrp="1"/>
          </p:cNvSpPr>
          <p:nvPr>
            <p:ph type="pic" sz="quarter" idx="10"/>
          </p:nvPr>
        </p:nvSpPr>
        <p:spPr>
          <a:xfrm>
            <a:off x="6355080" y="0"/>
            <a:ext cx="4736169" cy="2956560"/>
          </a:xfrm>
          <a:custGeom>
            <a:avLst/>
            <a:gdLst>
              <a:gd name="connsiteX0" fmla="*/ 0 w 4736169"/>
              <a:gd name="connsiteY0" fmla="*/ 0 h 2956560"/>
              <a:gd name="connsiteX1" fmla="*/ 4736169 w 4736169"/>
              <a:gd name="connsiteY1" fmla="*/ 0 h 2956560"/>
              <a:gd name="connsiteX2" fmla="*/ 4736169 w 4736169"/>
              <a:gd name="connsiteY2" fmla="*/ 2530739 h 2956560"/>
              <a:gd name="connsiteX3" fmla="*/ 4310348 w 4736169"/>
              <a:gd name="connsiteY3" fmla="*/ 2956560 h 2956560"/>
              <a:gd name="connsiteX4" fmla="*/ 425821 w 4736169"/>
              <a:gd name="connsiteY4" fmla="*/ 2956560 h 2956560"/>
              <a:gd name="connsiteX5" fmla="*/ 0 w 4736169"/>
              <a:gd name="connsiteY5" fmla="*/ 2530739 h 295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6169" h="2956560">
                <a:moveTo>
                  <a:pt x="0" y="0"/>
                </a:moveTo>
                <a:lnTo>
                  <a:pt x="4736169" y="0"/>
                </a:lnTo>
                <a:lnTo>
                  <a:pt x="4736169" y="2530739"/>
                </a:lnTo>
                <a:cubicBezTo>
                  <a:pt x="4736169" y="2765913"/>
                  <a:pt x="4545522" y="2956560"/>
                  <a:pt x="4310348" y="2956560"/>
                </a:cubicBezTo>
                <a:lnTo>
                  <a:pt x="425821" y="2956560"/>
                </a:lnTo>
                <a:cubicBezTo>
                  <a:pt x="190647" y="2956560"/>
                  <a:pt x="0" y="2765913"/>
                  <a:pt x="0" y="2530739"/>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666286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_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B73B1D8-B56A-8253-D5BD-7C885E611F4F}"/>
              </a:ext>
            </a:extLst>
          </p:cNvPr>
          <p:cNvSpPr>
            <a:spLocks noGrp="1"/>
          </p:cNvSpPr>
          <p:nvPr>
            <p:ph type="pic" sz="quarter" idx="13"/>
          </p:nvPr>
        </p:nvSpPr>
        <p:spPr>
          <a:xfrm>
            <a:off x="4267203"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29038B31-0D43-7FC7-0F1F-BB30239DA527}"/>
              </a:ext>
            </a:extLst>
          </p:cNvPr>
          <p:cNvSpPr>
            <a:spLocks noGrp="1"/>
          </p:cNvSpPr>
          <p:nvPr>
            <p:ph type="pic" sz="quarter" idx="12"/>
          </p:nvPr>
        </p:nvSpPr>
        <p:spPr>
          <a:xfrm>
            <a:off x="2975355"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B38524C6-3655-FAE2-8CF6-CA53BB5329F5}"/>
              </a:ext>
            </a:extLst>
          </p:cNvPr>
          <p:cNvSpPr>
            <a:spLocks noGrp="1"/>
          </p:cNvSpPr>
          <p:nvPr>
            <p:ph type="pic" sz="quarter" idx="11"/>
          </p:nvPr>
        </p:nvSpPr>
        <p:spPr>
          <a:xfrm>
            <a:off x="1683506"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4" name="Picture Placeholder 3">
            <a:extLst>
              <a:ext uri="{FF2B5EF4-FFF2-40B4-BE49-F238E27FC236}">
                <a16:creationId xmlns:a16="http://schemas.microsoft.com/office/drawing/2014/main" id="{7D0ED8BC-E41B-F9EA-7887-CF8F154D9560}"/>
              </a:ext>
            </a:extLst>
          </p:cNvPr>
          <p:cNvSpPr>
            <a:spLocks noGrp="1"/>
          </p:cNvSpPr>
          <p:nvPr>
            <p:ph type="pic" sz="quarter" idx="10"/>
          </p:nvPr>
        </p:nvSpPr>
        <p:spPr>
          <a:xfrm>
            <a:off x="6023956" y="1130531"/>
            <a:ext cx="2072640" cy="4394662"/>
          </a:xfrm>
          <a:custGeom>
            <a:avLst/>
            <a:gdLst>
              <a:gd name="connsiteX0" fmla="*/ 240157 w 2072640"/>
              <a:gd name="connsiteY0" fmla="*/ 0 h 4394662"/>
              <a:gd name="connsiteX1" fmla="*/ 1832483 w 2072640"/>
              <a:gd name="connsiteY1" fmla="*/ 0 h 4394662"/>
              <a:gd name="connsiteX2" fmla="*/ 2072640 w 2072640"/>
              <a:gd name="connsiteY2" fmla="*/ 240157 h 4394662"/>
              <a:gd name="connsiteX3" fmla="*/ 2072640 w 2072640"/>
              <a:gd name="connsiteY3" fmla="*/ 4154505 h 4394662"/>
              <a:gd name="connsiteX4" fmla="*/ 1832483 w 2072640"/>
              <a:gd name="connsiteY4" fmla="*/ 4394662 h 4394662"/>
              <a:gd name="connsiteX5" fmla="*/ 240157 w 2072640"/>
              <a:gd name="connsiteY5" fmla="*/ 4394662 h 4394662"/>
              <a:gd name="connsiteX6" fmla="*/ 0 w 2072640"/>
              <a:gd name="connsiteY6" fmla="*/ 4154505 h 4394662"/>
              <a:gd name="connsiteX7" fmla="*/ 0 w 2072640"/>
              <a:gd name="connsiteY7" fmla="*/ 240157 h 4394662"/>
              <a:gd name="connsiteX8" fmla="*/ 240157 w 2072640"/>
              <a:gd name="connsiteY8" fmla="*/ 0 h 439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2640" h="4394662">
                <a:moveTo>
                  <a:pt x="240157" y="0"/>
                </a:moveTo>
                <a:lnTo>
                  <a:pt x="1832483" y="0"/>
                </a:lnTo>
                <a:cubicBezTo>
                  <a:pt x="1965118" y="0"/>
                  <a:pt x="2072640" y="107522"/>
                  <a:pt x="2072640" y="240157"/>
                </a:cubicBezTo>
                <a:lnTo>
                  <a:pt x="2072640" y="4154505"/>
                </a:lnTo>
                <a:cubicBezTo>
                  <a:pt x="2072640" y="4287140"/>
                  <a:pt x="1965118" y="4394662"/>
                  <a:pt x="1832483" y="4394662"/>
                </a:cubicBezTo>
                <a:lnTo>
                  <a:pt x="240157" y="4394662"/>
                </a:lnTo>
                <a:cubicBezTo>
                  <a:pt x="107522" y="4394662"/>
                  <a:pt x="0" y="4287140"/>
                  <a:pt x="0" y="4154505"/>
                </a:cubicBezTo>
                <a:lnTo>
                  <a:pt x="0" y="240157"/>
                </a:lnTo>
                <a:cubicBezTo>
                  <a:pt x="0" y="107522"/>
                  <a:pt x="107522" y="0"/>
                  <a:pt x="240157"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492869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_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B62B71A-8704-F0F8-070F-9348D87E9D3C}"/>
              </a:ext>
            </a:extLst>
          </p:cNvPr>
          <p:cNvSpPr>
            <a:spLocks noGrp="1"/>
          </p:cNvSpPr>
          <p:nvPr>
            <p:ph type="pic" sz="quarter" idx="10"/>
          </p:nvPr>
        </p:nvSpPr>
        <p:spPr>
          <a:xfrm>
            <a:off x="6925693" y="888062"/>
            <a:ext cx="4108943" cy="2371421"/>
          </a:xfrm>
          <a:custGeom>
            <a:avLst/>
            <a:gdLst>
              <a:gd name="connsiteX0" fmla="*/ 0 w 4108943"/>
              <a:gd name="connsiteY0" fmla="*/ 0 h 2371421"/>
              <a:gd name="connsiteX1" fmla="*/ 4108943 w 4108943"/>
              <a:gd name="connsiteY1" fmla="*/ 0 h 2371421"/>
              <a:gd name="connsiteX2" fmla="*/ 4108943 w 4108943"/>
              <a:gd name="connsiteY2" fmla="*/ 2371421 h 2371421"/>
              <a:gd name="connsiteX3" fmla="*/ 0 w 4108943"/>
              <a:gd name="connsiteY3" fmla="*/ 2371421 h 2371421"/>
            </a:gdLst>
            <a:ahLst/>
            <a:cxnLst>
              <a:cxn ang="0">
                <a:pos x="connsiteX0" y="connsiteY0"/>
              </a:cxn>
              <a:cxn ang="0">
                <a:pos x="connsiteX1" y="connsiteY1"/>
              </a:cxn>
              <a:cxn ang="0">
                <a:pos x="connsiteX2" y="connsiteY2"/>
              </a:cxn>
              <a:cxn ang="0">
                <a:pos x="connsiteX3" y="connsiteY3"/>
              </a:cxn>
            </a:cxnLst>
            <a:rect l="l" t="t" r="r" b="b"/>
            <a:pathLst>
              <a:path w="4108943" h="2371421">
                <a:moveTo>
                  <a:pt x="0" y="0"/>
                </a:moveTo>
                <a:lnTo>
                  <a:pt x="4108943" y="0"/>
                </a:lnTo>
                <a:lnTo>
                  <a:pt x="4108943" y="2371421"/>
                </a:lnTo>
                <a:lnTo>
                  <a:pt x="0" y="2371421"/>
                </a:ln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013698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3A5BE64-91D4-BC8E-DC17-35F2FCAE4C5F}"/>
              </a:ext>
            </a:extLst>
          </p:cNvPr>
          <p:cNvSpPr>
            <a:spLocks noGrp="1"/>
          </p:cNvSpPr>
          <p:nvPr>
            <p:ph type="pic" sz="quarter" idx="10"/>
          </p:nvPr>
        </p:nvSpPr>
        <p:spPr>
          <a:xfrm>
            <a:off x="6692042" y="1243937"/>
            <a:ext cx="3956122" cy="2500513"/>
          </a:xfrm>
          <a:custGeom>
            <a:avLst/>
            <a:gdLst>
              <a:gd name="connsiteX0" fmla="*/ 0 w 3956122"/>
              <a:gd name="connsiteY0" fmla="*/ 0 h 2500513"/>
              <a:gd name="connsiteX1" fmla="*/ 3956122 w 3956122"/>
              <a:gd name="connsiteY1" fmla="*/ 0 h 2500513"/>
              <a:gd name="connsiteX2" fmla="*/ 3956122 w 3956122"/>
              <a:gd name="connsiteY2" fmla="*/ 2500513 h 2500513"/>
              <a:gd name="connsiteX3" fmla="*/ 0 w 3956122"/>
              <a:gd name="connsiteY3" fmla="*/ 2500513 h 2500513"/>
            </a:gdLst>
            <a:ahLst/>
            <a:cxnLst>
              <a:cxn ang="0">
                <a:pos x="connsiteX0" y="connsiteY0"/>
              </a:cxn>
              <a:cxn ang="0">
                <a:pos x="connsiteX1" y="connsiteY1"/>
              </a:cxn>
              <a:cxn ang="0">
                <a:pos x="connsiteX2" y="connsiteY2"/>
              </a:cxn>
              <a:cxn ang="0">
                <a:pos x="connsiteX3" y="connsiteY3"/>
              </a:cxn>
            </a:cxnLst>
            <a:rect l="l" t="t" r="r" b="b"/>
            <a:pathLst>
              <a:path w="3956122" h="2500513">
                <a:moveTo>
                  <a:pt x="0" y="0"/>
                </a:moveTo>
                <a:lnTo>
                  <a:pt x="3956122" y="0"/>
                </a:lnTo>
                <a:lnTo>
                  <a:pt x="3956122" y="2500513"/>
                </a:lnTo>
                <a:lnTo>
                  <a:pt x="0" y="2500513"/>
                </a:ln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792508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6832E88-DC73-D0CA-1A1E-C579346F9A0E}"/>
              </a:ext>
            </a:extLst>
          </p:cNvPr>
          <p:cNvSpPr>
            <a:spLocks noGrp="1"/>
          </p:cNvSpPr>
          <p:nvPr>
            <p:ph type="pic" sz="quarter" idx="10"/>
          </p:nvPr>
        </p:nvSpPr>
        <p:spPr>
          <a:xfrm>
            <a:off x="6494235" y="0"/>
            <a:ext cx="3784600" cy="6858000"/>
          </a:xfrm>
          <a:custGeom>
            <a:avLst/>
            <a:gdLst>
              <a:gd name="connsiteX0" fmla="*/ 0 w 3784600"/>
              <a:gd name="connsiteY0" fmla="*/ 0 h 6858000"/>
              <a:gd name="connsiteX1" fmla="*/ 3784600 w 3784600"/>
              <a:gd name="connsiteY1" fmla="*/ 0 h 6858000"/>
              <a:gd name="connsiteX2" fmla="*/ 3784600 w 3784600"/>
              <a:gd name="connsiteY2" fmla="*/ 6858000 h 6858000"/>
              <a:gd name="connsiteX3" fmla="*/ 0 w 378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84600" h="6858000">
                <a:moveTo>
                  <a:pt x="0" y="0"/>
                </a:moveTo>
                <a:lnTo>
                  <a:pt x="3784600" y="0"/>
                </a:lnTo>
                <a:lnTo>
                  <a:pt x="3784600" y="6858000"/>
                </a:lnTo>
                <a:lnTo>
                  <a:pt x="0" y="6858000"/>
                </a:ln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2644437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_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13543C7F-A923-C50C-27A2-1F1121F9F2A4}"/>
              </a:ext>
            </a:extLst>
          </p:cNvPr>
          <p:cNvSpPr>
            <a:spLocks noGrp="1"/>
          </p:cNvSpPr>
          <p:nvPr>
            <p:ph type="pic" sz="quarter" idx="10"/>
          </p:nvPr>
        </p:nvSpPr>
        <p:spPr>
          <a:xfrm>
            <a:off x="1937436" y="841277"/>
            <a:ext cx="9244226" cy="5175449"/>
          </a:xfrm>
          <a:custGeom>
            <a:avLst/>
            <a:gdLst>
              <a:gd name="connsiteX0" fmla="*/ 8274557 w 9244226"/>
              <a:gd name="connsiteY0" fmla="*/ 4011842 h 5175449"/>
              <a:gd name="connsiteX1" fmla="*/ 9050288 w 9244226"/>
              <a:gd name="connsiteY1" fmla="*/ 4011842 h 5175449"/>
              <a:gd name="connsiteX2" fmla="*/ 9244226 w 9244226"/>
              <a:gd name="connsiteY2" fmla="*/ 4205780 h 5175449"/>
              <a:gd name="connsiteX3" fmla="*/ 9244226 w 9244226"/>
              <a:gd name="connsiteY3" fmla="*/ 4981511 h 5175449"/>
              <a:gd name="connsiteX4" fmla="*/ 9050288 w 9244226"/>
              <a:gd name="connsiteY4" fmla="*/ 5175449 h 5175449"/>
              <a:gd name="connsiteX5" fmla="*/ 8274557 w 9244226"/>
              <a:gd name="connsiteY5" fmla="*/ 5175449 h 5175449"/>
              <a:gd name="connsiteX6" fmla="*/ 8080619 w 9244226"/>
              <a:gd name="connsiteY6" fmla="*/ 4981511 h 5175449"/>
              <a:gd name="connsiteX7" fmla="*/ 8080619 w 9244226"/>
              <a:gd name="connsiteY7" fmla="*/ 4205780 h 5175449"/>
              <a:gd name="connsiteX8" fmla="*/ 8274557 w 9244226"/>
              <a:gd name="connsiteY8" fmla="*/ 4011842 h 5175449"/>
              <a:gd name="connsiteX9" fmla="*/ 6927788 w 9244226"/>
              <a:gd name="connsiteY9" fmla="*/ 4011842 h 5175449"/>
              <a:gd name="connsiteX10" fmla="*/ 7703519 w 9244226"/>
              <a:gd name="connsiteY10" fmla="*/ 4011842 h 5175449"/>
              <a:gd name="connsiteX11" fmla="*/ 7897457 w 9244226"/>
              <a:gd name="connsiteY11" fmla="*/ 4205780 h 5175449"/>
              <a:gd name="connsiteX12" fmla="*/ 7897457 w 9244226"/>
              <a:gd name="connsiteY12" fmla="*/ 4981511 h 5175449"/>
              <a:gd name="connsiteX13" fmla="*/ 7703519 w 9244226"/>
              <a:gd name="connsiteY13" fmla="*/ 5175449 h 5175449"/>
              <a:gd name="connsiteX14" fmla="*/ 6927788 w 9244226"/>
              <a:gd name="connsiteY14" fmla="*/ 5175449 h 5175449"/>
              <a:gd name="connsiteX15" fmla="*/ 6733850 w 9244226"/>
              <a:gd name="connsiteY15" fmla="*/ 4981511 h 5175449"/>
              <a:gd name="connsiteX16" fmla="*/ 6733850 w 9244226"/>
              <a:gd name="connsiteY16" fmla="*/ 4205780 h 5175449"/>
              <a:gd name="connsiteX17" fmla="*/ 6927788 w 9244226"/>
              <a:gd name="connsiteY17" fmla="*/ 4011842 h 5175449"/>
              <a:gd name="connsiteX18" fmla="*/ 5581019 w 9244226"/>
              <a:gd name="connsiteY18" fmla="*/ 4011842 h 5175449"/>
              <a:gd name="connsiteX19" fmla="*/ 6356750 w 9244226"/>
              <a:gd name="connsiteY19" fmla="*/ 4011842 h 5175449"/>
              <a:gd name="connsiteX20" fmla="*/ 6550688 w 9244226"/>
              <a:gd name="connsiteY20" fmla="*/ 4205780 h 5175449"/>
              <a:gd name="connsiteX21" fmla="*/ 6550688 w 9244226"/>
              <a:gd name="connsiteY21" fmla="*/ 4981511 h 5175449"/>
              <a:gd name="connsiteX22" fmla="*/ 6356750 w 9244226"/>
              <a:gd name="connsiteY22" fmla="*/ 5175449 h 5175449"/>
              <a:gd name="connsiteX23" fmla="*/ 5581019 w 9244226"/>
              <a:gd name="connsiteY23" fmla="*/ 5175449 h 5175449"/>
              <a:gd name="connsiteX24" fmla="*/ 5387081 w 9244226"/>
              <a:gd name="connsiteY24" fmla="*/ 4981511 h 5175449"/>
              <a:gd name="connsiteX25" fmla="*/ 5387081 w 9244226"/>
              <a:gd name="connsiteY25" fmla="*/ 4205780 h 5175449"/>
              <a:gd name="connsiteX26" fmla="*/ 5581019 w 9244226"/>
              <a:gd name="connsiteY26" fmla="*/ 4011842 h 5175449"/>
              <a:gd name="connsiteX27" fmla="*/ 4234250 w 9244226"/>
              <a:gd name="connsiteY27" fmla="*/ 4011842 h 5175449"/>
              <a:gd name="connsiteX28" fmla="*/ 5009981 w 9244226"/>
              <a:gd name="connsiteY28" fmla="*/ 4011842 h 5175449"/>
              <a:gd name="connsiteX29" fmla="*/ 5203919 w 9244226"/>
              <a:gd name="connsiteY29" fmla="*/ 4205780 h 5175449"/>
              <a:gd name="connsiteX30" fmla="*/ 5203919 w 9244226"/>
              <a:gd name="connsiteY30" fmla="*/ 4981511 h 5175449"/>
              <a:gd name="connsiteX31" fmla="*/ 5009981 w 9244226"/>
              <a:gd name="connsiteY31" fmla="*/ 5175449 h 5175449"/>
              <a:gd name="connsiteX32" fmla="*/ 4234250 w 9244226"/>
              <a:gd name="connsiteY32" fmla="*/ 5175449 h 5175449"/>
              <a:gd name="connsiteX33" fmla="*/ 4040312 w 9244226"/>
              <a:gd name="connsiteY33" fmla="*/ 4981511 h 5175449"/>
              <a:gd name="connsiteX34" fmla="*/ 4040312 w 9244226"/>
              <a:gd name="connsiteY34" fmla="*/ 4205780 h 5175449"/>
              <a:gd name="connsiteX35" fmla="*/ 4234250 w 9244226"/>
              <a:gd name="connsiteY35" fmla="*/ 4011842 h 5175449"/>
              <a:gd name="connsiteX36" fmla="*/ 2887480 w 9244226"/>
              <a:gd name="connsiteY36" fmla="*/ 4011842 h 5175449"/>
              <a:gd name="connsiteX37" fmla="*/ 3663211 w 9244226"/>
              <a:gd name="connsiteY37" fmla="*/ 4011842 h 5175449"/>
              <a:gd name="connsiteX38" fmla="*/ 3857149 w 9244226"/>
              <a:gd name="connsiteY38" fmla="*/ 4205780 h 5175449"/>
              <a:gd name="connsiteX39" fmla="*/ 3857149 w 9244226"/>
              <a:gd name="connsiteY39" fmla="*/ 4981511 h 5175449"/>
              <a:gd name="connsiteX40" fmla="*/ 3663211 w 9244226"/>
              <a:gd name="connsiteY40" fmla="*/ 5175449 h 5175449"/>
              <a:gd name="connsiteX41" fmla="*/ 2887480 w 9244226"/>
              <a:gd name="connsiteY41" fmla="*/ 5175449 h 5175449"/>
              <a:gd name="connsiteX42" fmla="*/ 2693542 w 9244226"/>
              <a:gd name="connsiteY42" fmla="*/ 4981511 h 5175449"/>
              <a:gd name="connsiteX43" fmla="*/ 2693542 w 9244226"/>
              <a:gd name="connsiteY43" fmla="*/ 4205780 h 5175449"/>
              <a:gd name="connsiteX44" fmla="*/ 2887480 w 9244226"/>
              <a:gd name="connsiteY44" fmla="*/ 4011842 h 5175449"/>
              <a:gd name="connsiteX45" fmla="*/ 1540709 w 9244226"/>
              <a:gd name="connsiteY45" fmla="*/ 4011842 h 5175449"/>
              <a:gd name="connsiteX46" fmla="*/ 2316440 w 9244226"/>
              <a:gd name="connsiteY46" fmla="*/ 4011842 h 5175449"/>
              <a:gd name="connsiteX47" fmla="*/ 2510378 w 9244226"/>
              <a:gd name="connsiteY47" fmla="*/ 4205780 h 5175449"/>
              <a:gd name="connsiteX48" fmla="*/ 2510378 w 9244226"/>
              <a:gd name="connsiteY48" fmla="*/ 4981511 h 5175449"/>
              <a:gd name="connsiteX49" fmla="*/ 2316440 w 9244226"/>
              <a:gd name="connsiteY49" fmla="*/ 5175449 h 5175449"/>
              <a:gd name="connsiteX50" fmla="*/ 1540709 w 9244226"/>
              <a:gd name="connsiteY50" fmla="*/ 5175449 h 5175449"/>
              <a:gd name="connsiteX51" fmla="*/ 1346771 w 9244226"/>
              <a:gd name="connsiteY51" fmla="*/ 4981511 h 5175449"/>
              <a:gd name="connsiteX52" fmla="*/ 1346771 w 9244226"/>
              <a:gd name="connsiteY52" fmla="*/ 4205780 h 5175449"/>
              <a:gd name="connsiteX53" fmla="*/ 1540709 w 9244226"/>
              <a:gd name="connsiteY53" fmla="*/ 4011842 h 5175449"/>
              <a:gd name="connsiteX54" fmla="*/ 193939 w 9244226"/>
              <a:gd name="connsiteY54" fmla="*/ 4011842 h 5175449"/>
              <a:gd name="connsiteX55" fmla="*/ 969670 w 9244226"/>
              <a:gd name="connsiteY55" fmla="*/ 4011842 h 5175449"/>
              <a:gd name="connsiteX56" fmla="*/ 1163608 w 9244226"/>
              <a:gd name="connsiteY56" fmla="*/ 4205780 h 5175449"/>
              <a:gd name="connsiteX57" fmla="*/ 1163608 w 9244226"/>
              <a:gd name="connsiteY57" fmla="*/ 4981511 h 5175449"/>
              <a:gd name="connsiteX58" fmla="*/ 969670 w 9244226"/>
              <a:gd name="connsiteY58" fmla="*/ 5175449 h 5175449"/>
              <a:gd name="connsiteX59" fmla="*/ 193939 w 9244226"/>
              <a:gd name="connsiteY59" fmla="*/ 5175449 h 5175449"/>
              <a:gd name="connsiteX60" fmla="*/ 1 w 9244226"/>
              <a:gd name="connsiteY60" fmla="*/ 4981511 h 5175449"/>
              <a:gd name="connsiteX61" fmla="*/ 1 w 9244226"/>
              <a:gd name="connsiteY61" fmla="*/ 4205780 h 5175449"/>
              <a:gd name="connsiteX62" fmla="*/ 193939 w 9244226"/>
              <a:gd name="connsiteY62" fmla="*/ 4011842 h 5175449"/>
              <a:gd name="connsiteX63" fmla="*/ 8274557 w 9244226"/>
              <a:gd name="connsiteY63" fmla="*/ 2674561 h 5175449"/>
              <a:gd name="connsiteX64" fmla="*/ 9050288 w 9244226"/>
              <a:gd name="connsiteY64" fmla="*/ 2674561 h 5175449"/>
              <a:gd name="connsiteX65" fmla="*/ 9244226 w 9244226"/>
              <a:gd name="connsiteY65" fmla="*/ 2868499 h 5175449"/>
              <a:gd name="connsiteX66" fmla="*/ 9244226 w 9244226"/>
              <a:gd name="connsiteY66" fmla="*/ 3644230 h 5175449"/>
              <a:gd name="connsiteX67" fmla="*/ 9050288 w 9244226"/>
              <a:gd name="connsiteY67" fmla="*/ 3838168 h 5175449"/>
              <a:gd name="connsiteX68" fmla="*/ 8274557 w 9244226"/>
              <a:gd name="connsiteY68" fmla="*/ 3838168 h 5175449"/>
              <a:gd name="connsiteX69" fmla="*/ 8080619 w 9244226"/>
              <a:gd name="connsiteY69" fmla="*/ 3644230 h 5175449"/>
              <a:gd name="connsiteX70" fmla="*/ 8080619 w 9244226"/>
              <a:gd name="connsiteY70" fmla="*/ 2868499 h 5175449"/>
              <a:gd name="connsiteX71" fmla="*/ 8274557 w 9244226"/>
              <a:gd name="connsiteY71" fmla="*/ 2674561 h 5175449"/>
              <a:gd name="connsiteX72" fmla="*/ 6927788 w 9244226"/>
              <a:gd name="connsiteY72" fmla="*/ 2674561 h 5175449"/>
              <a:gd name="connsiteX73" fmla="*/ 7703519 w 9244226"/>
              <a:gd name="connsiteY73" fmla="*/ 2674561 h 5175449"/>
              <a:gd name="connsiteX74" fmla="*/ 7897457 w 9244226"/>
              <a:gd name="connsiteY74" fmla="*/ 2868499 h 5175449"/>
              <a:gd name="connsiteX75" fmla="*/ 7897457 w 9244226"/>
              <a:gd name="connsiteY75" fmla="*/ 3644230 h 5175449"/>
              <a:gd name="connsiteX76" fmla="*/ 7703519 w 9244226"/>
              <a:gd name="connsiteY76" fmla="*/ 3838168 h 5175449"/>
              <a:gd name="connsiteX77" fmla="*/ 6927788 w 9244226"/>
              <a:gd name="connsiteY77" fmla="*/ 3838168 h 5175449"/>
              <a:gd name="connsiteX78" fmla="*/ 6733850 w 9244226"/>
              <a:gd name="connsiteY78" fmla="*/ 3644230 h 5175449"/>
              <a:gd name="connsiteX79" fmla="*/ 6733850 w 9244226"/>
              <a:gd name="connsiteY79" fmla="*/ 2868499 h 5175449"/>
              <a:gd name="connsiteX80" fmla="*/ 6927788 w 9244226"/>
              <a:gd name="connsiteY80" fmla="*/ 2674561 h 5175449"/>
              <a:gd name="connsiteX81" fmla="*/ 5581019 w 9244226"/>
              <a:gd name="connsiteY81" fmla="*/ 2674561 h 5175449"/>
              <a:gd name="connsiteX82" fmla="*/ 6356750 w 9244226"/>
              <a:gd name="connsiteY82" fmla="*/ 2674561 h 5175449"/>
              <a:gd name="connsiteX83" fmla="*/ 6550688 w 9244226"/>
              <a:gd name="connsiteY83" fmla="*/ 2868499 h 5175449"/>
              <a:gd name="connsiteX84" fmla="*/ 6550688 w 9244226"/>
              <a:gd name="connsiteY84" fmla="*/ 3644230 h 5175449"/>
              <a:gd name="connsiteX85" fmla="*/ 6356750 w 9244226"/>
              <a:gd name="connsiteY85" fmla="*/ 3838168 h 5175449"/>
              <a:gd name="connsiteX86" fmla="*/ 5581019 w 9244226"/>
              <a:gd name="connsiteY86" fmla="*/ 3838168 h 5175449"/>
              <a:gd name="connsiteX87" fmla="*/ 5387081 w 9244226"/>
              <a:gd name="connsiteY87" fmla="*/ 3644230 h 5175449"/>
              <a:gd name="connsiteX88" fmla="*/ 5387081 w 9244226"/>
              <a:gd name="connsiteY88" fmla="*/ 2868499 h 5175449"/>
              <a:gd name="connsiteX89" fmla="*/ 5581019 w 9244226"/>
              <a:gd name="connsiteY89" fmla="*/ 2674561 h 5175449"/>
              <a:gd name="connsiteX90" fmla="*/ 8274557 w 9244226"/>
              <a:gd name="connsiteY90" fmla="*/ 1337281 h 5175449"/>
              <a:gd name="connsiteX91" fmla="*/ 9050288 w 9244226"/>
              <a:gd name="connsiteY91" fmla="*/ 1337281 h 5175449"/>
              <a:gd name="connsiteX92" fmla="*/ 9244226 w 9244226"/>
              <a:gd name="connsiteY92" fmla="*/ 1531219 h 5175449"/>
              <a:gd name="connsiteX93" fmla="*/ 9244226 w 9244226"/>
              <a:gd name="connsiteY93" fmla="*/ 2306950 h 5175449"/>
              <a:gd name="connsiteX94" fmla="*/ 9050288 w 9244226"/>
              <a:gd name="connsiteY94" fmla="*/ 2500888 h 5175449"/>
              <a:gd name="connsiteX95" fmla="*/ 8274557 w 9244226"/>
              <a:gd name="connsiteY95" fmla="*/ 2500888 h 5175449"/>
              <a:gd name="connsiteX96" fmla="*/ 8080619 w 9244226"/>
              <a:gd name="connsiteY96" fmla="*/ 2306950 h 5175449"/>
              <a:gd name="connsiteX97" fmla="*/ 8080619 w 9244226"/>
              <a:gd name="connsiteY97" fmla="*/ 1531219 h 5175449"/>
              <a:gd name="connsiteX98" fmla="*/ 8274557 w 9244226"/>
              <a:gd name="connsiteY98" fmla="*/ 1337281 h 5175449"/>
              <a:gd name="connsiteX99" fmla="*/ 6927788 w 9244226"/>
              <a:gd name="connsiteY99" fmla="*/ 1337281 h 5175449"/>
              <a:gd name="connsiteX100" fmla="*/ 7703519 w 9244226"/>
              <a:gd name="connsiteY100" fmla="*/ 1337281 h 5175449"/>
              <a:gd name="connsiteX101" fmla="*/ 7897457 w 9244226"/>
              <a:gd name="connsiteY101" fmla="*/ 1531219 h 5175449"/>
              <a:gd name="connsiteX102" fmla="*/ 7897457 w 9244226"/>
              <a:gd name="connsiteY102" fmla="*/ 2306950 h 5175449"/>
              <a:gd name="connsiteX103" fmla="*/ 7703519 w 9244226"/>
              <a:gd name="connsiteY103" fmla="*/ 2500888 h 5175449"/>
              <a:gd name="connsiteX104" fmla="*/ 6927788 w 9244226"/>
              <a:gd name="connsiteY104" fmla="*/ 2500888 h 5175449"/>
              <a:gd name="connsiteX105" fmla="*/ 6733850 w 9244226"/>
              <a:gd name="connsiteY105" fmla="*/ 2306950 h 5175449"/>
              <a:gd name="connsiteX106" fmla="*/ 6733850 w 9244226"/>
              <a:gd name="connsiteY106" fmla="*/ 1531219 h 5175449"/>
              <a:gd name="connsiteX107" fmla="*/ 6927788 w 9244226"/>
              <a:gd name="connsiteY107" fmla="*/ 1337281 h 5175449"/>
              <a:gd name="connsiteX108" fmla="*/ 5581019 w 9244226"/>
              <a:gd name="connsiteY108" fmla="*/ 1337281 h 5175449"/>
              <a:gd name="connsiteX109" fmla="*/ 6356750 w 9244226"/>
              <a:gd name="connsiteY109" fmla="*/ 1337281 h 5175449"/>
              <a:gd name="connsiteX110" fmla="*/ 6550688 w 9244226"/>
              <a:gd name="connsiteY110" fmla="*/ 1531219 h 5175449"/>
              <a:gd name="connsiteX111" fmla="*/ 6550688 w 9244226"/>
              <a:gd name="connsiteY111" fmla="*/ 2306950 h 5175449"/>
              <a:gd name="connsiteX112" fmla="*/ 6356750 w 9244226"/>
              <a:gd name="connsiteY112" fmla="*/ 2500888 h 5175449"/>
              <a:gd name="connsiteX113" fmla="*/ 5581019 w 9244226"/>
              <a:gd name="connsiteY113" fmla="*/ 2500888 h 5175449"/>
              <a:gd name="connsiteX114" fmla="*/ 5387081 w 9244226"/>
              <a:gd name="connsiteY114" fmla="*/ 2306950 h 5175449"/>
              <a:gd name="connsiteX115" fmla="*/ 5387081 w 9244226"/>
              <a:gd name="connsiteY115" fmla="*/ 1531219 h 5175449"/>
              <a:gd name="connsiteX116" fmla="*/ 5581019 w 9244226"/>
              <a:gd name="connsiteY116" fmla="*/ 1337281 h 5175449"/>
              <a:gd name="connsiteX117" fmla="*/ 5581019 w 9244226"/>
              <a:gd name="connsiteY117" fmla="*/ 2 h 5175449"/>
              <a:gd name="connsiteX118" fmla="*/ 6356750 w 9244226"/>
              <a:gd name="connsiteY118" fmla="*/ 2 h 5175449"/>
              <a:gd name="connsiteX119" fmla="*/ 6550688 w 9244226"/>
              <a:gd name="connsiteY119" fmla="*/ 193939 h 5175449"/>
              <a:gd name="connsiteX120" fmla="*/ 6550688 w 9244226"/>
              <a:gd name="connsiteY120" fmla="*/ 969671 h 5175449"/>
              <a:gd name="connsiteX121" fmla="*/ 6356750 w 9244226"/>
              <a:gd name="connsiteY121" fmla="*/ 1163609 h 5175449"/>
              <a:gd name="connsiteX122" fmla="*/ 5581019 w 9244226"/>
              <a:gd name="connsiteY122" fmla="*/ 1163609 h 5175449"/>
              <a:gd name="connsiteX123" fmla="*/ 5387081 w 9244226"/>
              <a:gd name="connsiteY123" fmla="*/ 969671 h 5175449"/>
              <a:gd name="connsiteX124" fmla="*/ 5387081 w 9244226"/>
              <a:gd name="connsiteY124" fmla="*/ 193939 h 5175449"/>
              <a:gd name="connsiteX125" fmla="*/ 5581019 w 9244226"/>
              <a:gd name="connsiteY125" fmla="*/ 2 h 5175449"/>
              <a:gd name="connsiteX126" fmla="*/ 4234250 w 9244226"/>
              <a:gd name="connsiteY126" fmla="*/ 2 h 5175449"/>
              <a:gd name="connsiteX127" fmla="*/ 5009981 w 9244226"/>
              <a:gd name="connsiteY127" fmla="*/ 2 h 5175449"/>
              <a:gd name="connsiteX128" fmla="*/ 5203919 w 9244226"/>
              <a:gd name="connsiteY128" fmla="*/ 193939 h 5175449"/>
              <a:gd name="connsiteX129" fmla="*/ 5203919 w 9244226"/>
              <a:gd name="connsiteY129" fmla="*/ 969671 h 5175449"/>
              <a:gd name="connsiteX130" fmla="*/ 5009981 w 9244226"/>
              <a:gd name="connsiteY130" fmla="*/ 1163609 h 5175449"/>
              <a:gd name="connsiteX131" fmla="*/ 4234250 w 9244226"/>
              <a:gd name="connsiteY131" fmla="*/ 1163609 h 5175449"/>
              <a:gd name="connsiteX132" fmla="*/ 4040312 w 9244226"/>
              <a:gd name="connsiteY132" fmla="*/ 969671 h 5175449"/>
              <a:gd name="connsiteX133" fmla="*/ 4040312 w 9244226"/>
              <a:gd name="connsiteY133" fmla="*/ 193939 h 5175449"/>
              <a:gd name="connsiteX134" fmla="*/ 4234250 w 9244226"/>
              <a:gd name="connsiteY134" fmla="*/ 2 h 5175449"/>
              <a:gd name="connsiteX135" fmla="*/ 8274557 w 9244226"/>
              <a:gd name="connsiteY135" fmla="*/ 1 h 5175449"/>
              <a:gd name="connsiteX136" fmla="*/ 9050288 w 9244226"/>
              <a:gd name="connsiteY136" fmla="*/ 1 h 5175449"/>
              <a:gd name="connsiteX137" fmla="*/ 9244226 w 9244226"/>
              <a:gd name="connsiteY137" fmla="*/ 193939 h 5175449"/>
              <a:gd name="connsiteX138" fmla="*/ 9244226 w 9244226"/>
              <a:gd name="connsiteY138" fmla="*/ 969670 h 5175449"/>
              <a:gd name="connsiteX139" fmla="*/ 9050288 w 9244226"/>
              <a:gd name="connsiteY139" fmla="*/ 1163608 h 5175449"/>
              <a:gd name="connsiteX140" fmla="*/ 8274557 w 9244226"/>
              <a:gd name="connsiteY140" fmla="*/ 1163608 h 5175449"/>
              <a:gd name="connsiteX141" fmla="*/ 8080619 w 9244226"/>
              <a:gd name="connsiteY141" fmla="*/ 969670 h 5175449"/>
              <a:gd name="connsiteX142" fmla="*/ 8080619 w 9244226"/>
              <a:gd name="connsiteY142" fmla="*/ 193939 h 5175449"/>
              <a:gd name="connsiteX143" fmla="*/ 8274557 w 9244226"/>
              <a:gd name="connsiteY143" fmla="*/ 1 h 5175449"/>
              <a:gd name="connsiteX144" fmla="*/ 6927788 w 9244226"/>
              <a:gd name="connsiteY144" fmla="*/ 1 h 5175449"/>
              <a:gd name="connsiteX145" fmla="*/ 7703519 w 9244226"/>
              <a:gd name="connsiteY145" fmla="*/ 1 h 5175449"/>
              <a:gd name="connsiteX146" fmla="*/ 7897457 w 9244226"/>
              <a:gd name="connsiteY146" fmla="*/ 193939 h 5175449"/>
              <a:gd name="connsiteX147" fmla="*/ 7897457 w 9244226"/>
              <a:gd name="connsiteY147" fmla="*/ 969670 h 5175449"/>
              <a:gd name="connsiteX148" fmla="*/ 7703519 w 9244226"/>
              <a:gd name="connsiteY148" fmla="*/ 1163608 h 5175449"/>
              <a:gd name="connsiteX149" fmla="*/ 6927788 w 9244226"/>
              <a:gd name="connsiteY149" fmla="*/ 1163608 h 5175449"/>
              <a:gd name="connsiteX150" fmla="*/ 6733850 w 9244226"/>
              <a:gd name="connsiteY150" fmla="*/ 969670 h 5175449"/>
              <a:gd name="connsiteX151" fmla="*/ 6733850 w 9244226"/>
              <a:gd name="connsiteY151" fmla="*/ 193939 h 5175449"/>
              <a:gd name="connsiteX152" fmla="*/ 6927788 w 9244226"/>
              <a:gd name="connsiteY152" fmla="*/ 1 h 5175449"/>
              <a:gd name="connsiteX153" fmla="*/ 2887480 w 9244226"/>
              <a:gd name="connsiteY153" fmla="*/ 1 h 5175449"/>
              <a:gd name="connsiteX154" fmla="*/ 3663211 w 9244226"/>
              <a:gd name="connsiteY154" fmla="*/ 1 h 5175449"/>
              <a:gd name="connsiteX155" fmla="*/ 3857149 w 9244226"/>
              <a:gd name="connsiteY155" fmla="*/ 193938 h 5175449"/>
              <a:gd name="connsiteX156" fmla="*/ 3857149 w 9244226"/>
              <a:gd name="connsiteY156" fmla="*/ 969670 h 5175449"/>
              <a:gd name="connsiteX157" fmla="*/ 3663211 w 9244226"/>
              <a:gd name="connsiteY157" fmla="*/ 1163608 h 5175449"/>
              <a:gd name="connsiteX158" fmla="*/ 2887480 w 9244226"/>
              <a:gd name="connsiteY158" fmla="*/ 1163608 h 5175449"/>
              <a:gd name="connsiteX159" fmla="*/ 2693542 w 9244226"/>
              <a:gd name="connsiteY159" fmla="*/ 969670 h 5175449"/>
              <a:gd name="connsiteX160" fmla="*/ 2693542 w 9244226"/>
              <a:gd name="connsiteY160" fmla="*/ 193938 h 5175449"/>
              <a:gd name="connsiteX161" fmla="*/ 2887480 w 9244226"/>
              <a:gd name="connsiteY161" fmla="*/ 1 h 5175449"/>
              <a:gd name="connsiteX162" fmla="*/ 1540709 w 9244226"/>
              <a:gd name="connsiteY162" fmla="*/ 0 h 5175449"/>
              <a:gd name="connsiteX163" fmla="*/ 2316440 w 9244226"/>
              <a:gd name="connsiteY163" fmla="*/ 0 h 5175449"/>
              <a:gd name="connsiteX164" fmla="*/ 2510378 w 9244226"/>
              <a:gd name="connsiteY164" fmla="*/ 193938 h 5175449"/>
              <a:gd name="connsiteX165" fmla="*/ 2510378 w 9244226"/>
              <a:gd name="connsiteY165" fmla="*/ 969669 h 5175449"/>
              <a:gd name="connsiteX166" fmla="*/ 2316440 w 9244226"/>
              <a:gd name="connsiteY166" fmla="*/ 1163608 h 5175449"/>
              <a:gd name="connsiteX167" fmla="*/ 1540709 w 9244226"/>
              <a:gd name="connsiteY167" fmla="*/ 1163608 h 5175449"/>
              <a:gd name="connsiteX168" fmla="*/ 1346771 w 9244226"/>
              <a:gd name="connsiteY168" fmla="*/ 969669 h 5175449"/>
              <a:gd name="connsiteX169" fmla="*/ 1346771 w 9244226"/>
              <a:gd name="connsiteY169" fmla="*/ 193938 h 5175449"/>
              <a:gd name="connsiteX170" fmla="*/ 1540709 w 9244226"/>
              <a:gd name="connsiteY170" fmla="*/ 0 h 5175449"/>
              <a:gd name="connsiteX171" fmla="*/ 193938 w 9244226"/>
              <a:gd name="connsiteY171" fmla="*/ 0 h 5175449"/>
              <a:gd name="connsiteX172" fmla="*/ 969669 w 9244226"/>
              <a:gd name="connsiteY172" fmla="*/ 0 h 5175449"/>
              <a:gd name="connsiteX173" fmla="*/ 1163607 w 9244226"/>
              <a:gd name="connsiteY173" fmla="*/ 193938 h 5175449"/>
              <a:gd name="connsiteX174" fmla="*/ 1163607 w 9244226"/>
              <a:gd name="connsiteY174" fmla="*/ 969669 h 5175449"/>
              <a:gd name="connsiteX175" fmla="*/ 969669 w 9244226"/>
              <a:gd name="connsiteY175" fmla="*/ 1163607 h 5175449"/>
              <a:gd name="connsiteX176" fmla="*/ 193938 w 9244226"/>
              <a:gd name="connsiteY176" fmla="*/ 1163607 h 5175449"/>
              <a:gd name="connsiteX177" fmla="*/ 0 w 9244226"/>
              <a:gd name="connsiteY177" fmla="*/ 969669 h 5175449"/>
              <a:gd name="connsiteX178" fmla="*/ 0 w 9244226"/>
              <a:gd name="connsiteY178" fmla="*/ 193938 h 5175449"/>
              <a:gd name="connsiteX179" fmla="*/ 193938 w 9244226"/>
              <a:gd name="connsiteY179" fmla="*/ 0 h 5175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9244226" h="5175449">
                <a:moveTo>
                  <a:pt x="8274557" y="4011842"/>
                </a:moveTo>
                <a:lnTo>
                  <a:pt x="9050288" y="4011842"/>
                </a:lnTo>
                <a:cubicBezTo>
                  <a:pt x="9157397" y="4011842"/>
                  <a:pt x="9244226" y="4098671"/>
                  <a:pt x="9244226" y="4205780"/>
                </a:cubicBezTo>
                <a:lnTo>
                  <a:pt x="9244226" y="4981511"/>
                </a:lnTo>
                <a:cubicBezTo>
                  <a:pt x="9244226" y="5088620"/>
                  <a:pt x="9157397" y="5175449"/>
                  <a:pt x="9050288" y="5175449"/>
                </a:cubicBezTo>
                <a:lnTo>
                  <a:pt x="8274557" y="5175449"/>
                </a:lnTo>
                <a:cubicBezTo>
                  <a:pt x="8167448" y="5175449"/>
                  <a:pt x="8080619" y="5088620"/>
                  <a:pt x="8080619" y="4981511"/>
                </a:cubicBezTo>
                <a:lnTo>
                  <a:pt x="8080619" y="4205780"/>
                </a:lnTo>
                <a:cubicBezTo>
                  <a:pt x="8080619" y="4098671"/>
                  <a:pt x="8167448" y="4011842"/>
                  <a:pt x="8274557" y="4011842"/>
                </a:cubicBezTo>
                <a:close/>
                <a:moveTo>
                  <a:pt x="6927788" y="4011842"/>
                </a:moveTo>
                <a:lnTo>
                  <a:pt x="7703519" y="4011842"/>
                </a:lnTo>
                <a:cubicBezTo>
                  <a:pt x="7810628" y="4011842"/>
                  <a:pt x="7897457" y="4098671"/>
                  <a:pt x="7897457" y="4205780"/>
                </a:cubicBezTo>
                <a:lnTo>
                  <a:pt x="7897457" y="4981511"/>
                </a:lnTo>
                <a:cubicBezTo>
                  <a:pt x="7897457" y="5088620"/>
                  <a:pt x="7810628" y="5175449"/>
                  <a:pt x="7703519" y="5175449"/>
                </a:cubicBezTo>
                <a:lnTo>
                  <a:pt x="6927788" y="5175449"/>
                </a:lnTo>
                <a:cubicBezTo>
                  <a:pt x="6820679" y="5175449"/>
                  <a:pt x="6733850" y="5088620"/>
                  <a:pt x="6733850" y="4981511"/>
                </a:cubicBezTo>
                <a:lnTo>
                  <a:pt x="6733850" y="4205780"/>
                </a:lnTo>
                <a:cubicBezTo>
                  <a:pt x="6733850" y="4098671"/>
                  <a:pt x="6820679" y="4011842"/>
                  <a:pt x="6927788" y="4011842"/>
                </a:cubicBezTo>
                <a:close/>
                <a:moveTo>
                  <a:pt x="5581019" y="4011842"/>
                </a:moveTo>
                <a:lnTo>
                  <a:pt x="6356750" y="4011842"/>
                </a:lnTo>
                <a:cubicBezTo>
                  <a:pt x="6463859" y="4011842"/>
                  <a:pt x="6550688" y="4098671"/>
                  <a:pt x="6550688" y="4205780"/>
                </a:cubicBezTo>
                <a:lnTo>
                  <a:pt x="6550688" y="4981511"/>
                </a:lnTo>
                <a:cubicBezTo>
                  <a:pt x="6550688" y="5088620"/>
                  <a:pt x="6463859" y="5175449"/>
                  <a:pt x="6356750" y="5175449"/>
                </a:cubicBezTo>
                <a:lnTo>
                  <a:pt x="5581019" y="5175449"/>
                </a:lnTo>
                <a:cubicBezTo>
                  <a:pt x="5473910" y="5175449"/>
                  <a:pt x="5387081" y="5088620"/>
                  <a:pt x="5387081" y="4981511"/>
                </a:cubicBezTo>
                <a:lnTo>
                  <a:pt x="5387081" y="4205780"/>
                </a:lnTo>
                <a:cubicBezTo>
                  <a:pt x="5387081" y="4098671"/>
                  <a:pt x="5473910" y="4011842"/>
                  <a:pt x="5581019" y="4011842"/>
                </a:cubicBezTo>
                <a:close/>
                <a:moveTo>
                  <a:pt x="4234250" y="4011842"/>
                </a:moveTo>
                <a:lnTo>
                  <a:pt x="5009981" y="4011842"/>
                </a:lnTo>
                <a:cubicBezTo>
                  <a:pt x="5117090" y="4011842"/>
                  <a:pt x="5203919" y="4098671"/>
                  <a:pt x="5203919" y="4205780"/>
                </a:cubicBezTo>
                <a:lnTo>
                  <a:pt x="5203919" y="4981511"/>
                </a:lnTo>
                <a:cubicBezTo>
                  <a:pt x="5203919" y="5088620"/>
                  <a:pt x="5117090" y="5175449"/>
                  <a:pt x="5009981" y="5175449"/>
                </a:cubicBezTo>
                <a:lnTo>
                  <a:pt x="4234250" y="5175449"/>
                </a:lnTo>
                <a:cubicBezTo>
                  <a:pt x="4127141" y="5175449"/>
                  <a:pt x="4040312" y="5088620"/>
                  <a:pt x="4040312" y="4981511"/>
                </a:cubicBezTo>
                <a:lnTo>
                  <a:pt x="4040312" y="4205780"/>
                </a:lnTo>
                <a:cubicBezTo>
                  <a:pt x="4040312" y="4098671"/>
                  <a:pt x="4127141" y="4011842"/>
                  <a:pt x="4234250" y="4011842"/>
                </a:cubicBezTo>
                <a:close/>
                <a:moveTo>
                  <a:pt x="2887480" y="4011842"/>
                </a:moveTo>
                <a:lnTo>
                  <a:pt x="3663211" y="4011842"/>
                </a:lnTo>
                <a:cubicBezTo>
                  <a:pt x="3770320" y="4011842"/>
                  <a:pt x="3857149" y="4098671"/>
                  <a:pt x="3857149" y="4205780"/>
                </a:cubicBezTo>
                <a:lnTo>
                  <a:pt x="3857149" y="4981511"/>
                </a:lnTo>
                <a:cubicBezTo>
                  <a:pt x="3857149" y="5088620"/>
                  <a:pt x="3770320" y="5175449"/>
                  <a:pt x="3663211" y="5175449"/>
                </a:cubicBezTo>
                <a:lnTo>
                  <a:pt x="2887480" y="5175449"/>
                </a:lnTo>
                <a:cubicBezTo>
                  <a:pt x="2780371" y="5175449"/>
                  <a:pt x="2693542" y="5088620"/>
                  <a:pt x="2693542" y="4981511"/>
                </a:cubicBezTo>
                <a:lnTo>
                  <a:pt x="2693542" y="4205780"/>
                </a:lnTo>
                <a:cubicBezTo>
                  <a:pt x="2693542" y="4098671"/>
                  <a:pt x="2780371" y="4011842"/>
                  <a:pt x="2887480" y="4011842"/>
                </a:cubicBezTo>
                <a:close/>
                <a:moveTo>
                  <a:pt x="1540709" y="4011842"/>
                </a:moveTo>
                <a:lnTo>
                  <a:pt x="2316440" y="4011842"/>
                </a:lnTo>
                <a:cubicBezTo>
                  <a:pt x="2423549" y="4011842"/>
                  <a:pt x="2510378" y="4098671"/>
                  <a:pt x="2510378" y="4205780"/>
                </a:cubicBezTo>
                <a:lnTo>
                  <a:pt x="2510378" y="4981511"/>
                </a:lnTo>
                <a:cubicBezTo>
                  <a:pt x="2510378" y="5088620"/>
                  <a:pt x="2423549" y="5175449"/>
                  <a:pt x="2316440" y="5175449"/>
                </a:cubicBezTo>
                <a:lnTo>
                  <a:pt x="1540709" y="5175449"/>
                </a:lnTo>
                <a:cubicBezTo>
                  <a:pt x="1433600" y="5175449"/>
                  <a:pt x="1346771" y="5088620"/>
                  <a:pt x="1346771" y="4981511"/>
                </a:cubicBezTo>
                <a:lnTo>
                  <a:pt x="1346771" y="4205780"/>
                </a:lnTo>
                <a:cubicBezTo>
                  <a:pt x="1346771" y="4098671"/>
                  <a:pt x="1433600" y="4011842"/>
                  <a:pt x="1540709" y="4011842"/>
                </a:cubicBezTo>
                <a:close/>
                <a:moveTo>
                  <a:pt x="193939" y="4011842"/>
                </a:moveTo>
                <a:lnTo>
                  <a:pt x="969670" y="4011842"/>
                </a:lnTo>
                <a:cubicBezTo>
                  <a:pt x="1076779" y="4011842"/>
                  <a:pt x="1163608" y="4098671"/>
                  <a:pt x="1163608" y="4205780"/>
                </a:cubicBezTo>
                <a:lnTo>
                  <a:pt x="1163608" y="4981511"/>
                </a:lnTo>
                <a:cubicBezTo>
                  <a:pt x="1163608" y="5088620"/>
                  <a:pt x="1076779" y="5175449"/>
                  <a:pt x="969670" y="5175449"/>
                </a:cubicBezTo>
                <a:lnTo>
                  <a:pt x="193939" y="5175449"/>
                </a:lnTo>
                <a:cubicBezTo>
                  <a:pt x="86830" y="5175449"/>
                  <a:pt x="1" y="5088620"/>
                  <a:pt x="1" y="4981511"/>
                </a:cubicBezTo>
                <a:lnTo>
                  <a:pt x="1" y="4205780"/>
                </a:lnTo>
                <a:cubicBezTo>
                  <a:pt x="1" y="4098671"/>
                  <a:pt x="86830" y="4011842"/>
                  <a:pt x="193939" y="4011842"/>
                </a:cubicBezTo>
                <a:close/>
                <a:moveTo>
                  <a:pt x="8274557" y="2674561"/>
                </a:moveTo>
                <a:lnTo>
                  <a:pt x="9050288" y="2674561"/>
                </a:lnTo>
                <a:cubicBezTo>
                  <a:pt x="9157397" y="2674561"/>
                  <a:pt x="9244226" y="2761390"/>
                  <a:pt x="9244226" y="2868499"/>
                </a:cubicBezTo>
                <a:lnTo>
                  <a:pt x="9244226" y="3644230"/>
                </a:lnTo>
                <a:cubicBezTo>
                  <a:pt x="9244226" y="3751339"/>
                  <a:pt x="9157397" y="3838168"/>
                  <a:pt x="9050288" y="3838168"/>
                </a:cubicBezTo>
                <a:lnTo>
                  <a:pt x="8274557" y="3838168"/>
                </a:lnTo>
                <a:cubicBezTo>
                  <a:pt x="8167448" y="3838168"/>
                  <a:pt x="8080619" y="3751339"/>
                  <a:pt x="8080619" y="3644230"/>
                </a:cubicBezTo>
                <a:lnTo>
                  <a:pt x="8080619" y="2868499"/>
                </a:lnTo>
                <a:cubicBezTo>
                  <a:pt x="8080619" y="2761390"/>
                  <a:pt x="8167448" y="2674561"/>
                  <a:pt x="8274557" y="2674561"/>
                </a:cubicBezTo>
                <a:close/>
                <a:moveTo>
                  <a:pt x="6927788" y="2674561"/>
                </a:moveTo>
                <a:lnTo>
                  <a:pt x="7703519" y="2674561"/>
                </a:lnTo>
                <a:cubicBezTo>
                  <a:pt x="7810628" y="2674561"/>
                  <a:pt x="7897457" y="2761390"/>
                  <a:pt x="7897457" y="2868499"/>
                </a:cubicBezTo>
                <a:lnTo>
                  <a:pt x="7897457" y="3644230"/>
                </a:lnTo>
                <a:cubicBezTo>
                  <a:pt x="7897457" y="3751339"/>
                  <a:pt x="7810628" y="3838168"/>
                  <a:pt x="7703519" y="3838168"/>
                </a:cubicBezTo>
                <a:lnTo>
                  <a:pt x="6927788" y="3838168"/>
                </a:lnTo>
                <a:cubicBezTo>
                  <a:pt x="6820679" y="3838168"/>
                  <a:pt x="6733850" y="3751339"/>
                  <a:pt x="6733850" y="3644230"/>
                </a:cubicBezTo>
                <a:lnTo>
                  <a:pt x="6733850" y="2868499"/>
                </a:lnTo>
                <a:cubicBezTo>
                  <a:pt x="6733850" y="2761390"/>
                  <a:pt x="6820679" y="2674561"/>
                  <a:pt x="6927788" y="2674561"/>
                </a:cubicBezTo>
                <a:close/>
                <a:moveTo>
                  <a:pt x="5581019" y="2674561"/>
                </a:moveTo>
                <a:lnTo>
                  <a:pt x="6356750" y="2674561"/>
                </a:lnTo>
                <a:cubicBezTo>
                  <a:pt x="6463859" y="2674561"/>
                  <a:pt x="6550688" y="2761390"/>
                  <a:pt x="6550688" y="2868499"/>
                </a:cubicBezTo>
                <a:lnTo>
                  <a:pt x="6550688" y="3644230"/>
                </a:lnTo>
                <a:cubicBezTo>
                  <a:pt x="6550688" y="3751339"/>
                  <a:pt x="6463859" y="3838168"/>
                  <a:pt x="6356750" y="3838168"/>
                </a:cubicBezTo>
                <a:lnTo>
                  <a:pt x="5581019" y="3838168"/>
                </a:lnTo>
                <a:cubicBezTo>
                  <a:pt x="5473910" y="3838168"/>
                  <a:pt x="5387081" y="3751339"/>
                  <a:pt x="5387081" y="3644230"/>
                </a:cubicBezTo>
                <a:lnTo>
                  <a:pt x="5387081" y="2868499"/>
                </a:lnTo>
                <a:cubicBezTo>
                  <a:pt x="5387081" y="2761390"/>
                  <a:pt x="5473910" y="2674561"/>
                  <a:pt x="5581019" y="2674561"/>
                </a:cubicBezTo>
                <a:close/>
                <a:moveTo>
                  <a:pt x="8274557" y="1337281"/>
                </a:moveTo>
                <a:lnTo>
                  <a:pt x="9050288" y="1337281"/>
                </a:lnTo>
                <a:cubicBezTo>
                  <a:pt x="9157397" y="1337281"/>
                  <a:pt x="9244226" y="1424110"/>
                  <a:pt x="9244226" y="1531219"/>
                </a:cubicBezTo>
                <a:lnTo>
                  <a:pt x="9244226" y="2306950"/>
                </a:lnTo>
                <a:cubicBezTo>
                  <a:pt x="9244226" y="2414059"/>
                  <a:pt x="9157397" y="2500888"/>
                  <a:pt x="9050288" y="2500888"/>
                </a:cubicBezTo>
                <a:lnTo>
                  <a:pt x="8274557" y="2500888"/>
                </a:lnTo>
                <a:cubicBezTo>
                  <a:pt x="8167448" y="2500888"/>
                  <a:pt x="8080619" y="2414059"/>
                  <a:pt x="8080619" y="2306950"/>
                </a:cubicBezTo>
                <a:lnTo>
                  <a:pt x="8080619" y="1531219"/>
                </a:lnTo>
                <a:cubicBezTo>
                  <a:pt x="8080619" y="1424110"/>
                  <a:pt x="8167448" y="1337281"/>
                  <a:pt x="8274557" y="1337281"/>
                </a:cubicBezTo>
                <a:close/>
                <a:moveTo>
                  <a:pt x="6927788" y="1337281"/>
                </a:moveTo>
                <a:lnTo>
                  <a:pt x="7703519" y="1337281"/>
                </a:lnTo>
                <a:cubicBezTo>
                  <a:pt x="7810628" y="1337281"/>
                  <a:pt x="7897457" y="1424110"/>
                  <a:pt x="7897457" y="1531219"/>
                </a:cubicBezTo>
                <a:lnTo>
                  <a:pt x="7897457" y="2306950"/>
                </a:lnTo>
                <a:cubicBezTo>
                  <a:pt x="7897457" y="2414059"/>
                  <a:pt x="7810628" y="2500888"/>
                  <a:pt x="7703519" y="2500888"/>
                </a:cubicBezTo>
                <a:lnTo>
                  <a:pt x="6927788" y="2500888"/>
                </a:lnTo>
                <a:cubicBezTo>
                  <a:pt x="6820679" y="2500888"/>
                  <a:pt x="6733850" y="2414059"/>
                  <a:pt x="6733850" y="2306950"/>
                </a:cubicBezTo>
                <a:lnTo>
                  <a:pt x="6733850" y="1531219"/>
                </a:lnTo>
                <a:cubicBezTo>
                  <a:pt x="6733850" y="1424110"/>
                  <a:pt x="6820679" y="1337281"/>
                  <a:pt x="6927788" y="1337281"/>
                </a:cubicBezTo>
                <a:close/>
                <a:moveTo>
                  <a:pt x="5581019" y="1337281"/>
                </a:moveTo>
                <a:lnTo>
                  <a:pt x="6356750" y="1337281"/>
                </a:lnTo>
                <a:cubicBezTo>
                  <a:pt x="6463859" y="1337281"/>
                  <a:pt x="6550688" y="1424110"/>
                  <a:pt x="6550688" y="1531219"/>
                </a:cubicBezTo>
                <a:lnTo>
                  <a:pt x="6550688" y="2306950"/>
                </a:lnTo>
                <a:cubicBezTo>
                  <a:pt x="6550688" y="2414059"/>
                  <a:pt x="6463859" y="2500888"/>
                  <a:pt x="6356750" y="2500888"/>
                </a:cubicBezTo>
                <a:lnTo>
                  <a:pt x="5581019" y="2500888"/>
                </a:lnTo>
                <a:cubicBezTo>
                  <a:pt x="5473910" y="2500888"/>
                  <a:pt x="5387081" y="2414059"/>
                  <a:pt x="5387081" y="2306950"/>
                </a:cubicBezTo>
                <a:lnTo>
                  <a:pt x="5387081" y="1531219"/>
                </a:lnTo>
                <a:cubicBezTo>
                  <a:pt x="5387081" y="1424110"/>
                  <a:pt x="5473910" y="1337281"/>
                  <a:pt x="5581019" y="1337281"/>
                </a:cubicBezTo>
                <a:close/>
                <a:moveTo>
                  <a:pt x="5581019" y="2"/>
                </a:moveTo>
                <a:lnTo>
                  <a:pt x="6356750" y="2"/>
                </a:lnTo>
                <a:cubicBezTo>
                  <a:pt x="6463859" y="2"/>
                  <a:pt x="6550688" y="86830"/>
                  <a:pt x="6550688" y="193939"/>
                </a:cubicBezTo>
                <a:lnTo>
                  <a:pt x="6550688" y="969671"/>
                </a:lnTo>
                <a:cubicBezTo>
                  <a:pt x="6550688" y="1076780"/>
                  <a:pt x="6463859" y="1163609"/>
                  <a:pt x="6356750" y="1163609"/>
                </a:cubicBezTo>
                <a:lnTo>
                  <a:pt x="5581019" y="1163609"/>
                </a:lnTo>
                <a:cubicBezTo>
                  <a:pt x="5473910" y="1163609"/>
                  <a:pt x="5387081" y="1076780"/>
                  <a:pt x="5387081" y="969671"/>
                </a:cubicBezTo>
                <a:lnTo>
                  <a:pt x="5387081" y="193939"/>
                </a:lnTo>
                <a:cubicBezTo>
                  <a:pt x="5387081" y="86830"/>
                  <a:pt x="5473910" y="2"/>
                  <a:pt x="5581019" y="2"/>
                </a:cubicBezTo>
                <a:close/>
                <a:moveTo>
                  <a:pt x="4234250" y="2"/>
                </a:moveTo>
                <a:lnTo>
                  <a:pt x="5009981" y="2"/>
                </a:lnTo>
                <a:cubicBezTo>
                  <a:pt x="5117090" y="2"/>
                  <a:pt x="5203919" y="86830"/>
                  <a:pt x="5203919" y="193939"/>
                </a:cubicBezTo>
                <a:lnTo>
                  <a:pt x="5203919" y="969671"/>
                </a:lnTo>
                <a:cubicBezTo>
                  <a:pt x="5203919" y="1076780"/>
                  <a:pt x="5117090" y="1163609"/>
                  <a:pt x="5009981" y="1163609"/>
                </a:cubicBezTo>
                <a:lnTo>
                  <a:pt x="4234250" y="1163609"/>
                </a:lnTo>
                <a:cubicBezTo>
                  <a:pt x="4127141" y="1163609"/>
                  <a:pt x="4040312" y="1076780"/>
                  <a:pt x="4040312" y="969671"/>
                </a:cubicBezTo>
                <a:lnTo>
                  <a:pt x="4040312" y="193939"/>
                </a:lnTo>
                <a:cubicBezTo>
                  <a:pt x="4040312" y="86830"/>
                  <a:pt x="4127141" y="2"/>
                  <a:pt x="4234250" y="2"/>
                </a:cubicBezTo>
                <a:close/>
                <a:moveTo>
                  <a:pt x="8274557" y="1"/>
                </a:moveTo>
                <a:lnTo>
                  <a:pt x="9050288" y="1"/>
                </a:lnTo>
                <a:cubicBezTo>
                  <a:pt x="9157397" y="1"/>
                  <a:pt x="9244226" y="86830"/>
                  <a:pt x="9244226" y="193939"/>
                </a:cubicBezTo>
                <a:lnTo>
                  <a:pt x="9244226" y="969670"/>
                </a:lnTo>
                <a:cubicBezTo>
                  <a:pt x="9244226" y="1076779"/>
                  <a:pt x="9157397" y="1163608"/>
                  <a:pt x="9050288" y="1163608"/>
                </a:cubicBezTo>
                <a:lnTo>
                  <a:pt x="8274557" y="1163608"/>
                </a:lnTo>
                <a:cubicBezTo>
                  <a:pt x="8167448" y="1163608"/>
                  <a:pt x="8080619" y="1076779"/>
                  <a:pt x="8080619" y="969670"/>
                </a:cubicBezTo>
                <a:lnTo>
                  <a:pt x="8080619" y="193939"/>
                </a:lnTo>
                <a:cubicBezTo>
                  <a:pt x="8080619" y="86830"/>
                  <a:pt x="8167448" y="1"/>
                  <a:pt x="8274557" y="1"/>
                </a:cubicBezTo>
                <a:close/>
                <a:moveTo>
                  <a:pt x="6927788" y="1"/>
                </a:moveTo>
                <a:lnTo>
                  <a:pt x="7703519" y="1"/>
                </a:lnTo>
                <a:cubicBezTo>
                  <a:pt x="7810628" y="1"/>
                  <a:pt x="7897457" y="86830"/>
                  <a:pt x="7897457" y="193939"/>
                </a:cubicBezTo>
                <a:lnTo>
                  <a:pt x="7897457" y="969670"/>
                </a:lnTo>
                <a:cubicBezTo>
                  <a:pt x="7897457" y="1076780"/>
                  <a:pt x="7810628" y="1163608"/>
                  <a:pt x="7703519" y="1163608"/>
                </a:cubicBezTo>
                <a:lnTo>
                  <a:pt x="6927788" y="1163608"/>
                </a:lnTo>
                <a:cubicBezTo>
                  <a:pt x="6820679" y="1163608"/>
                  <a:pt x="6733850" y="1076780"/>
                  <a:pt x="6733850" y="969670"/>
                </a:cubicBezTo>
                <a:lnTo>
                  <a:pt x="6733850" y="193939"/>
                </a:lnTo>
                <a:cubicBezTo>
                  <a:pt x="6733850" y="86830"/>
                  <a:pt x="6820679" y="1"/>
                  <a:pt x="6927788" y="1"/>
                </a:cubicBezTo>
                <a:close/>
                <a:moveTo>
                  <a:pt x="2887480" y="1"/>
                </a:moveTo>
                <a:lnTo>
                  <a:pt x="3663211" y="1"/>
                </a:lnTo>
                <a:cubicBezTo>
                  <a:pt x="3770320" y="1"/>
                  <a:pt x="3857149" y="86830"/>
                  <a:pt x="3857149" y="193938"/>
                </a:cubicBezTo>
                <a:lnTo>
                  <a:pt x="3857149" y="969670"/>
                </a:lnTo>
                <a:cubicBezTo>
                  <a:pt x="3857149" y="1076779"/>
                  <a:pt x="3770320" y="1163608"/>
                  <a:pt x="3663211" y="1163608"/>
                </a:cubicBezTo>
                <a:lnTo>
                  <a:pt x="2887480" y="1163608"/>
                </a:lnTo>
                <a:cubicBezTo>
                  <a:pt x="2780371" y="1163608"/>
                  <a:pt x="2693542" y="1076779"/>
                  <a:pt x="2693542" y="969670"/>
                </a:cubicBezTo>
                <a:lnTo>
                  <a:pt x="2693542" y="193938"/>
                </a:lnTo>
                <a:cubicBezTo>
                  <a:pt x="2693542" y="86830"/>
                  <a:pt x="2780371" y="1"/>
                  <a:pt x="2887480" y="1"/>
                </a:cubicBezTo>
                <a:close/>
                <a:moveTo>
                  <a:pt x="1540709" y="0"/>
                </a:moveTo>
                <a:lnTo>
                  <a:pt x="2316440" y="0"/>
                </a:lnTo>
                <a:cubicBezTo>
                  <a:pt x="2423549" y="0"/>
                  <a:pt x="2510378" y="86829"/>
                  <a:pt x="2510378" y="193938"/>
                </a:cubicBezTo>
                <a:lnTo>
                  <a:pt x="2510378" y="969669"/>
                </a:lnTo>
                <a:cubicBezTo>
                  <a:pt x="2510378" y="1076779"/>
                  <a:pt x="2423549" y="1163608"/>
                  <a:pt x="2316440" y="1163608"/>
                </a:cubicBezTo>
                <a:lnTo>
                  <a:pt x="1540709" y="1163608"/>
                </a:lnTo>
                <a:cubicBezTo>
                  <a:pt x="1433600" y="1163608"/>
                  <a:pt x="1346771" y="1076779"/>
                  <a:pt x="1346771" y="969669"/>
                </a:cubicBezTo>
                <a:lnTo>
                  <a:pt x="1346771" y="193938"/>
                </a:lnTo>
                <a:cubicBezTo>
                  <a:pt x="1346771" y="86829"/>
                  <a:pt x="1433600" y="0"/>
                  <a:pt x="1540709" y="0"/>
                </a:cubicBezTo>
                <a:close/>
                <a:moveTo>
                  <a:pt x="193938" y="0"/>
                </a:moveTo>
                <a:lnTo>
                  <a:pt x="969669" y="0"/>
                </a:lnTo>
                <a:cubicBezTo>
                  <a:pt x="1076778" y="0"/>
                  <a:pt x="1163607" y="86829"/>
                  <a:pt x="1163607" y="193938"/>
                </a:cubicBezTo>
                <a:lnTo>
                  <a:pt x="1163607" y="969669"/>
                </a:lnTo>
                <a:cubicBezTo>
                  <a:pt x="1163607" y="1076778"/>
                  <a:pt x="1076778" y="1163607"/>
                  <a:pt x="969669" y="1163607"/>
                </a:cubicBezTo>
                <a:lnTo>
                  <a:pt x="193938" y="1163607"/>
                </a:lnTo>
                <a:cubicBezTo>
                  <a:pt x="86829" y="1163607"/>
                  <a:pt x="0" y="1076778"/>
                  <a:pt x="0" y="969669"/>
                </a:cubicBezTo>
                <a:lnTo>
                  <a:pt x="0" y="193938"/>
                </a:lnTo>
                <a:cubicBezTo>
                  <a:pt x="0" y="86829"/>
                  <a:pt x="86829" y="0"/>
                  <a:pt x="193938"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8236508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Custom_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556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_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6CB998F-4B4F-48D9-F85E-B65B86C9FC6E}"/>
              </a:ext>
            </a:extLst>
          </p:cNvPr>
          <p:cNvSpPr>
            <a:spLocks noGrp="1"/>
          </p:cNvSpPr>
          <p:nvPr>
            <p:ph type="pic" sz="quarter" idx="10"/>
          </p:nvPr>
        </p:nvSpPr>
        <p:spPr>
          <a:xfrm>
            <a:off x="7373391" y="658572"/>
            <a:ext cx="4129475" cy="5540857"/>
          </a:xfrm>
          <a:custGeom>
            <a:avLst/>
            <a:gdLst>
              <a:gd name="connsiteX0" fmla="*/ 3091343 w 4129475"/>
              <a:gd name="connsiteY0" fmla="*/ 4295094 h 5540857"/>
              <a:gd name="connsiteX1" fmla="*/ 3921844 w 4129475"/>
              <a:gd name="connsiteY1" fmla="*/ 4295094 h 5540857"/>
              <a:gd name="connsiteX2" fmla="*/ 4129475 w 4129475"/>
              <a:gd name="connsiteY2" fmla="*/ 4502725 h 5540857"/>
              <a:gd name="connsiteX3" fmla="*/ 4129475 w 4129475"/>
              <a:gd name="connsiteY3" fmla="*/ 5333226 h 5540857"/>
              <a:gd name="connsiteX4" fmla="*/ 3921844 w 4129475"/>
              <a:gd name="connsiteY4" fmla="*/ 5540857 h 5540857"/>
              <a:gd name="connsiteX5" fmla="*/ 3091343 w 4129475"/>
              <a:gd name="connsiteY5" fmla="*/ 5540857 h 5540857"/>
              <a:gd name="connsiteX6" fmla="*/ 2883712 w 4129475"/>
              <a:gd name="connsiteY6" fmla="*/ 5333226 h 5540857"/>
              <a:gd name="connsiteX7" fmla="*/ 2883712 w 4129475"/>
              <a:gd name="connsiteY7" fmla="*/ 4502725 h 5540857"/>
              <a:gd name="connsiteX8" fmla="*/ 3091343 w 4129475"/>
              <a:gd name="connsiteY8" fmla="*/ 4295094 h 5540857"/>
              <a:gd name="connsiteX9" fmla="*/ 1649487 w 4129475"/>
              <a:gd name="connsiteY9" fmla="*/ 4295094 h 5540857"/>
              <a:gd name="connsiteX10" fmla="*/ 2479988 w 4129475"/>
              <a:gd name="connsiteY10" fmla="*/ 4295094 h 5540857"/>
              <a:gd name="connsiteX11" fmla="*/ 2687619 w 4129475"/>
              <a:gd name="connsiteY11" fmla="*/ 4502725 h 5540857"/>
              <a:gd name="connsiteX12" fmla="*/ 2687619 w 4129475"/>
              <a:gd name="connsiteY12" fmla="*/ 5333226 h 5540857"/>
              <a:gd name="connsiteX13" fmla="*/ 2479988 w 4129475"/>
              <a:gd name="connsiteY13" fmla="*/ 5540857 h 5540857"/>
              <a:gd name="connsiteX14" fmla="*/ 1649487 w 4129475"/>
              <a:gd name="connsiteY14" fmla="*/ 5540857 h 5540857"/>
              <a:gd name="connsiteX15" fmla="*/ 1441856 w 4129475"/>
              <a:gd name="connsiteY15" fmla="*/ 5333226 h 5540857"/>
              <a:gd name="connsiteX16" fmla="*/ 1441856 w 4129475"/>
              <a:gd name="connsiteY16" fmla="*/ 4502725 h 5540857"/>
              <a:gd name="connsiteX17" fmla="*/ 1649487 w 4129475"/>
              <a:gd name="connsiteY17" fmla="*/ 4295094 h 5540857"/>
              <a:gd name="connsiteX18" fmla="*/ 207631 w 4129475"/>
              <a:gd name="connsiteY18" fmla="*/ 4295094 h 5540857"/>
              <a:gd name="connsiteX19" fmla="*/ 1038132 w 4129475"/>
              <a:gd name="connsiteY19" fmla="*/ 4295094 h 5540857"/>
              <a:gd name="connsiteX20" fmla="*/ 1245763 w 4129475"/>
              <a:gd name="connsiteY20" fmla="*/ 4502725 h 5540857"/>
              <a:gd name="connsiteX21" fmla="*/ 1245763 w 4129475"/>
              <a:gd name="connsiteY21" fmla="*/ 5333226 h 5540857"/>
              <a:gd name="connsiteX22" fmla="*/ 1038132 w 4129475"/>
              <a:gd name="connsiteY22" fmla="*/ 5540857 h 5540857"/>
              <a:gd name="connsiteX23" fmla="*/ 207631 w 4129475"/>
              <a:gd name="connsiteY23" fmla="*/ 5540857 h 5540857"/>
              <a:gd name="connsiteX24" fmla="*/ 0 w 4129475"/>
              <a:gd name="connsiteY24" fmla="*/ 5333226 h 5540857"/>
              <a:gd name="connsiteX25" fmla="*/ 0 w 4129475"/>
              <a:gd name="connsiteY25" fmla="*/ 4502725 h 5540857"/>
              <a:gd name="connsiteX26" fmla="*/ 207631 w 4129475"/>
              <a:gd name="connsiteY26" fmla="*/ 4295094 h 5540857"/>
              <a:gd name="connsiteX27" fmla="*/ 3091343 w 4129475"/>
              <a:gd name="connsiteY27" fmla="*/ 2863396 h 5540857"/>
              <a:gd name="connsiteX28" fmla="*/ 3921844 w 4129475"/>
              <a:gd name="connsiteY28" fmla="*/ 2863396 h 5540857"/>
              <a:gd name="connsiteX29" fmla="*/ 4129475 w 4129475"/>
              <a:gd name="connsiteY29" fmla="*/ 3071027 h 5540857"/>
              <a:gd name="connsiteX30" fmla="*/ 4129475 w 4129475"/>
              <a:gd name="connsiteY30" fmla="*/ 3901528 h 5540857"/>
              <a:gd name="connsiteX31" fmla="*/ 3921844 w 4129475"/>
              <a:gd name="connsiteY31" fmla="*/ 4109159 h 5540857"/>
              <a:gd name="connsiteX32" fmla="*/ 3091343 w 4129475"/>
              <a:gd name="connsiteY32" fmla="*/ 4109159 h 5540857"/>
              <a:gd name="connsiteX33" fmla="*/ 2883712 w 4129475"/>
              <a:gd name="connsiteY33" fmla="*/ 3901528 h 5540857"/>
              <a:gd name="connsiteX34" fmla="*/ 2883712 w 4129475"/>
              <a:gd name="connsiteY34" fmla="*/ 3071027 h 5540857"/>
              <a:gd name="connsiteX35" fmla="*/ 3091343 w 4129475"/>
              <a:gd name="connsiteY35" fmla="*/ 2863396 h 5540857"/>
              <a:gd name="connsiteX36" fmla="*/ 207631 w 4129475"/>
              <a:gd name="connsiteY36" fmla="*/ 2863396 h 5540857"/>
              <a:gd name="connsiteX37" fmla="*/ 1038132 w 4129475"/>
              <a:gd name="connsiteY37" fmla="*/ 2863396 h 5540857"/>
              <a:gd name="connsiteX38" fmla="*/ 1245763 w 4129475"/>
              <a:gd name="connsiteY38" fmla="*/ 3071027 h 5540857"/>
              <a:gd name="connsiteX39" fmla="*/ 1245763 w 4129475"/>
              <a:gd name="connsiteY39" fmla="*/ 3901528 h 5540857"/>
              <a:gd name="connsiteX40" fmla="*/ 1038132 w 4129475"/>
              <a:gd name="connsiteY40" fmla="*/ 4109159 h 5540857"/>
              <a:gd name="connsiteX41" fmla="*/ 207631 w 4129475"/>
              <a:gd name="connsiteY41" fmla="*/ 4109159 h 5540857"/>
              <a:gd name="connsiteX42" fmla="*/ 0 w 4129475"/>
              <a:gd name="connsiteY42" fmla="*/ 3901528 h 5540857"/>
              <a:gd name="connsiteX43" fmla="*/ 0 w 4129475"/>
              <a:gd name="connsiteY43" fmla="*/ 3071027 h 5540857"/>
              <a:gd name="connsiteX44" fmla="*/ 207631 w 4129475"/>
              <a:gd name="connsiteY44" fmla="*/ 2863396 h 5540857"/>
              <a:gd name="connsiteX45" fmla="*/ 1649487 w 4129475"/>
              <a:gd name="connsiteY45" fmla="*/ 1431699 h 5540857"/>
              <a:gd name="connsiteX46" fmla="*/ 2479988 w 4129475"/>
              <a:gd name="connsiteY46" fmla="*/ 1431699 h 5540857"/>
              <a:gd name="connsiteX47" fmla="*/ 2687619 w 4129475"/>
              <a:gd name="connsiteY47" fmla="*/ 1639329 h 5540857"/>
              <a:gd name="connsiteX48" fmla="*/ 2687619 w 4129475"/>
              <a:gd name="connsiteY48" fmla="*/ 2469830 h 5540857"/>
              <a:gd name="connsiteX49" fmla="*/ 2479988 w 4129475"/>
              <a:gd name="connsiteY49" fmla="*/ 2677461 h 5540857"/>
              <a:gd name="connsiteX50" fmla="*/ 1649487 w 4129475"/>
              <a:gd name="connsiteY50" fmla="*/ 2677461 h 5540857"/>
              <a:gd name="connsiteX51" fmla="*/ 1441856 w 4129475"/>
              <a:gd name="connsiteY51" fmla="*/ 2469830 h 5540857"/>
              <a:gd name="connsiteX52" fmla="*/ 1441856 w 4129475"/>
              <a:gd name="connsiteY52" fmla="*/ 1639329 h 5540857"/>
              <a:gd name="connsiteX53" fmla="*/ 1649487 w 4129475"/>
              <a:gd name="connsiteY53" fmla="*/ 1431699 h 5540857"/>
              <a:gd name="connsiteX54" fmla="*/ 207631 w 4129475"/>
              <a:gd name="connsiteY54" fmla="*/ 1431699 h 5540857"/>
              <a:gd name="connsiteX55" fmla="*/ 1038132 w 4129475"/>
              <a:gd name="connsiteY55" fmla="*/ 1431699 h 5540857"/>
              <a:gd name="connsiteX56" fmla="*/ 1245763 w 4129475"/>
              <a:gd name="connsiteY56" fmla="*/ 1639329 h 5540857"/>
              <a:gd name="connsiteX57" fmla="*/ 1245763 w 4129475"/>
              <a:gd name="connsiteY57" fmla="*/ 2469830 h 5540857"/>
              <a:gd name="connsiteX58" fmla="*/ 1038132 w 4129475"/>
              <a:gd name="connsiteY58" fmla="*/ 2677461 h 5540857"/>
              <a:gd name="connsiteX59" fmla="*/ 207631 w 4129475"/>
              <a:gd name="connsiteY59" fmla="*/ 2677461 h 5540857"/>
              <a:gd name="connsiteX60" fmla="*/ 0 w 4129475"/>
              <a:gd name="connsiteY60" fmla="*/ 2469830 h 5540857"/>
              <a:gd name="connsiteX61" fmla="*/ 0 w 4129475"/>
              <a:gd name="connsiteY61" fmla="*/ 1639329 h 5540857"/>
              <a:gd name="connsiteX62" fmla="*/ 207631 w 4129475"/>
              <a:gd name="connsiteY62" fmla="*/ 1431699 h 5540857"/>
              <a:gd name="connsiteX63" fmla="*/ 207631 w 4129475"/>
              <a:gd name="connsiteY63" fmla="*/ 1 h 5540857"/>
              <a:gd name="connsiteX64" fmla="*/ 1038132 w 4129475"/>
              <a:gd name="connsiteY64" fmla="*/ 1 h 5540857"/>
              <a:gd name="connsiteX65" fmla="*/ 1245763 w 4129475"/>
              <a:gd name="connsiteY65" fmla="*/ 207632 h 5540857"/>
              <a:gd name="connsiteX66" fmla="*/ 1245763 w 4129475"/>
              <a:gd name="connsiteY66" fmla="*/ 1038133 h 5540857"/>
              <a:gd name="connsiteX67" fmla="*/ 1038132 w 4129475"/>
              <a:gd name="connsiteY67" fmla="*/ 1245764 h 5540857"/>
              <a:gd name="connsiteX68" fmla="*/ 207631 w 4129475"/>
              <a:gd name="connsiteY68" fmla="*/ 1245764 h 5540857"/>
              <a:gd name="connsiteX69" fmla="*/ 0 w 4129475"/>
              <a:gd name="connsiteY69" fmla="*/ 1038133 h 5540857"/>
              <a:gd name="connsiteX70" fmla="*/ 0 w 4129475"/>
              <a:gd name="connsiteY70" fmla="*/ 207632 h 5540857"/>
              <a:gd name="connsiteX71" fmla="*/ 207631 w 4129475"/>
              <a:gd name="connsiteY71" fmla="*/ 1 h 5540857"/>
              <a:gd name="connsiteX72" fmla="*/ 3091343 w 4129475"/>
              <a:gd name="connsiteY72" fmla="*/ 0 h 5540857"/>
              <a:gd name="connsiteX73" fmla="*/ 3921844 w 4129475"/>
              <a:gd name="connsiteY73" fmla="*/ 0 h 5540857"/>
              <a:gd name="connsiteX74" fmla="*/ 4129475 w 4129475"/>
              <a:gd name="connsiteY74" fmla="*/ 207631 h 5540857"/>
              <a:gd name="connsiteX75" fmla="*/ 4129475 w 4129475"/>
              <a:gd name="connsiteY75" fmla="*/ 1038132 h 5540857"/>
              <a:gd name="connsiteX76" fmla="*/ 3921844 w 4129475"/>
              <a:gd name="connsiteY76" fmla="*/ 1245763 h 5540857"/>
              <a:gd name="connsiteX77" fmla="*/ 3091343 w 4129475"/>
              <a:gd name="connsiteY77" fmla="*/ 1245763 h 5540857"/>
              <a:gd name="connsiteX78" fmla="*/ 2883712 w 4129475"/>
              <a:gd name="connsiteY78" fmla="*/ 1038132 h 5540857"/>
              <a:gd name="connsiteX79" fmla="*/ 2883712 w 4129475"/>
              <a:gd name="connsiteY79" fmla="*/ 207631 h 5540857"/>
              <a:gd name="connsiteX80" fmla="*/ 3091343 w 4129475"/>
              <a:gd name="connsiteY80" fmla="*/ 0 h 554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29475" h="5540857">
                <a:moveTo>
                  <a:pt x="3091343" y="4295094"/>
                </a:moveTo>
                <a:lnTo>
                  <a:pt x="3921844" y="4295094"/>
                </a:lnTo>
                <a:cubicBezTo>
                  <a:pt x="4036515" y="4295094"/>
                  <a:pt x="4129475" y="4388054"/>
                  <a:pt x="4129475" y="4502725"/>
                </a:cubicBezTo>
                <a:lnTo>
                  <a:pt x="4129475" y="5333226"/>
                </a:lnTo>
                <a:cubicBezTo>
                  <a:pt x="4129475" y="5447897"/>
                  <a:pt x="4036515" y="5540857"/>
                  <a:pt x="3921844" y="5540857"/>
                </a:cubicBezTo>
                <a:lnTo>
                  <a:pt x="3091343" y="5540857"/>
                </a:lnTo>
                <a:cubicBezTo>
                  <a:pt x="2976672" y="5540857"/>
                  <a:pt x="2883712" y="5447897"/>
                  <a:pt x="2883712" y="5333226"/>
                </a:cubicBezTo>
                <a:lnTo>
                  <a:pt x="2883712" y="4502725"/>
                </a:lnTo>
                <a:cubicBezTo>
                  <a:pt x="2883712" y="4388054"/>
                  <a:pt x="2976672" y="4295094"/>
                  <a:pt x="3091343" y="4295094"/>
                </a:cubicBezTo>
                <a:close/>
                <a:moveTo>
                  <a:pt x="1649487" y="4295094"/>
                </a:moveTo>
                <a:lnTo>
                  <a:pt x="2479988" y="4295094"/>
                </a:lnTo>
                <a:cubicBezTo>
                  <a:pt x="2594659" y="4295094"/>
                  <a:pt x="2687619" y="4388054"/>
                  <a:pt x="2687619" y="4502725"/>
                </a:cubicBezTo>
                <a:lnTo>
                  <a:pt x="2687619" y="5333226"/>
                </a:lnTo>
                <a:cubicBezTo>
                  <a:pt x="2687619" y="5447897"/>
                  <a:pt x="2594659" y="5540857"/>
                  <a:pt x="2479988" y="5540857"/>
                </a:cubicBezTo>
                <a:lnTo>
                  <a:pt x="1649487" y="5540857"/>
                </a:lnTo>
                <a:cubicBezTo>
                  <a:pt x="1534816" y="5540857"/>
                  <a:pt x="1441856" y="5447897"/>
                  <a:pt x="1441856" y="5333226"/>
                </a:cubicBezTo>
                <a:lnTo>
                  <a:pt x="1441856" y="4502725"/>
                </a:lnTo>
                <a:cubicBezTo>
                  <a:pt x="1441856" y="4388054"/>
                  <a:pt x="1534816" y="4295094"/>
                  <a:pt x="1649487" y="4295094"/>
                </a:cubicBezTo>
                <a:close/>
                <a:moveTo>
                  <a:pt x="207631" y="4295094"/>
                </a:moveTo>
                <a:lnTo>
                  <a:pt x="1038132" y="4295094"/>
                </a:lnTo>
                <a:cubicBezTo>
                  <a:pt x="1152803" y="4295094"/>
                  <a:pt x="1245763" y="4388054"/>
                  <a:pt x="1245763" y="4502725"/>
                </a:cubicBezTo>
                <a:lnTo>
                  <a:pt x="1245763" y="5333226"/>
                </a:lnTo>
                <a:cubicBezTo>
                  <a:pt x="1245763" y="5447897"/>
                  <a:pt x="1152803" y="5540857"/>
                  <a:pt x="1038132" y="5540857"/>
                </a:cubicBezTo>
                <a:lnTo>
                  <a:pt x="207631" y="5540857"/>
                </a:lnTo>
                <a:cubicBezTo>
                  <a:pt x="92960" y="5540857"/>
                  <a:pt x="0" y="5447897"/>
                  <a:pt x="0" y="5333226"/>
                </a:cubicBezTo>
                <a:lnTo>
                  <a:pt x="0" y="4502725"/>
                </a:lnTo>
                <a:cubicBezTo>
                  <a:pt x="0" y="4388054"/>
                  <a:pt x="92960" y="4295094"/>
                  <a:pt x="207631" y="4295094"/>
                </a:cubicBezTo>
                <a:close/>
                <a:moveTo>
                  <a:pt x="3091343" y="2863396"/>
                </a:moveTo>
                <a:lnTo>
                  <a:pt x="3921844" y="2863396"/>
                </a:lnTo>
                <a:cubicBezTo>
                  <a:pt x="4036515" y="2863396"/>
                  <a:pt x="4129475" y="2956356"/>
                  <a:pt x="4129475" y="3071027"/>
                </a:cubicBezTo>
                <a:lnTo>
                  <a:pt x="4129475" y="3901528"/>
                </a:lnTo>
                <a:cubicBezTo>
                  <a:pt x="4129475" y="4016199"/>
                  <a:pt x="4036515" y="4109159"/>
                  <a:pt x="3921844" y="4109159"/>
                </a:cubicBezTo>
                <a:lnTo>
                  <a:pt x="3091343" y="4109159"/>
                </a:lnTo>
                <a:cubicBezTo>
                  <a:pt x="2976672" y="4109159"/>
                  <a:pt x="2883712" y="4016199"/>
                  <a:pt x="2883712" y="3901528"/>
                </a:cubicBezTo>
                <a:lnTo>
                  <a:pt x="2883712" y="3071027"/>
                </a:lnTo>
                <a:cubicBezTo>
                  <a:pt x="2883712" y="2956356"/>
                  <a:pt x="2976672" y="2863396"/>
                  <a:pt x="3091343" y="2863396"/>
                </a:cubicBezTo>
                <a:close/>
                <a:moveTo>
                  <a:pt x="207631" y="2863396"/>
                </a:moveTo>
                <a:lnTo>
                  <a:pt x="1038132" y="2863396"/>
                </a:lnTo>
                <a:cubicBezTo>
                  <a:pt x="1152803" y="2863396"/>
                  <a:pt x="1245763" y="2956356"/>
                  <a:pt x="1245763" y="3071027"/>
                </a:cubicBezTo>
                <a:lnTo>
                  <a:pt x="1245763" y="3901528"/>
                </a:lnTo>
                <a:cubicBezTo>
                  <a:pt x="1245763" y="4016199"/>
                  <a:pt x="1152803" y="4109159"/>
                  <a:pt x="1038132" y="4109159"/>
                </a:cubicBezTo>
                <a:lnTo>
                  <a:pt x="207631" y="4109159"/>
                </a:lnTo>
                <a:cubicBezTo>
                  <a:pt x="92960" y="4109159"/>
                  <a:pt x="0" y="4016199"/>
                  <a:pt x="0" y="3901528"/>
                </a:cubicBezTo>
                <a:lnTo>
                  <a:pt x="0" y="3071027"/>
                </a:lnTo>
                <a:cubicBezTo>
                  <a:pt x="0" y="2956356"/>
                  <a:pt x="92960" y="2863396"/>
                  <a:pt x="207631" y="2863396"/>
                </a:cubicBezTo>
                <a:close/>
                <a:moveTo>
                  <a:pt x="1649487" y="1431699"/>
                </a:moveTo>
                <a:lnTo>
                  <a:pt x="2479988" y="1431699"/>
                </a:lnTo>
                <a:cubicBezTo>
                  <a:pt x="2594659" y="1431699"/>
                  <a:pt x="2687619" y="1524658"/>
                  <a:pt x="2687619" y="1639329"/>
                </a:cubicBezTo>
                <a:lnTo>
                  <a:pt x="2687619" y="2469830"/>
                </a:lnTo>
                <a:cubicBezTo>
                  <a:pt x="2687619" y="2584501"/>
                  <a:pt x="2594659" y="2677461"/>
                  <a:pt x="2479988" y="2677461"/>
                </a:cubicBezTo>
                <a:lnTo>
                  <a:pt x="1649487" y="2677461"/>
                </a:lnTo>
                <a:cubicBezTo>
                  <a:pt x="1534816" y="2677461"/>
                  <a:pt x="1441856" y="2584501"/>
                  <a:pt x="1441856" y="2469830"/>
                </a:cubicBezTo>
                <a:lnTo>
                  <a:pt x="1441856" y="1639329"/>
                </a:lnTo>
                <a:cubicBezTo>
                  <a:pt x="1441856" y="1524658"/>
                  <a:pt x="1534816" y="1431699"/>
                  <a:pt x="1649487" y="1431699"/>
                </a:cubicBezTo>
                <a:close/>
                <a:moveTo>
                  <a:pt x="207631" y="1431699"/>
                </a:moveTo>
                <a:lnTo>
                  <a:pt x="1038132" y="1431699"/>
                </a:lnTo>
                <a:cubicBezTo>
                  <a:pt x="1152803" y="1431699"/>
                  <a:pt x="1245763" y="1524658"/>
                  <a:pt x="1245763" y="1639329"/>
                </a:cubicBezTo>
                <a:lnTo>
                  <a:pt x="1245763" y="2469830"/>
                </a:lnTo>
                <a:cubicBezTo>
                  <a:pt x="1245763" y="2584501"/>
                  <a:pt x="1152803" y="2677461"/>
                  <a:pt x="1038132" y="2677461"/>
                </a:cubicBezTo>
                <a:lnTo>
                  <a:pt x="207631" y="2677461"/>
                </a:lnTo>
                <a:cubicBezTo>
                  <a:pt x="92960" y="2677461"/>
                  <a:pt x="0" y="2584501"/>
                  <a:pt x="0" y="2469830"/>
                </a:cubicBezTo>
                <a:lnTo>
                  <a:pt x="0" y="1639329"/>
                </a:lnTo>
                <a:cubicBezTo>
                  <a:pt x="0" y="1524658"/>
                  <a:pt x="92960" y="1431699"/>
                  <a:pt x="207631" y="1431699"/>
                </a:cubicBezTo>
                <a:close/>
                <a:moveTo>
                  <a:pt x="207631" y="1"/>
                </a:moveTo>
                <a:lnTo>
                  <a:pt x="1038132" y="1"/>
                </a:lnTo>
                <a:cubicBezTo>
                  <a:pt x="1152803" y="1"/>
                  <a:pt x="1245763" y="92961"/>
                  <a:pt x="1245763" y="207632"/>
                </a:cubicBezTo>
                <a:lnTo>
                  <a:pt x="1245763" y="1038133"/>
                </a:lnTo>
                <a:cubicBezTo>
                  <a:pt x="1245763" y="1152804"/>
                  <a:pt x="1152803" y="1245764"/>
                  <a:pt x="1038132" y="1245764"/>
                </a:cubicBezTo>
                <a:lnTo>
                  <a:pt x="207631" y="1245764"/>
                </a:lnTo>
                <a:cubicBezTo>
                  <a:pt x="92960" y="1245764"/>
                  <a:pt x="0" y="1152804"/>
                  <a:pt x="0" y="1038133"/>
                </a:cubicBezTo>
                <a:lnTo>
                  <a:pt x="0" y="207632"/>
                </a:lnTo>
                <a:cubicBezTo>
                  <a:pt x="0" y="92961"/>
                  <a:pt x="92960" y="1"/>
                  <a:pt x="207631" y="1"/>
                </a:cubicBezTo>
                <a:close/>
                <a:moveTo>
                  <a:pt x="3091343" y="0"/>
                </a:moveTo>
                <a:lnTo>
                  <a:pt x="3921844" y="0"/>
                </a:lnTo>
                <a:cubicBezTo>
                  <a:pt x="4036515" y="0"/>
                  <a:pt x="4129475" y="92960"/>
                  <a:pt x="4129475" y="207631"/>
                </a:cubicBezTo>
                <a:lnTo>
                  <a:pt x="4129475" y="1038132"/>
                </a:lnTo>
                <a:cubicBezTo>
                  <a:pt x="4129475" y="1152803"/>
                  <a:pt x="4036515" y="1245763"/>
                  <a:pt x="3921844" y="1245763"/>
                </a:cubicBezTo>
                <a:lnTo>
                  <a:pt x="3091343" y="1245763"/>
                </a:lnTo>
                <a:cubicBezTo>
                  <a:pt x="2976672" y="1245763"/>
                  <a:pt x="2883712" y="1152803"/>
                  <a:pt x="2883712" y="1038132"/>
                </a:cubicBezTo>
                <a:lnTo>
                  <a:pt x="2883712" y="207631"/>
                </a:lnTo>
                <a:cubicBezTo>
                  <a:pt x="2883712" y="92960"/>
                  <a:pt x="2976672" y="0"/>
                  <a:pt x="309134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8340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_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C1D726B-51FC-7ABD-5D19-D4DEA3F35A6B}"/>
              </a:ext>
            </a:extLst>
          </p:cNvPr>
          <p:cNvSpPr>
            <a:spLocks noGrp="1"/>
          </p:cNvSpPr>
          <p:nvPr>
            <p:ph type="pic" sz="quarter" idx="10"/>
          </p:nvPr>
        </p:nvSpPr>
        <p:spPr>
          <a:xfrm>
            <a:off x="6586029" y="918140"/>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473C8F5D-6A4B-5224-14B2-BA4685BFD3BF}"/>
              </a:ext>
            </a:extLst>
          </p:cNvPr>
          <p:cNvSpPr>
            <a:spLocks noGrp="1"/>
          </p:cNvSpPr>
          <p:nvPr>
            <p:ph type="pic" sz="quarter" idx="11"/>
          </p:nvPr>
        </p:nvSpPr>
        <p:spPr>
          <a:xfrm>
            <a:off x="6586029" y="2824195"/>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2" name="Picture Placeholder 11">
            <a:extLst>
              <a:ext uri="{FF2B5EF4-FFF2-40B4-BE49-F238E27FC236}">
                <a16:creationId xmlns:a16="http://schemas.microsoft.com/office/drawing/2014/main" id="{42787FBD-5ABD-C3D7-3497-05FF28B8ED7D}"/>
              </a:ext>
            </a:extLst>
          </p:cNvPr>
          <p:cNvSpPr>
            <a:spLocks noGrp="1"/>
          </p:cNvSpPr>
          <p:nvPr>
            <p:ph type="pic" sz="quarter" idx="12"/>
          </p:nvPr>
        </p:nvSpPr>
        <p:spPr>
          <a:xfrm>
            <a:off x="6586029" y="4730248"/>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6122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DEFA68D-092E-9772-49D1-A6F1392D1533}"/>
              </a:ext>
            </a:extLst>
          </p:cNvPr>
          <p:cNvSpPr>
            <a:spLocks noGrp="1"/>
          </p:cNvSpPr>
          <p:nvPr>
            <p:ph type="pic" sz="quarter" idx="10"/>
          </p:nvPr>
        </p:nvSpPr>
        <p:spPr>
          <a:xfrm>
            <a:off x="1789010" y="870046"/>
            <a:ext cx="4089402" cy="5117911"/>
          </a:xfrm>
          <a:custGeom>
            <a:avLst/>
            <a:gdLst>
              <a:gd name="connsiteX0" fmla="*/ 3327405 w 4089402"/>
              <a:gd name="connsiteY0" fmla="*/ 4203511 h 5117911"/>
              <a:gd name="connsiteX1" fmla="*/ 3936999 w 4089402"/>
              <a:gd name="connsiteY1" fmla="*/ 4203511 h 5117911"/>
              <a:gd name="connsiteX2" fmla="*/ 4089402 w 4089402"/>
              <a:gd name="connsiteY2" fmla="*/ 4355914 h 5117911"/>
              <a:gd name="connsiteX3" fmla="*/ 4089402 w 4089402"/>
              <a:gd name="connsiteY3" fmla="*/ 4965508 h 5117911"/>
              <a:gd name="connsiteX4" fmla="*/ 3936999 w 4089402"/>
              <a:gd name="connsiteY4" fmla="*/ 5117911 h 5117911"/>
              <a:gd name="connsiteX5" fmla="*/ 3327405 w 4089402"/>
              <a:gd name="connsiteY5" fmla="*/ 5117911 h 5117911"/>
              <a:gd name="connsiteX6" fmla="*/ 3175002 w 4089402"/>
              <a:gd name="connsiteY6" fmla="*/ 4965508 h 5117911"/>
              <a:gd name="connsiteX7" fmla="*/ 3175002 w 4089402"/>
              <a:gd name="connsiteY7" fmla="*/ 4355914 h 5117911"/>
              <a:gd name="connsiteX8" fmla="*/ 3327405 w 4089402"/>
              <a:gd name="connsiteY8" fmla="*/ 4203511 h 5117911"/>
              <a:gd name="connsiteX9" fmla="*/ 2269071 w 4089402"/>
              <a:gd name="connsiteY9" fmla="*/ 4203511 h 5117911"/>
              <a:gd name="connsiteX10" fmla="*/ 2878665 w 4089402"/>
              <a:gd name="connsiteY10" fmla="*/ 4203511 h 5117911"/>
              <a:gd name="connsiteX11" fmla="*/ 3031068 w 4089402"/>
              <a:gd name="connsiteY11" fmla="*/ 4355914 h 5117911"/>
              <a:gd name="connsiteX12" fmla="*/ 3031068 w 4089402"/>
              <a:gd name="connsiteY12" fmla="*/ 4965508 h 5117911"/>
              <a:gd name="connsiteX13" fmla="*/ 2878665 w 4089402"/>
              <a:gd name="connsiteY13" fmla="*/ 5117911 h 5117911"/>
              <a:gd name="connsiteX14" fmla="*/ 2269071 w 4089402"/>
              <a:gd name="connsiteY14" fmla="*/ 5117911 h 5117911"/>
              <a:gd name="connsiteX15" fmla="*/ 2116668 w 4089402"/>
              <a:gd name="connsiteY15" fmla="*/ 4965508 h 5117911"/>
              <a:gd name="connsiteX16" fmla="*/ 2116668 w 4089402"/>
              <a:gd name="connsiteY16" fmla="*/ 4355914 h 5117911"/>
              <a:gd name="connsiteX17" fmla="*/ 2269071 w 4089402"/>
              <a:gd name="connsiteY17" fmla="*/ 4203511 h 5117911"/>
              <a:gd name="connsiteX18" fmla="*/ 1210737 w 4089402"/>
              <a:gd name="connsiteY18" fmla="*/ 4203511 h 5117911"/>
              <a:gd name="connsiteX19" fmla="*/ 1820331 w 4089402"/>
              <a:gd name="connsiteY19" fmla="*/ 4203511 h 5117911"/>
              <a:gd name="connsiteX20" fmla="*/ 1972734 w 4089402"/>
              <a:gd name="connsiteY20" fmla="*/ 4355914 h 5117911"/>
              <a:gd name="connsiteX21" fmla="*/ 1972734 w 4089402"/>
              <a:gd name="connsiteY21" fmla="*/ 4965508 h 5117911"/>
              <a:gd name="connsiteX22" fmla="*/ 1820331 w 4089402"/>
              <a:gd name="connsiteY22" fmla="*/ 5117911 h 5117911"/>
              <a:gd name="connsiteX23" fmla="*/ 1210737 w 4089402"/>
              <a:gd name="connsiteY23" fmla="*/ 5117911 h 5117911"/>
              <a:gd name="connsiteX24" fmla="*/ 1058334 w 4089402"/>
              <a:gd name="connsiteY24" fmla="*/ 4965508 h 5117911"/>
              <a:gd name="connsiteX25" fmla="*/ 1058334 w 4089402"/>
              <a:gd name="connsiteY25" fmla="*/ 4355914 h 5117911"/>
              <a:gd name="connsiteX26" fmla="*/ 1210737 w 4089402"/>
              <a:gd name="connsiteY26" fmla="*/ 4203511 h 5117911"/>
              <a:gd name="connsiteX27" fmla="*/ 152403 w 4089402"/>
              <a:gd name="connsiteY27" fmla="*/ 4203511 h 5117911"/>
              <a:gd name="connsiteX28" fmla="*/ 761997 w 4089402"/>
              <a:gd name="connsiteY28" fmla="*/ 4203511 h 5117911"/>
              <a:gd name="connsiteX29" fmla="*/ 914400 w 4089402"/>
              <a:gd name="connsiteY29" fmla="*/ 4355914 h 5117911"/>
              <a:gd name="connsiteX30" fmla="*/ 914400 w 4089402"/>
              <a:gd name="connsiteY30" fmla="*/ 4965508 h 5117911"/>
              <a:gd name="connsiteX31" fmla="*/ 761997 w 4089402"/>
              <a:gd name="connsiteY31" fmla="*/ 5117911 h 5117911"/>
              <a:gd name="connsiteX32" fmla="*/ 152403 w 4089402"/>
              <a:gd name="connsiteY32" fmla="*/ 5117911 h 5117911"/>
              <a:gd name="connsiteX33" fmla="*/ 0 w 4089402"/>
              <a:gd name="connsiteY33" fmla="*/ 4965508 h 5117911"/>
              <a:gd name="connsiteX34" fmla="*/ 0 w 4089402"/>
              <a:gd name="connsiteY34" fmla="*/ 4355914 h 5117911"/>
              <a:gd name="connsiteX35" fmla="*/ 152403 w 4089402"/>
              <a:gd name="connsiteY35" fmla="*/ 4203511 h 5117911"/>
              <a:gd name="connsiteX36" fmla="*/ 3327405 w 4089402"/>
              <a:gd name="connsiteY36" fmla="*/ 3152633 h 5117911"/>
              <a:gd name="connsiteX37" fmla="*/ 3936999 w 4089402"/>
              <a:gd name="connsiteY37" fmla="*/ 3152633 h 5117911"/>
              <a:gd name="connsiteX38" fmla="*/ 4089402 w 4089402"/>
              <a:gd name="connsiteY38" fmla="*/ 3305036 h 5117911"/>
              <a:gd name="connsiteX39" fmla="*/ 4089402 w 4089402"/>
              <a:gd name="connsiteY39" fmla="*/ 3914630 h 5117911"/>
              <a:gd name="connsiteX40" fmla="*/ 3936999 w 4089402"/>
              <a:gd name="connsiteY40" fmla="*/ 4067033 h 5117911"/>
              <a:gd name="connsiteX41" fmla="*/ 3327405 w 4089402"/>
              <a:gd name="connsiteY41" fmla="*/ 4067033 h 5117911"/>
              <a:gd name="connsiteX42" fmla="*/ 3175002 w 4089402"/>
              <a:gd name="connsiteY42" fmla="*/ 3914630 h 5117911"/>
              <a:gd name="connsiteX43" fmla="*/ 3175002 w 4089402"/>
              <a:gd name="connsiteY43" fmla="*/ 3305036 h 5117911"/>
              <a:gd name="connsiteX44" fmla="*/ 3327405 w 4089402"/>
              <a:gd name="connsiteY44" fmla="*/ 3152633 h 5117911"/>
              <a:gd name="connsiteX45" fmla="*/ 2269071 w 4089402"/>
              <a:gd name="connsiteY45" fmla="*/ 3152633 h 5117911"/>
              <a:gd name="connsiteX46" fmla="*/ 2878665 w 4089402"/>
              <a:gd name="connsiteY46" fmla="*/ 3152633 h 5117911"/>
              <a:gd name="connsiteX47" fmla="*/ 3031068 w 4089402"/>
              <a:gd name="connsiteY47" fmla="*/ 3305036 h 5117911"/>
              <a:gd name="connsiteX48" fmla="*/ 3031068 w 4089402"/>
              <a:gd name="connsiteY48" fmla="*/ 3914630 h 5117911"/>
              <a:gd name="connsiteX49" fmla="*/ 2878665 w 4089402"/>
              <a:gd name="connsiteY49" fmla="*/ 4067033 h 5117911"/>
              <a:gd name="connsiteX50" fmla="*/ 2269071 w 4089402"/>
              <a:gd name="connsiteY50" fmla="*/ 4067033 h 5117911"/>
              <a:gd name="connsiteX51" fmla="*/ 2116668 w 4089402"/>
              <a:gd name="connsiteY51" fmla="*/ 3914630 h 5117911"/>
              <a:gd name="connsiteX52" fmla="*/ 2116668 w 4089402"/>
              <a:gd name="connsiteY52" fmla="*/ 3305036 h 5117911"/>
              <a:gd name="connsiteX53" fmla="*/ 2269071 w 4089402"/>
              <a:gd name="connsiteY53" fmla="*/ 3152633 h 5117911"/>
              <a:gd name="connsiteX54" fmla="*/ 1210737 w 4089402"/>
              <a:gd name="connsiteY54" fmla="*/ 3152633 h 5117911"/>
              <a:gd name="connsiteX55" fmla="*/ 1820331 w 4089402"/>
              <a:gd name="connsiteY55" fmla="*/ 3152633 h 5117911"/>
              <a:gd name="connsiteX56" fmla="*/ 1972734 w 4089402"/>
              <a:gd name="connsiteY56" fmla="*/ 3305036 h 5117911"/>
              <a:gd name="connsiteX57" fmla="*/ 1972734 w 4089402"/>
              <a:gd name="connsiteY57" fmla="*/ 3914630 h 5117911"/>
              <a:gd name="connsiteX58" fmla="*/ 1820331 w 4089402"/>
              <a:gd name="connsiteY58" fmla="*/ 4067033 h 5117911"/>
              <a:gd name="connsiteX59" fmla="*/ 1210737 w 4089402"/>
              <a:gd name="connsiteY59" fmla="*/ 4067033 h 5117911"/>
              <a:gd name="connsiteX60" fmla="*/ 1058334 w 4089402"/>
              <a:gd name="connsiteY60" fmla="*/ 3914630 h 5117911"/>
              <a:gd name="connsiteX61" fmla="*/ 1058334 w 4089402"/>
              <a:gd name="connsiteY61" fmla="*/ 3305036 h 5117911"/>
              <a:gd name="connsiteX62" fmla="*/ 1210737 w 4089402"/>
              <a:gd name="connsiteY62" fmla="*/ 3152633 h 5117911"/>
              <a:gd name="connsiteX63" fmla="*/ 152403 w 4089402"/>
              <a:gd name="connsiteY63" fmla="*/ 3152633 h 5117911"/>
              <a:gd name="connsiteX64" fmla="*/ 761997 w 4089402"/>
              <a:gd name="connsiteY64" fmla="*/ 3152633 h 5117911"/>
              <a:gd name="connsiteX65" fmla="*/ 914400 w 4089402"/>
              <a:gd name="connsiteY65" fmla="*/ 3305036 h 5117911"/>
              <a:gd name="connsiteX66" fmla="*/ 914400 w 4089402"/>
              <a:gd name="connsiteY66" fmla="*/ 3914630 h 5117911"/>
              <a:gd name="connsiteX67" fmla="*/ 761997 w 4089402"/>
              <a:gd name="connsiteY67" fmla="*/ 4067033 h 5117911"/>
              <a:gd name="connsiteX68" fmla="*/ 152403 w 4089402"/>
              <a:gd name="connsiteY68" fmla="*/ 4067033 h 5117911"/>
              <a:gd name="connsiteX69" fmla="*/ 1 w 4089402"/>
              <a:gd name="connsiteY69" fmla="*/ 3914630 h 5117911"/>
              <a:gd name="connsiteX70" fmla="*/ 1 w 4089402"/>
              <a:gd name="connsiteY70" fmla="*/ 3305036 h 5117911"/>
              <a:gd name="connsiteX71" fmla="*/ 152403 w 4089402"/>
              <a:gd name="connsiteY71" fmla="*/ 3152633 h 5117911"/>
              <a:gd name="connsiteX72" fmla="*/ 3327405 w 4089402"/>
              <a:gd name="connsiteY72" fmla="*/ 2101755 h 5117911"/>
              <a:gd name="connsiteX73" fmla="*/ 3936999 w 4089402"/>
              <a:gd name="connsiteY73" fmla="*/ 2101755 h 5117911"/>
              <a:gd name="connsiteX74" fmla="*/ 4089402 w 4089402"/>
              <a:gd name="connsiteY74" fmla="*/ 2254158 h 5117911"/>
              <a:gd name="connsiteX75" fmla="*/ 4089402 w 4089402"/>
              <a:gd name="connsiteY75" fmla="*/ 2863752 h 5117911"/>
              <a:gd name="connsiteX76" fmla="*/ 3936999 w 4089402"/>
              <a:gd name="connsiteY76" fmla="*/ 3016155 h 5117911"/>
              <a:gd name="connsiteX77" fmla="*/ 3327405 w 4089402"/>
              <a:gd name="connsiteY77" fmla="*/ 3016155 h 5117911"/>
              <a:gd name="connsiteX78" fmla="*/ 3175002 w 4089402"/>
              <a:gd name="connsiteY78" fmla="*/ 2863752 h 5117911"/>
              <a:gd name="connsiteX79" fmla="*/ 3175002 w 4089402"/>
              <a:gd name="connsiteY79" fmla="*/ 2254158 h 5117911"/>
              <a:gd name="connsiteX80" fmla="*/ 3327405 w 4089402"/>
              <a:gd name="connsiteY80" fmla="*/ 2101755 h 5117911"/>
              <a:gd name="connsiteX81" fmla="*/ 2269071 w 4089402"/>
              <a:gd name="connsiteY81" fmla="*/ 2101755 h 5117911"/>
              <a:gd name="connsiteX82" fmla="*/ 2878665 w 4089402"/>
              <a:gd name="connsiteY82" fmla="*/ 2101755 h 5117911"/>
              <a:gd name="connsiteX83" fmla="*/ 3031068 w 4089402"/>
              <a:gd name="connsiteY83" fmla="*/ 2254158 h 5117911"/>
              <a:gd name="connsiteX84" fmla="*/ 3031068 w 4089402"/>
              <a:gd name="connsiteY84" fmla="*/ 2863752 h 5117911"/>
              <a:gd name="connsiteX85" fmla="*/ 2878665 w 4089402"/>
              <a:gd name="connsiteY85" fmla="*/ 3016155 h 5117911"/>
              <a:gd name="connsiteX86" fmla="*/ 2269071 w 4089402"/>
              <a:gd name="connsiteY86" fmla="*/ 3016155 h 5117911"/>
              <a:gd name="connsiteX87" fmla="*/ 2116668 w 4089402"/>
              <a:gd name="connsiteY87" fmla="*/ 2863752 h 5117911"/>
              <a:gd name="connsiteX88" fmla="*/ 2116668 w 4089402"/>
              <a:gd name="connsiteY88" fmla="*/ 2254158 h 5117911"/>
              <a:gd name="connsiteX89" fmla="*/ 2269071 w 4089402"/>
              <a:gd name="connsiteY89" fmla="*/ 2101755 h 5117911"/>
              <a:gd name="connsiteX90" fmla="*/ 1210737 w 4089402"/>
              <a:gd name="connsiteY90" fmla="*/ 2101755 h 5117911"/>
              <a:gd name="connsiteX91" fmla="*/ 1820331 w 4089402"/>
              <a:gd name="connsiteY91" fmla="*/ 2101755 h 5117911"/>
              <a:gd name="connsiteX92" fmla="*/ 1972734 w 4089402"/>
              <a:gd name="connsiteY92" fmla="*/ 2254158 h 5117911"/>
              <a:gd name="connsiteX93" fmla="*/ 1972734 w 4089402"/>
              <a:gd name="connsiteY93" fmla="*/ 2863752 h 5117911"/>
              <a:gd name="connsiteX94" fmla="*/ 1820331 w 4089402"/>
              <a:gd name="connsiteY94" fmla="*/ 3016155 h 5117911"/>
              <a:gd name="connsiteX95" fmla="*/ 1210737 w 4089402"/>
              <a:gd name="connsiteY95" fmla="*/ 3016155 h 5117911"/>
              <a:gd name="connsiteX96" fmla="*/ 1058334 w 4089402"/>
              <a:gd name="connsiteY96" fmla="*/ 2863752 h 5117911"/>
              <a:gd name="connsiteX97" fmla="*/ 1058334 w 4089402"/>
              <a:gd name="connsiteY97" fmla="*/ 2254158 h 5117911"/>
              <a:gd name="connsiteX98" fmla="*/ 1210737 w 4089402"/>
              <a:gd name="connsiteY98" fmla="*/ 2101755 h 5117911"/>
              <a:gd name="connsiteX99" fmla="*/ 152403 w 4089402"/>
              <a:gd name="connsiteY99" fmla="*/ 2101755 h 5117911"/>
              <a:gd name="connsiteX100" fmla="*/ 761997 w 4089402"/>
              <a:gd name="connsiteY100" fmla="*/ 2101755 h 5117911"/>
              <a:gd name="connsiteX101" fmla="*/ 914400 w 4089402"/>
              <a:gd name="connsiteY101" fmla="*/ 2254158 h 5117911"/>
              <a:gd name="connsiteX102" fmla="*/ 914400 w 4089402"/>
              <a:gd name="connsiteY102" fmla="*/ 2863752 h 5117911"/>
              <a:gd name="connsiteX103" fmla="*/ 761997 w 4089402"/>
              <a:gd name="connsiteY103" fmla="*/ 3016155 h 5117911"/>
              <a:gd name="connsiteX104" fmla="*/ 152403 w 4089402"/>
              <a:gd name="connsiteY104" fmla="*/ 3016155 h 5117911"/>
              <a:gd name="connsiteX105" fmla="*/ 1 w 4089402"/>
              <a:gd name="connsiteY105" fmla="*/ 2863752 h 5117911"/>
              <a:gd name="connsiteX106" fmla="*/ 1 w 4089402"/>
              <a:gd name="connsiteY106" fmla="*/ 2254158 h 5117911"/>
              <a:gd name="connsiteX107" fmla="*/ 152403 w 4089402"/>
              <a:gd name="connsiteY107" fmla="*/ 2101755 h 5117911"/>
              <a:gd name="connsiteX108" fmla="*/ 3327405 w 4089402"/>
              <a:gd name="connsiteY108" fmla="*/ 1050878 h 5117911"/>
              <a:gd name="connsiteX109" fmla="*/ 3936999 w 4089402"/>
              <a:gd name="connsiteY109" fmla="*/ 1050878 h 5117911"/>
              <a:gd name="connsiteX110" fmla="*/ 4089402 w 4089402"/>
              <a:gd name="connsiteY110" fmla="*/ 1203281 h 5117911"/>
              <a:gd name="connsiteX111" fmla="*/ 4089402 w 4089402"/>
              <a:gd name="connsiteY111" fmla="*/ 1812874 h 5117911"/>
              <a:gd name="connsiteX112" fmla="*/ 3936999 w 4089402"/>
              <a:gd name="connsiteY112" fmla="*/ 1965277 h 5117911"/>
              <a:gd name="connsiteX113" fmla="*/ 3327405 w 4089402"/>
              <a:gd name="connsiteY113" fmla="*/ 1965277 h 5117911"/>
              <a:gd name="connsiteX114" fmla="*/ 3175002 w 4089402"/>
              <a:gd name="connsiteY114" fmla="*/ 1812874 h 5117911"/>
              <a:gd name="connsiteX115" fmla="*/ 3175002 w 4089402"/>
              <a:gd name="connsiteY115" fmla="*/ 1203281 h 5117911"/>
              <a:gd name="connsiteX116" fmla="*/ 3327405 w 4089402"/>
              <a:gd name="connsiteY116" fmla="*/ 1050878 h 5117911"/>
              <a:gd name="connsiteX117" fmla="*/ 2269071 w 4089402"/>
              <a:gd name="connsiteY117" fmla="*/ 1050878 h 5117911"/>
              <a:gd name="connsiteX118" fmla="*/ 2878665 w 4089402"/>
              <a:gd name="connsiteY118" fmla="*/ 1050878 h 5117911"/>
              <a:gd name="connsiteX119" fmla="*/ 3031068 w 4089402"/>
              <a:gd name="connsiteY119" fmla="*/ 1203281 h 5117911"/>
              <a:gd name="connsiteX120" fmla="*/ 3031068 w 4089402"/>
              <a:gd name="connsiteY120" fmla="*/ 1812874 h 5117911"/>
              <a:gd name="connsiteX121" fmla="*/ 2878665 w 4089402"/>
              <a:gd name="connsiteY121" fmla="*/ 1965277 h 5117911"/>
              <a:gd name="connsiteX122" fmla="*/ 2269071 w 4089402"/>
              <a:gd name="connsiteY122" fmla="*/ 1965277 h 5117911"/>
              <a:gd name="connsiteX123" fmla="*/ 2116668 w 4089402"/>
              <a:gd name="connsiteY123" fmla="*/ 1812874 h 5117911"/>
              <a:gd name="connsiteX124" fmla="*/ 2116668 w 4089402"/>
              <a:gd name="connsiteY124" fmla="*/ 1203281 h 5117911"/>
              <a:gd name="connsiteX125" fmla="*/ 2269071 w 4089402"/>
              <a:gd name="connsiteY125" fmla="*/ 1050878 h 5117911"/>
              <a:gd name="connsiteX126" fmla="*/ 1210737 w 4089402"/>
              <a:gd name="connsiteY126" fmla="*/ 1050878 h 5117911"/>
              <a:gd name="connsiteX127" fmla="*/ 1820331 w 4089402"/>
              <a:gd name="connsiteY127" fmla="*/ 1050878 h 5117911"/>
              <a:gd name="connsiteX128" fmla="*/ 1972734 w 4089402"/>
              <a:gd name="connsiteY128" fmla="*/ 1203281 h 5117911"/>
              <a:gd name="connsiteX129" fmla="*/ 1972734 w 4089402"/>
              <a:gd name="connsiteY129" fmla="*/ 1812874 h 5117911"/>
              <a:gd name="connsiteX130" fmla="*/ 1820331 w 4089402"/>
              <a:gd name="connsiteY130" fmla="*/ 1965277 h 5117911"/>
              <a:gd name="connsiteX131" fmla="*/ 1210737 w 4089402"/>
              <a:gd name="connsiteY131" fmla="*/ 1965277 h 5117911"/>
              <a:gd name="connsiteX132" fmla="*/ 1058334 w 4089402"/>
              <a:gd name="connsiteY132" fmla="*/ 1812874 h 5117911"/>
              <a:gd name="connsiteX133" fmla="*/ 1058334 w 4089402"/>
              <a:gd name="connsiteY133" fmla="*/ 1203281 h 5117911"/>
              <a:gd name="connsiteX134" fmla="*/ 1210737 w 4089402"/>
              <a:gd name="connsiteY134" fmla="*/ 1050878 h 5117911"/>
              <a:gd name="connsiteX135" fmla="*/ 152403 w 4089402"/>
              <a:gd name="connsiteY135" fmla="*/ 1050878 h 5117911"/>
              <a:gd name="connsiteX136" fmla="*/ 761997 w 4089402"/>
              <a:gd name="connsiteY136" fmla="*/ 1050878 h 5117911"/>
              <a:gd name="connsiteX137" fmla="*/ 914400 w 4089402"/>
              <a:gd name="connsiteY137" fmla="*/ 1203281 h 5117911"/>
              <a:gd name="connsiteX138" fmla="*/ 914400 w 4089402"/>
              <a:gd name="connsiteY138" fmla="*/ 1812874 h 5117911"/>
              <a:gd name="connsiteX139" fmla="*/ 761997 w 4089402"/>
              <a:gd name="connsiteY139" fmla="*/ 1965277 h 5117911"/>
              <a:gd name="connsiteX140" fmla="*/ 152403 w 4089402"/>
              <a:gd name="connsiteY140" fmla="*/ 1965277 h 5117911"/>
              <a:gd name="connsiteX141" fmla="*/ 1 w 4089402"/>
              <a:gd name="connsiteY141" fmla="*/ 1812874 h 5117911"/>
              <a:gd name="connsiteX142" fmla="*/ 1 w 4089402"/>
              <a:gd name="connsiteY142" fmla="*/ 1203281 h 5117911"/>
              <a:gd name="connsiteX143" fmla="*/ 152403 w 4089402"/>
              <a:gd name="connsiteY143" fmla="*/ 1050878 h 5117911"/>
              <a:gd name="connsiteX144" fmla="*/ 3327405 w 4089402"/>
              <a:gd name="connsiteY144" fmla="*/ 0 h 5117911"/>
              <a:gd name="connsiteX145" fmla="*/ 3936999 w 4089402"/>
              <a:gd name="connsiteY145" fmla="*/ 0 h 5117911"/>
              <a:gd name="connsiteX146" fmla="*/ 4089402 w 4089402"/>
              <a:gd name="connsiteY146" fmla="*/ 152403 h 5117911"/>
              <a:gd name="connsiteX147" fmla="*/ 4089402 w 4089402"/>
              <a:gd name="connsiteY147" fmla="*/ 761997 h 5117911"/>
              <a:gd name="connsiteX148" fmla="*/ 3936999 w 4089402"/>
              <a:gd name="connsiteY148" fmla="*/ 914400 h 5117911"/>
              <a:gd name="connsiteX149" fmla="*/ 3327405 w 4089402"/>
              <a:gd name="connsiteY149" fmla="*/ 914400 h 5117911"/>
              <a:gd name="connsiteX150" fmla="*/ 3175002 w 4089402"/>
              <a:gd name="connsiteY150" fmla="*/ 761997 h 5117911"/>
              <a:gd name="connsiteX151" fmla="*/ 3175002 w 4089402"/>
              <a:gd name="connsiteY151" fmla="*/ 152403 h 5117911"/>
              <a:gd name="connsiteX152" fmla="*/ 3327405 w 4089402"/>
              <a:gd name="connsiteY152" fmla="*/ 0 h 5117911"/>
              <a:gd name="connsiteX153" fmla="*/ 2269071 w 4089402"/>
              <a:gd name="connsiteY153" fmla="*/ 0 h 5117911"/>
              <a:gd name="connsiteX154" fmla="*/ 2878665 w 4089402"/>
              <a:gd name="connsiteY154" fmla="*/ 0 h 5117911"/>
              <a:gd name="connsiteX155" fmla="*/ 3031068 w 4089402"/>
              <a:gd name="connsiteY155" fmla="*/ 152403 h 5117911"/>
              <a:gd name="connsiteX156" fmla="*/ 3031068 w 4089402"/>
              <a:gd name="connsiteY156" fmla="*/ 761997 h 5117911"/>
              <a:gd name="connsiteX157" fmla="*/ 2878665 w 4089402"/>
              <a:gd name="connsiteY157" fmla="*/ 914400 h 5117911"/>
              <a:gd name="connsiteX158" fmla="*/ 2269071 w 4089402"/>
              <a:gd name="connsiteY158" fmla="*/ 914400 h 5117911"/>
              <a:gd name="connsiteX159" fmla="*/ 2116668 w 4089402"/>
              <a:gd name="connsiteY159" fmla="*/ 761997 h 5117911"/>
              <a:gd name="connsiteX160" fmla="*/ 2116668 w 4089402"/>
              <a:gd name="connsiteY160" fmla="*/ 152403 h 5117911"/>
              <a:gd name="connsiteX161" fmla="*/ 2269071 w 4089402"/>
              <a:gd name="connsiteY161" fmla="*/ 0 h 5117911"/>
              <a:gd name="connsiteX162" fmla="*/ 1210737 w 4089402"/>
              <a:gd name="connsiteY162" fmla="*/ 0 h 5117911"/>
              <a:gd name="connsiteX163" fmla="*/ 1820331 w 4089402"/>
              <a:gd name="connsiteY163" fmla="*/ 0 h 5117911"/>
              <a:gd name="connsiteX164" fmla="*/ 1972734 w 4089402"/>
              <a:gd name="connsiteY164" fmla="*/ 152403 h 5117911"/>
              <a:gd name="connsiteX165" fmla="*/ 1972734 w 4089402"/>
              <a:gd name="connsiteY165" fmla="*/ 761997 h 5117911"/>
              <a:gd name="connsiteX166" fmla="*/ 1820331 w 4089402"/>
              <a:gd name="connsiteY166" fmla="*/ 914400 h 5117911"/>
              <a:gd name="connsiteX167" fmla="*/ 1210737 w 4089402"/>
              <a:gd name="connsiteY167" fmla="*/ 914400 h 5117911"/>
              <a:gd name="connsiteX168" fmla="*/ 1058334 w 4089402"/>
              <a:gd name="connsiteY168" fmla="*/ 761997 h 5117911"/>
              <a:gd name="connsiteX169" fmla="*/ 1058334 w 4089402"/>
              <a:gd name="connsiteY169" fmla="*/ 152403 h 5117911"/>
              <a:gd name="connsiteX170" fmla="*/ 1210737 w 4089402"/>
              <a:gd name="connsiteY170" fmla="*/ 0 h 5117911"/>
              <a:gd name="connsiteX171" fmla="*/ 152403 w 4089402"/>
              <a:gd name="connsiteY171" fmla="*/ 0 h 5117911"/>
              <a:gd name="connsiteX172" fmla="*/ 761997 w 4089402"/>
              <a:gd name="connsiteY172" fmla="*/ 0 h 5117911"/>
              <a:gd name="connsiteX173" fmla="*/ 914400 w 4089402"/>
              <a:gd name="connsiteY173" fmla="*/ 152403 h 5117911"/>
              <a:gd name="connsiteX174" fmla="*/ 914400 w 4089402"/>
              <a:gd name="connsiteY174" fmla="*/ 761997 h 5117911"/>
              <a:gd name="connsiteX175" fmla="*/ 761997 w 4089402"/>
              <a:gd name="connsiteY175" fmla="*/ 914400 h 5117911"/>
              <a:gd name="connsiteX176" fmla="*/ 152403 w 4089402"/>
              <a:gd name="connsiteY176" fmla="*/ 914400 h 5117911"/>
              <a:gd name="connsiteX177" fmla="*/ 1 w 4089402"/>
              <a:gd name="connsiteY177" fmla="*/ 761997 h 5117911"/>
              <a:gd name="connsiteX178" fmla="*/ 1 w 4089402"/>
              <a:gd name="connsiteY178" fmla="*/ 152403 h 5117911"/>
              <a:gd name="connsiteX179" fmla="*/ 152403 w 4089402"/>
              <a:gd name="connsiteY179" fmla="*/ 0 h 511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4089402" h="5117911">
                <a:moveTo>
                  <a:pt x="3327405" y="4203511"/>
                </a:moveTo>
                <a:lnTo>
                  <a:pt x="3936999" y="4203511"/>
                </a:lnTo>
                <a:cubicBezTo>
                  <a:pt x="4021169" y="4203511"/>
                  <a:pt x="4089402" y="4271744"/>
                  <a:pt x="4089402" y="4355914"/>
                </a:cubicBezTo>
                <a:lnTo>
                  <a:pt x="4089402" y="4965508"/>
                </a:lnTo>
                <a:cubicBezTo>
                  <a:pt x="4089402" y="5049678"/>
                  <a:pt x="4021169" y="5117911"/>
                  <a:pt x="3936999" y="5117911"/>
                </a:cubicBezTo>
                <a:lnTo>
                  <a:pt x="3327405" y="5117911"/>
                </a:lnTo>
                <a:cubicBezTo>
                  <a:pt x="3243235" y="5117911"/>
                  <a:pt x="3175002" y="5049678"/>
                  <a:pt x="3175002" y="4965508"/>
                </a:cubicBezTo>
                <a:lnTo>
                  <a:pt x="3175002" y="4355914"/>
                </a:lnTo>
                <a:cubicBezTo>
                  <a:pt x="3175002" y="4271744"/>
                  <a:pt x="3243235" y="4203511"/>
                  <a:pt x="3327405" y="4203511"/>
                </a:cubicBezTo>
                <a:close/>
                <a:moveTo>
                  <a:pt x="2269071" y="4203511"/>
                </a:moveTo>
                <a:lnTo>
                  <a:pt x="2878665" y="4203511"/>
                </a:lnTo>
                <a:cubicBezTo>
                  <a:pt x="2962835" y="4203511"/>
                  <a:pt x="3031068" y="4271744"/>
                  <a:pt x="3031068" y="4355914"/>
                </a:cubicBezTo>
                <a:lnTo>
                  <a:pt x="3031068" y="4965508"/>
                </a:lnTo>
                <a:cubicBezTo>
                  <a:pt x="3031068" y="5049678"/>
                  <a:pt x="2962835" y="5117911"/>
                  <a:pt x="2878665" y="5117911"/>
                </a:cubicBezTo>
                <a:lnTo>
                  <a:pt x="2269071" y="5117911"/>
                </a:lnTo>
                <a:cubicBezTo>
                  <a:pt x="2184901" y="5117911"/>
                  <a:pt x="2116668" y="5049678"/>
                  <a:pt x="2116668" y="4965508"/>
                </a:cubicBezTo>
                <a:lnTo>
                  <a:pt x="2116668" y="4355914"/>
                </a:lnTo>
                <a:cubicBezTo>
                  <a:pt x="2116668" y="4271744"/>
                  <a:pt x="2184901" y="4203511"/>
                  <a:pt x="2269071" y="4203511"/>
                </a:cubicBezTo>
                <a:close/>
                <a:moveTo>
                  <a:pt x="1210737" y="4203511"/>
                </a:moveTo>
                <a:lnTo>
                  <a:pt x="1820331" y="4203511"/>
                </a:lnTo>
                <a:cubicBezTo>
                  <a:pt x="1904501" y="4203511"/>
                  <a:pt x="1972734" y="4271744"/>
                  <a:pt x="1972734" y="4355914"/>
                </a:cubicBezTo>
                <a:lnTo>
                  <a:pt x="1972734" y="4965508"/>
                </a:lnTo>
                <a:cubicBezTo>
                  <a:pt x="1972734" y="5049678"/>
                  <a:pt x="1904501" y="5117911"/>
                  <a:pt x="1820331" y="5117911"/>
                </a:cubicBezTo>
                <a:lnTo>
                  <a:pt x="1210737" y="5117911"/>
                </a:lnTo>
                <a:cubicBezTo>
                  <a:pt x="1126567" y="5117911"/>
                  <a:pt x="1058334" y="5049678"/>
                  <a:pt x="1058334" y="4965508"/>
                </a:cubicBezTo>
                <a:lnTo>
                  <a:pt x="1058334" y="4355914"/>
                </a:lnTo>
                <a:cubicBezTo>
                  <a:pt x="1058334" y="4271744"/>
                  <a:pt x="1126567" y="4203511"/>
                  <a:pt x="1210737" y="4203511"/>
                </a:cubicBezTo>
                <a:close/>
                <a:moveTo>
                  <a:pt x="152403" y="4203511"/>
                </a:moveTo>
                <a:lnTo>
                  <a:pt x="761997" y="4203511"/>
                </a:lnTo>
                <a:cubicBezTo>
                  <a:pt x="846167" y="4203511"/>
                  <a:pt x="914400" y="4271744"/>
                  <a:pt x="914400" y="4355914"/>
                </a:cubicBezTo>
                <a:lnTo>
                  <a:pt x="914400" y="4965508"/>
                </a:lnTo>
                <a:cubicBezTo>
                  <a:pt x="914400" y="5049678"/>
                  <a:pt x="846167" y="5117911"/>
                  <a:pt x="761997" y="5117911"/>
                </a:cubicBezTo>
                <a:lnTo>
                  <a:pt x="152403" y="5117911"/>
                </a:lnTo>
                <a:cubicBezTo>
                  <a:pt x="68234" y="5117911"/>
                  <a:pt x="0" y="5049678"/>
                  <a:pt x="0" y="4965508"/>
                </a:cubicBezTo>
                <a:lnTo>
                  <a:pt x="0" y="4355914"/>
                </a:lnTo>
                <a:cubicBezTo>
                  <a:pt x="0" y="4271744"/>
                  <a:pt x="68234" y="4203511"/>
                  <a:pt x="152403" y="4203511"/>
                </a:cubicBezTo>
                <a:close/>
                <a:moveTo>
                  <a:pt x="3327405" y="3152633"/>
                </a:moveTo>
                <a:lnTo>
                  <a:pt x="3936999" y="3152633"/>
                </a:lnTo>
                <a:cubicBezTo>
                  <a:pt x="4021169" y="3152633"/>
                  <a:pt x="4089402" y="3220866"/>
                  <a:pt x="4089402" y="3305036"/>
                </a:cubicBezTo>
                <a:lnTo>
                  <a:pt x="4089402" y="3914630"/>
                </a:lnTo>
                <a:cubicBezTo>
                  <a:pt x="4089402" y="3998800"/>
                  <a:pt x="4021169" y="4067033"/>
                  <a:pt x="3936999" y="4067033"/>
                </a:cubicBezTo>
                <a:lnTo>
                  <a:pt x="3327405" y="4067033"/>
                </a:lnTo>
                <a:cubicBezTo>
                  <a:pt x="3243235" y="4067033"/>
                  <a:pt x="3175002" y="3998800"/>
                  <a:pt x="3175002" y="3914630"/>
                </a:cubicBezTo>
                <a:lnTo>
                  <a:pt x="3175002" y="3305036"/>
                </a:lnTo>
                <a:cubicBezTo>
                  <a:pt x="3175002" y="3220866"/>
                  <a:pt x="3243235" y="3152633"/>
                  <a:pt x="3327405" y="3152633"/>
                </a:cubicBezTo>
                <a:close/>
                <a:moveTo>
                  <a:pt x="2269071" y="3152633"/>
                </a:moveTo>
                <a:lnTo>
                  <a:pt x="2878665" y="3152633"/>
                </a:lnTo>
                <a:cubicBezTo>
                  <a:pt x="2962835" y="3152633"/>
                  <a:pt x="3031068" y="3220866"/>
                  <a:pt x="3031068" y="3305036"/>
                </a:cubicBezTo>
                <a:lnTo>
                  <a:pt x="3031068" y="3914630"/>
                </a:lnTo>
                <a:cubicBezTo>
                  <a:pt x="3031068" y="3998800"/>
                  <a:pt x="2962835" y="4067033"/>
                  <a:pt x="2878665" y="4067033"/>
                </a:cubicBezTo>
                <a:lnTo>
                  <a:pt x="2269071" y="4067033"/>
                </a:lnTo>
                <a:cubicBezTo>
                  <a:pt x="2184901" y="4067033"/>
                  <a:pt x="2116668" y="3998800"/>
                  <a:pt x="2116668" y="3914630"/>
                </a:cubicBezTo>
                <a:lnTo>
                  <a:pt x="2116668" y="3305036"/>
                </a:lnTo>
                <a:cubicBezTo>
                  <a:pt x="2116668" y="3220866"/>
                  <a:pt x="2184901" y="3152633"/>
                  <a:pt x="2269071" y="3152633"/>
                </a:cubicBezTo>
                <a:close/>
                <a:moveTo>
                  <a:pt x="1210737" y="3152633"/>
                </a:moveTo>
                <a:lnTo>
                  <a:pt x="1820331" y="3152633"/>
                </a:lnTo>
                <a:cubicBezTo>
                  <a:pt x="1904501" y="3152633"/>
                  <a:pt x="1972734" y="3220866"/>
                  <a:pt x="1972734" y="3305036"/>
                </a:cubicBezTo>
                <a:lnTo>
                  <a:pt x="1972734" y="3914630"/>
                </a:lnTo>
                <a:cubicBezTo>
                  <a:pt x="1972734" y="3998800"/>
                  <a:pt x="1904501" y="4067033"/>
                  <a:pt x="1820331" y="4067033"/>
                </a:cubicBezTo>
                <a:lnTo>
                  <a:pt x="1210737" y="4067033"/>
                </a:lnTo>
                <a:cubicBezTo>
                  <a:pt x="1126567" y="4067033"/>
                  <a:pt x="1058334" y="3998800"/>
                  <a:pt x="1058334" y="3914630"/>
                </a:cubicBezTo>
                <a:lnTo>
                  <a:pt x="1058334" y="3305036"/>
                </a:lnTo>
                <a:cubicBezTo>
                  <a:pt x="1058334" y="3220866"/>
                  <a:pt x="1126567" y="3152633"/>
                  <a:pt x="1210737" y="3152633"/>
                </a:cubicBezTo>
                <a:close/>
                <a:moveTo>
                  <a:pt x="152403" y="3152633"/>
                </a:moveTo>
                <a:lnTo>
                  <a:pt x="761997" y="3152633"/>
                </a:lnTo>
                <a:cubicBezTo>
                  <a:pt x="846167" y="3152633"/>
                  <a:pt x="914400" y="3220866"/>
                  <a:pt x="914400" y="3305036"/>
                </a:cubicBezTo>
                <a:lnTo>
                  <a:pt x="914400" y="3914630"/>
                </a:lnTo>
                <a:cubicBezTo>
                  <a:pt x="914400" y="3998800"/>
                  <a:pt x="846167" y="4067033"/>
                  <a:pt x="761997" y="4067033"/>
                </a:cubicBezTo>
                <a:lnTo>
                  <a:pt x="152403" y="4067033"/>
                </a:lnTo>
                <a:cubicBezTo>
                  <a:pt x="68234" y="4067033"/>
                  <a:pt x="1" y="3998800"/>
                  <a:pt x="1" y="3914630"/>
                </a:cubicBezTo>
                <a:lnTo>
                  <a:pt x="1" y="3305036"/>
                </a:lnTo>
                <a:cubicBezTo>
                  <a:pt x="1" y="3220866"/>
                  <a:pt x="68234" y="3152633"/>
                  <a:pt x="152403" y="3152633"/>
                </a:cubicBezTo>
                <a:close/>
                <a:moveTo>
                  <a:pt x="3327405" y="2101755"/>
                </a:moveTo>
                <a:lnTo>
                  <a:pt x="3936999" y="2101755"/>
                </a:lnTo>
                <a:cubicBezTo>
                  <a:pt x="4021169" y="2101755"/>
                  <a:pt x="4089402" y="2169988"/>
                  <a:pt x="4089402" y="2254158"/>
                </a:cubicBezTo>
                <a:lnTo>
                  <a:pt x="4089402" y="2863752"/>
                </a:lnTo>
                <a:cubicBezTo>
                  <a:pt x="4089402" y="2947922"/>
                  <a:pt x="4021169" y="3016155"/>
                  <a:pt x="3936999" y="3016155"/>
                </a:cubicBezTo>
                <a:lnTo>
                  <a:pt x="3327405" y="3016155"/>
                </a:lnTo>
                <a:cubicBezTo>
                  <a:pt x="3243235" y="3016155"/>
                  <a:pt x="3175002" y="2947922"/>
                  <a:pt x="3175002" y="2863752"/>
                </a:cubicBezTo>
                <a:lnTo>
                  <a:pt x="3175002" y="2254158"/>
                </a:lnTo>
                <a:cubicBezTo>
                  <a:pt x="3175002" y="2169988"/>
                  <a:pt x="3243235" y="2101755"/>
                  <a:pt x="3327405" y="2101755"/>
                </a:cubicBezTo>
                <a:close/>
                <a:moveTo>
                  <a:pt x="2269071" y="2101755"/>
                </a:moveTo>
                <a:lnTo>
                  <a:pt x="2878665" y="2101755"/>
                </a:lnTo>
                <a:cubicBezTo>
                  <a:pt x="2962835" y="2101755"/>
                  <a:pt x="3031068" y="2169988"/>
                  <a:pt x="3031068" y="2254158"/>
                </a:cubicBezTo>
                <a:lnTo>
                  <a:pt x="3031068" y="2863752"/>
                </a:lnTo>
                <a:cubicBezTo>
                  <a:pt x="3031068" y="2947922"/>
                  <a:pt x="2962835" y="3016155"/>
                  <a:pt x="2878665" y="3016155"/>
                </a:cubicBezTo>
                <a:lnTo>
                  <a:pt x="2269071" y="3016155"/>
                </a:lnTo>
                <a:cubicBezTo>
                  <a:pt x="2184901" y="3016155"/>
                  <a:pt x="2116668" y="2947922"/>
                  <a:pt x="2116668" y="2863752"/>
                </a:cubicBezTo>
                <a:lnTo>
                  <a:pt x="2116668" y="2254158"/>
                </a:lnTo>
                <a:cubicBezTo>
                  <a:pt x="2116668" y="2169988"/>
                  <a:pt x="2184901" y="2101755"/>
                  <a:pt x="2269071" y="2101755"/>
                </a:cubicBezTo>
                <a:close/>
                <a:moveTo>
                  <a:pt x="1210737" y="2101755"/>
                </a:moveTo>
                <a:lnTo>
                  <a:pt x="1820331" y="2101755"/>
                </a:lnTo>
                <a:cubicBezTo>
                  <a:pt x="1904501" y="2101755"/>
                  <a:pt x="1972734" y="2169988"/>
                  <a:pt x="1972734" y="2254158"/>
                </a:cubicBezTo>
                <a:lnTo>
                  <a:pt x="1972734" y="2863752"/>
                </a:lnTo>
                <a:cubicBezTo>
                  <a:pt x="1972734" y="2947922"/>
                  <a:pt x="1904501" y="3016155"/>
                  <a:pt x="1820331" y="3016155"/>
                </a:cubicBezTo>
                <a:lnTo>
                  <a:pt x="1210737" y="3016155"/>
                </a:lnTo>
                <a:cubicBezTo>
                  <a:pt x="1126567" y="3016155"/>
                  <a:pt x="1058334" y="2947922"/>
                  <a:pt x="1058334" y="2863752"/>
                </a:cubicBezTo>
                <a:lnTo>
                  <a:pt x="1058334" y="2254158"/>
                </a:lnTo>
                <a:cubicBezTo>
                  <a:pt x="1058334" y="2169988"/>
                  <a:pt x="1126567" y="2101755"/>
                  <a:pt x="1210737" y="2101755"/>
                </a:cubicBezTo>
                <a:close/>
                <a:moveTo>
                  <a:pt x="152403" y="2101755"/>
                </a:moveTo>
                <a:lnTo>
                  <a:pt x="761997" y="2101755"/>
                </a:lnTo>
                <a:cubicBezTo>
                  <a:pt x="846167" y="2101755"/>
                  <a:pt x="914400" y="2169988"/>
                  <a:pt x="914400" y="2254158"/>
                </a:cubicBezTo>
                <a:lnTo>
                  <a:pt x="914400" y="2863752"/>
                </a:lnTo>
                <a:cubicBezTo>
                  <a:pt x="914400" y="2947922"/>
                  <a:pt x="846167" y="3016155"/>
                  <a:pt x="761997" y="3016155"/>
                </a:cubicBezTo>
                <a:lnTo>
                  <a:pt x="152403" y="3016155"/>
                </a:lnTo>
                <a:cubicBezTo>
                  <a:pt x="68234" y="3016155"/>
                  <a:pt x="1" y="2947922"/>
                  <a:pt x="1" y="2863752"/>
                </a:cubicBezTo>
                <a:lnTo>
                  <a:pt x="1" y="2254158"/>
                </a:lnTo>
                <a:cubicBezTo>
                  <a:pt x="1" y="2169988"/>
                  <a:pt x="68234" y="2101755"/>
                  <a:pt x="152403" y="2101755"/>
                </a:cubicBezTo>
                <a:close/>
                <a:moveTo>
                  <a:pt x="3327405" y="1050878"/>
                </a:moveTo>
                <a:lnTo>
                  <a:pt x="3936999" y="1050878"/>
                </a:lnTo>
                <a:cubicBezTo>
                  <a:pt x="4021169" y="1050878"/>
                  <a:pt x="4089402" y="1119110"/>
                  <a:pt x="4089402" y="1203281"/>
                </a:cubicBezTo>
                <a:lnTo>
                  <a:pt x="4089402" y="1812874"/>
                </a:lnTo>
                <a:cubicBezTo>
                  <a:pt x="4089402" y="1897044"/>
                  <a:pt x="4021169" y="1965277"/>
                  <a:pt x="3936999" y="1965277"/>
                </a:cubicBezTo>
                <a:lnTo>
                  <a:pt x="3327405" y="1965277"/>
                </a:lnTo>
                <a:cubicBezTo>
                  <a:pt x="3243235" y="1965277"/>
                  <a:pt x="3175002" y="1897044"/>
                  <a:pt x="3175002" y="1812874"/>
                </a:cubicBezTo>
                <a:lnTo>
                  <a:pt x="3175002" y="1203281"/>
                </a:lnTo>
                <a:cubicBezTo>
                  <a:pt x="3175002" y="1119110"/>
                  <a:pt x="3243235" y="1050878"/>
                  <a:pt x="3327405" y="1050878"/>
                </a:cubicBezTo>
                <a:close/>
                <a:moveTo>
                  <a:pt x="2269071" y="1050878"/>
                </a:moveTo>
                <a:lnTo>
                  <a:pt x="2878665" y="1050878"/>
                </a:lnTo>
                <a:cubicBezTo>
                  <a:pt x="2962835" y="1050878"/>
                  <a:pt x="3031068" y="1119110"/>
                  <a:pt x="3031068" y="1203281"/>
                </a:cubicBezTo>
                <a:lnTo>
                  <a:pt x="3031068" y="1812874"/>
                </a:lnTo>
                <a:cubicBezTo>
                  <a:pt x="3031068" y="1897044"/>
                  <a:pt x="2962835" y="1965277"/>
                  <a:pt x="2878665" y="1965277"/>
                </a:cubicBezTo>
                <a:lnTo>
                  <a:pt x="2269071" y="1965277"/>
                </a:lnTo>
                <a:cubicBezTo>
                  <a:pt x="2184901" y="1965277"/>
                  <a:pt x="2116668" y="1897044"/>
                  <a:pt x="2116668" y="1812874"/>
                </a:cubicBezTo>
                <a:lnTo>
                  <a:pt x="2116668" y="1203281"/>
                </a:lnTo>
                <a:cubicBezTo>
                  <a:pt x="2116668" y="1119110"/>
                  <a:pt x="2184901" y="1050878"/>
                  <a:pt x="2269071" y="1050878"/>
                </a:cubicBezTo>
                <a:close/>
                <a:moveTo>
                  <a:pt x="1210737" y="1050878"/>
                </a:moveTo>
                <a:lnTo>
                  <a:pt x="1820331" y="1050878"/>
                </a:lnTo>
                <a:cubicBezTo>
                  <a:pt x="1904501" y="1050878"/>
                  <a:pt x="1972734" y="1119110"/>
                  <a:pt x="1972734" y="1203281"/>
                </a:cubicBezTo>
                <a:lnTo>
                  <a:pt x="1972734" y="1812874"/>
                </a:lnTo>
                <a:cubicBezTo>
                  <a:pt x="1972734" y="1897044"/>
                  <a:pt x="1904501" y="1965277"/>
                  <a:pt x="1820331" y="1965277"/>
                </a:cubicBezTo>
                <a:lnTo>
                  <a:pt x="1210737" y="1965277"/>
                </a:lnTo>
                <a:cubicBezTo>
                  <a:pt x="1126567" y="1965277"/>
                  <a:pt x="1058334" y="1897044"/>
                  <a:pt x="1058334" y="1812874"/>
                </a:cubicBezTo>
                <a:lnTo>
                  <a:pt x="1058334" y="1203281"/>
                </a:lnTo>
                <a:cubicBezTo>
                  <a:pt x="1058334" y="1119110"/>
                  <a:pt x="1126567" y="1050878"/>
                  <a:pt x="1210737" y="1050878"/>
                </a:cubicBezTo>
                <a:close/>
                <a:moveTo>
                  <a:pt x="152403" y="1050878"/>
                </a:moveTo>
                <a:lnTo>
                  <a:pt x="761997" y="1050878"/>
                </a:lnTo>
                <a:cubicBezTo>
                  <a:pt x="846167" y="1050878"/>
                  <a:pt x="914400" y="1119110"/>
                  <a:pt x="914400" y="1203281"/>
                </a:cubicBezTo>
                <a:lnTo>
                  <a:pt x="914400" y="1812874"/>
                </a:lnTo>
                <a:cubicBezTo>
                  <a:pt x="914400" y="1897044"/>
                  <a:pt x="846167" y="1965277"/>
                  <a:pt x="761997" y="1965277"/>
                </a:cubicBezTo>
                <a:lnTo>
                  <a:pt x="152403" y="1965277"/>
                </a:lnTo>
                <a:cubicBezTo>
                  <a:pt x="68234" y="1965277"/>
                  <a:pt x="1" y="1897044"/>
                  <a:pt x="1" y="1812874"/>
                </a:cubicBezTo>
                <a:lnTo>
                  <a:pt x="1" y="1203281"/>
                </a:lnTo>
                <a:cubicBezTo>
                  <a:pt x="1" y="1119110"/>
                  <a:pt x="68234" y="1050878"/>
                  <a:pt x="152403" y="1050878"/>
                </a:cubicBezTo>
                <a:close/>
                <a:moveTo>
                  <a:pt x="3327405" y="0"/>
                </a:moveTo>
                <a:lnTo>
                  <a:pt x="3936999" y="0"/>
                </a:lnTo>
                <a:cubicBezTo>
                  <a:pt x="4021169" y="0"/>
                  <a:pt x="4089402" y="68233"/>
                  <a:pt x="4089402" y="152403"/>
                </a:cubicBezTo>
                <a:lnTo>
                  <a:pt x="4089402" y="761997"/>
                </a:lnTo>
                <a:cubicBezTo>
                  <a:pt x="4089402" y="846167"/>
                  <a:pt x="4021169" y="914400"/>
                  <a:pt x="3936999" y="914400"/>
                </a:cubicBezTo>
                <a:lnTo>
                  <a:pt x="3327405" y="914400"/>
                </a:lnTo>
                <a:cubicBezTo>
                  <a:pt x="3243235" y="914400"/>
                  <a:pt x="3175002" y="846167"/>
                  <a:pt x="3175002" y="761997"/>
                </a:cubicBezTo>
                <a:lnTo>
                  <a:pt x="3175002" y="152403"/>
                </a:lnTo>
                <a:cubicBezTo>
                  <a:pt x="3175002" y="68233"/>
                  <a:pt x="3243235" y="0"/>
                  <a:pt x="3327405" y="0"/>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4" y="914400"/>
                  <a:pt x="1" y="846167"/>
                  <a:pt x="1" y="761997"/>
                </a:cubicBezTo>
                <a:lnTo>
                  <a:pt x="1" y="152403"/>
                </a:lnTo>
                <a:cubicBezTo>
                  <a:pt x="1" y="68233"/>
                  <a:pt x="68234" y="0"/>
                  <a:pt x="15240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48940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_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CEF56D0-69EA-AF22-1812-70194A22D646}"/>
              </a:ext>
            </a:extLst>
          </p:cNvPr>
          <p:cNvSpPr>
            <a:spLocks noGrp="1"/>
          </p:cNvSpPr>
          <p:nvPr>
            <p:ph type="pic" sz="quarter" idx="10"/>
          </p:nvPr>
        </p:nvSpPr>
        <p:spPr>
          <a:xfrm>
            <a:off x="6624174" y="984239"/>
            <a:ext cx="4089402" cy="1965278"/>
          </a:xfrm>
          <a:custGeom>
            <a:avLst/>
            <a:gdLst>
              <a:gd name="connsiteX0" fmla="*/ 3327405 w 4089402"/>
              <a:gd name="connsiteY0" fmla="*/ 1050878 h 1965278"/>
              <a:gd name="connsiteX1" fmla="*/ 3936999 w 4089402"/>
              <a:gd name="connsiteY1" fmla="*/ 1050878 h 1965278"/>
              <a:gd name="connsiteX2" fmla="*/ 4089402 w 4089402"/>
              <a:gd name="connsiteY2" fmla="*/ 1203281 h 1965278"/>
              <a:gd name="connsiteX3" fmla="*/ 4089402 w 4089402"/>
              <a:gd name="connsiteY3" fmla="*/ 1812875 h 1965278"/>
              <a:gd name="connsiteX4" fmla="*/ 3936999 w 4089402"/>
              <a:gd name="connsiteY4" fmla="*/ 1965278 h 1965278"/>
              <a:gd name="connsiteX5" fmla="*/ 3327405 w 4089402"/>
              <a:gd name="connsiteY5" fmla="*/ 1965278 h 1965278"/>
              <a:gd name="connsiteX6" fmla="*/ 3175002 w 4089402"/>
              <a:gd name="connsiteY6" fmla="*/ 1812875 h 1965278"/>
              <a:gd name="connsiteX7" fmla="*/ 3175002 w 4089402"/>
              <a:gd name="connsiteY7" fmla="*/ 1203281 h 1965278"/>
              <a:gd name="connsiteX8" fmla="*/ 3327405 w 4089402"/>
              <a:gd name="connsiteY8" fmla="*/ 1050878 h 1965278"/>
              <a:gd name="connsiteX9" fmla="*/ 2269071 w 4089402"/>
              <a:gd name="connsiteY9" fmla="*/ 1050878 h 1965278"/>
              <a:gd name="connsiteX10" fmla="*/ 2878665 w 4089402"/>
              <a:gd name="connsiteY10" fmla="*/ 1050878 h 1965278"/>
              <a:gd name="connsiteX11" fmla="*/ 3031068 w 4089402"/>
              <a:gd name="connsiteY11" fmla="*/ 1203281 h 1965278"/>
              <a:gd name="connsiteX12" fmla="*/ 3031068 w 4089402"/>
              <a:gd name="connsiteY12" fmla="*/ 1812875 h 1965278"/>
              <a:gd name="connsiteX13" fmla="*/ 2878665 w 4089402"/>
              <a:gd name="connsiteY13" fmla="*/ 1965278 h 1965278"/>
              <a:gd name="connsiteX14" fmla="*/ 2269071 w 4089402"/>
              <a:gd name="connsiteY14" fmla="*/ 1965278 h 1965278"/>
              <a:gd name="connsiteX15" fmla="*/ 2116668 w 4089402"/>
              <a:gd name="connsiteY15" fmla="*/ 1812875 h 1965278"/>
              <a:gd name="connsiteX16" fmla="*/ 2116668 w 4089402"/>
              <a:gd name="connsiteY16" fmla="*/ 1203281 h 1965278"/>
              <a:gd name="connsiteX17" fmla="*/ 2269071 w 4089402"/>
              <a:gd name="connsiteY17" fmla="*/ 1050878 h 1965278"/>
              <a:gd name="connsiteX18" fmla="*/ 1210737 w 4089402"/>
              <a:gd name="connsiteY18" fmla="*/ 1050878 h 1965278"/>
              <a:gd name="connsiteX19" fmla="*/ 1820331 w 4089402"/>
              <a:gd name="connsiteY19" fmla="*/ 1050878 h 1965278"/>
              <a:gd name="connsiteX20" fmla="*/ 1972734 w 4089402"/>
              <a:gd name="connsiteY20" fmla="*/ 1203281 h 1965278"/>
              <a:gd name="connsiteX21" fmla="*/ 1972734 w 4089402"/>
              <a:gd name="connsiteY21" fmla="*/ 1812875 h 1965278"/>
              <a:gd name="connsiteX22" fmla="*/ 1820331 w 4089402"/>
              <a:gd name="connsiteY22" fmla="*/ 1965278 h 1965278"/>
              <a:gd name="connsiteX23" fmla="*/ 1210737 w 4089402"/>
              <a:gd name="connsiteY23" fmla="*/ 1965278 h 1965278"/>
              <a:gd name="connsiteX24" fmla="*/ 1058334 w 4089402"/>
              <a:gd name="connsiteY24" fmla="*/ 1812875 h 1965278"/>
              <a:gd name="connsiteX25" fmla="*/ 1058334 w 4089402"/>
              <a:gd name="connsiteY25" fmla="*/ 1203281 h 1965278"/>
              <a:gd name="connsiteX26" fmla="*/ 1210737 w 4089402"/>
              <a:gd name="connsiteY26" fmla="*/ 1050878 h 1965278"/>
              <a:gd name="connsiteX27" fmla="*/ 152403 w 4089402"/>
              <a:gd name="connsiteY27" fmla="*/ 1050878 h 1965278"/>
              <a:gd name="connsiteX28" fmla="*/ 761997 w 4089402"/>
              <a:gd name="connsiteY28" fmla="*/ 1050878 h 1965278"/>
              <a:gd name="connsiteX29" fmla="*/ 914400 w 4089402"/>
              <a:gd name="connsiteY29" fmla="*/ 1203281 h 1965278"/>
              <a:gd name="connsiteX30" fmla="*/ 914400 w 4089402"/>
              <a:gd name="connsiteY30" fmla="*/ 1812875 h 1965278"/>
              <a:gd name="connsiteX31" fmla="*/ 761997 w 4089402"/>
              <a:gd name="connsiteY31" fmla="*/ 1965278 h 1965278"/>
              <a:gd name="connsiteX32" fmla="*/ 152403 w 4089402"/>
              <a:gd name="connsiteY32" fmla="*/ 1965278 h 1965278"/>
              <a:gd name="connsiteX33" fmla="*/ 0 w 4089402"/>
              <a:gd name="connsiteY33" fmla="*/ 1812875 h 1965278"/>
              <a:gd name="connsiteX34" fmla="*/ 0 w 4089402"/>
              <a:gd name="connsiteY34" fmla="*/ 1203281 h 1965278"/>
              <a:gd name="connsiteX35" fmla="*/ 152403 w 4089402"/>
              <a:gd name="connsiteY35" fmla="*/ 1050878 h 1965278"/>
              <a:gd name="connsiteX36" fmla="*/ 3327405 w 4089402"/>
              <a:gd name="connsiteY36" fmla="*/ 0 h 1965278"/>
              <a:gd name="connsiteX37" fmla="*/ 3936999 w 4089402"/>
              <a:gd name="connsiteY37" fmla="*/ 0 h 1965278"/>
              <a:gd name="connsiteX38" fmla="*/ 4089402 w 4089402"/>
              <a:gd name="connsiteY38" fmla="*/ 152403 h 1965278"/>
              <a:gd name="connsiteX39" fmla="*/ 4089402 w 4089402"/>
              <a:gd name="connsiteY39" fmla="*/ 761997 h 1965278"/>
              <a:gd name="connsiteX40" fmla="*/ 3936999 w 4089402"/>
              <a:gd name="connsiteY40" fmla="*/ 914400 h 1965278"/>
              <a:gd name="connsiteX41" fmla="*/ 3327405 w 4089402"/>
              <a:gd name="connsiteY41" fmla="*/ 914400 h 1965278"/>
              <a:gd name="connsiteX42" fmla="*/ 3175002 w 4089402"/>
              <a:gd name="connsiteY42" fmla="*/ 761997 h 1965278"/>
              <a:gd name="connsiteX43" fmla="*/ 3175002 w 4089402"/>
              <a:gd name="connsiteY43" fmla="*/ 152403 h 1965278"/>
              <a:gd name="connsiteX44" fmla="*/ 3327405 w 4089402"/>
              <a:gd name="connsiteY44" fmla="*/ 0 h 1965278"/>
              <a:gd name="connsiteX45" fmla="*/ 2269071 w 4089402"/>
              <a:gd name="connsiteY45" fmla="*/ 0 h 1965278"/>
              <a:gd name="connsiteX46" fmla="*/ 2878665 w 4089402"/>
              <a:gd name="connsiteY46" fmla="*/ 0 h 1965278"/>
              <a:gd name="connsiteX47" fmla="*/ 3031068 w 4089402"/>
              <a:gd name="connsiteY47" fmla="*/ 152403 h 1965278"/>
              <a:gd name="connsiteX48" fmla="*/ 3031068 w 4089402"/>
              <a:gd name="connsiteY48" fmla="*/ 761997 h 1965278"/>
              <a:gd name="connsiteX49" fmla="*/ 2878665 w 4089402"/>
              <a:gd name="connsiteY49" fmla="*/ 914400 h 1965278"/>
              <a:gd name="connsiteX50" fmla="*/ 2269071 w 4089402"/>
              <a:gd name="connsiteY50" fmla="*/ 914400 h 1965278"/>
              <a:gd name="connsiteX51" fmla="*/ 2116668 w 4089402"/>
              <a:gd name="connsiteY51" fmla="*/ 761997 h 1965278"/>
              <a:gd name="connsiteX52" fmla="*/ 2116668 w 4089402"/>
              <a:gd name="connsiteY52" fmla="*/ 152403 h 1965278"/>
              <a:gd name="connsiteX53" fmla="*/ 2269071 w 4089402"/>
              <a:gd name="connsiteY53" fmla="*/ 0 h 1965278"/>
              <a:gd name="connsiteX54" fmla="*/ 1210737 w 4089402"/>
              <a:gd name="connsiteY54" fmla="*/ 0 h 1965278"/>
              <a:gd name="connsiteX55" fmla="*/ 1820331 w 4089402"/>
              <a:gd name="connsiteY55" fmla="*/ 0 h 1965278"/>
              <a:gd name="connsiteX56" fmla="*/ 1972734 w 4089402"/>
              <a:gd name="connsiteY56" fmla="*/ 152403 h 1965278"/>
              <a:gd name="connsiteX57" fmla="*/ 1972734 w 4089402"/>
              <a:gd name="connsiteY57" fmla="*/ 761997 h 1965278"/>
              <a:gd name="connsiteX58" fmla="*/ 1820331 w 4089402"/>
              <a:gd name="connsiteY58" fmla="*/ 914400 h 1965278"/>
              <a:gd name="connsiteX59" fmla="*/ 1210737 w 4089402"/>
              <a:gd name="connsiteY59" fmla="*/ 914400 h 1965278"/>
              <a:gd name="connsiteX60" fmla="*/ 1058334 w 4089402"/>
              <a:gd name="connsiteY60" fmla="*/ 761997 h 1965278"/>
              <a:gd name="connsiteX61" fmla="*/ 1058334 w 4089402"/>
              <a:gd name="connsiteY61" fmla="*/ 152403 h 1965278"/>
              <a:gd name="connsiteX62" fmla="*/ 1210737 w 4089402"/>
              <a:gd name="connsiteY62" fmla="*/ 0 h 1965278"/>
              <a:gd name="connsiteX63" fmla="*/ 152403 w 4089402"/>
              <a:gd name="connsiteY63" fmla="*/ 0 h 1965278"/>
              <a:gd name="connsiteX64" fmla="*/ 761997 w 4089402"/>
              <a:gd name="connsiteY64" fmla="*/ 0 h 1965278"/>
              <a:gd name="connsiteX65" fmla="*/ 914400 w 4089402"/>
              <a:gd name="connsiteY65" fmla="*/ 152403 h 1965278"/>
              <a:gd name="connsiteX66" fmla="*/ 914400 w 4089402"/>
              <a:gd name="connsiteY66" fmla="*/ 761997 h 1965278"/>
              <a:gd name="connsiteX67" fmla="*/ 761997 w 4089402"/>
              <a:gd name="connsiteY67" fmla="*/ 914400 h 1965278"/>
              <a:gd name="connsiteX68" fmla="*/ 152403 w 4089402"/>
              <a:gd name="connsiteY68" fmla="*/ 914400 h 1965278"/>
              <a:gd name="connsiteX69" fmla="*/ 0 w 4089402"/>
              <a:gd name="connsiteY69" fmla="*/ 761997 h 1965278"/>
              <a:gd name="connsiteX70" fmla="*/ 0 w 4089402"/>
              <a:gd name="connsiteY70" fmla="*/ 152403 h 1965278"/>
              <a:gd name="connsiteX71" fmla="*/ 152403 w 4089402"/>
              <a:gd name="connsiteY71" fmla="*/ 0 h 196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089402" h="1965278">
                <a:moveTo>
                  <a:pt x="3327405" y="1050878"/>
                </a:moveTo>
                <a:lnTo>
                  <a:pt x="3936999" y="1050878"/>
                </a:lnTo>
                <a:cubicBezTo>
                  <a:pt x="4021169" y="1050878"/>
                  <a:pt x="4089402" y="1119111"/>
                  <a:pt x="4089402" y="1203281"/>
                </a:cubicBezTo>
                <a:lnTo>
                  <a:pt x="4089402" y="1812875"/>
                </a:lnTo>
                <a:cubicBezTo>
                  <a:pt x="4089402" y="1897045"/>
                  <a:pt x="4021169" y="1965278"/>
                  <a:pt x="3936999" y="1965278"/>
                </a:cubicBezTo>
                <a:lnTo>
                  <a:pt x="3327405" y="1965278"/>
                </a:lnTo>
                <a:cubicBezTo>
                  <a:pt x="3243235" y="1965278"/>
                  <a:pt x="3175002" y="1897045"/>
                  <a:pt x="3175002" y="1812875"/>
                </a:cubicBezTo>
                <a:lnTo>
                  <a:pt x="3175002" y="1203281"/>
                </a:lnTo>
                <a:cubicBezTo>
                  <a:pt x="3175002" y="1119111"/>
                  <a:pt x="3243235" y="1050878"/>
                  <a:pt x="3327405" y="1050878"/>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152403" y="1050878"/>
                </a:moveTo>
                <a:lnTo>
                  <a:pt x="761997" y="1050878"/>
                </a:lnTo>
                <a:cubicBezTo>
                  <a:pt x="846167" y="1050878"/>
                  <a:pt x="914400" y="1119111"/>
                  <a:pt x="914400" y="1203281"/>
                </a:cubicBezTo>
                <a:lnTo>
                  <a:pt x="914400" y="1812875"/>
                </a:lnTo>
                <a:cubicBezTo>
                  <a:pt x="914400" y="1897045"/>
                  <a:pt x="846167" y="1965278"/>
                  <a:pt x="761997" y="1965278"/>
                </a:cubicBezTo>
                <a:lnTo>
                  <a:pt x="152403" y="1965278"/>
                </a:lnTo>
                <a:cubicBezTo>
                  <a:pt x="68233" y="1965278"/>
                  <a:pt x="0" y="1897045"/>
                  <a:pt x="0" y="1812875"/>
                </a:cubicBezTo>
                <a:lnTo>
                  <a:pt x="0" y="1203281"/>
                </a:lnTo>
                <a:cubicBezTo>
                  <a:pt x="0" y="1119111"/>
                  <a:pt x="68233" y="1050878"/>
                  <a:pt x="152403" y="1050878"/>
                </a:cubicBezTo>
                <a:close/>
                <a:moveTo>
                  <a:pt x="3327405" y="0"/>
                </a:moveTo>
                <a:lnTo>
                  <a:pt x="3936999" y="0"/>
                </a:lnTo>
                <a:cubicBezTo>
                  <a:pt x="4021169" y="0"/>
                  <a:pt x="4089402" y="68233"/>
                  <a:pt x="4089402" y="152403"/>
                </a:cubicBezTo>
                <a:lnTo>
                  <a:pt x="4089402" y="761997"/>
                </a:lnTo>
                <a:cubicBezTo>
                  <a:pt x="4089402" y="846167"/>
                  <a:pt x="4021169" y="914400"/>
                  <a:pt x="3936999" y="914400"/>
                </a:cubicBezTo>
                <a:lnTo>
                  <a:pt x="3327405" y="914400"/>
                </a:lnTo>
                <a:cubicBezTo>
                  <a:pt x="3243235" y="914400"/>
                  <a:pt x="3175002" y="846167"/>
                  <a:pt x="3175002" y="761997"/>
                </a:cubicBezTo>
                <a:lnTo>
                  <a:pt x="3175002" y="152403"/>
                </a:lnTo>
                <a:cubicBezTo>
                  <a:pt x="3175002" y="68233"/>
                  <a:pt x="3243235" y="0"/>
                  <a:pt x="3327405" y="0"/>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3" y="914400"/>
                  <a:pt x="0" y="846167"/>
                  <a:pt x="0" y="761997"/>
                </a:cubicBezTo>
                <a:lnTo>
                  <a:pt x="0" y="152403"/>
                </a:lnTo>
                <a:cubicBezTo>
                  <a:pt x="0" y="68233"/>
                  <a:pt x="68233" y="0"/>
                  <a:pt x="15240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0272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_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5EE0412-20A0-45B0-7B34-1A0774CA7000}"/>
              </a:ext>
            </a:extLst>
          </p:cNvPr>
          <p:cNvSpPr>
            <a:spLocks noGrp="1"/>
          </p:cNvSpPr>
          <p:nvPr>
            <p:ph type="pic" sz="quarter" idx="10"/>
          </p:nvPr>
        </p:nvSpPr>
        <p:spPr>
          <a:xfrm>
            <a:off x="5665224" y="526953"/>
            <a:ext cx="1856107" cy="5804095"/>
          </a:xfrm>
          <a:custGeom>
            <a:avLst/>
            <a:gdLst>
              <a:gd name="connsiteX0" fmla="*/ 1139158 w 1856107"/>
              <a:gd name="connsiteY0" fmla="*/ 4943753 h 5804095"/>
              <a:gd name="connsiteX1" fmla="*/ 1712714 w 1856107"/>
              <a:gd name="connsiteY1" fmla="*/ 4943753 h 5804095"/>
              <a:gd name="connsiteX2" fmla="*/ 1856107 w 1856107"/>
              <a:gd name="connsiteY2" fmla="*/ 5087146 h 5804095"/>
              <a:gd name="connsiteX3" fmla="*/ 1856107 w 1856107"/>
              <a:gd name="connsiteY3" fmla="*/ 5660702 h 5804095"/>
              <a:gd name="connsiteX4" fmla="*/ 1712714 w 1856107"/>
              <a:gd name="connsiteY4" fmla="*/ 5804095 h 5804095"/>
              <a:gd name="connsiteX5" fmla="*/ 1139158 w 1856107"/>
              <a:gd name="connsiteY5" fmla="*/ 5804095 h 5804095"/>
              <a:gd name="connsiteX6" fmla="*/ 995765 w 1856107"/>
              <a:gd name="connsiteY6" fmla="*/ 5660702 h 5804095"/>
              <a:gd name="connsiteX7" fmla="*/ 995765 w 1856107"/>
              <a:gd name="connsiteY7" fmla="*/ 5087146 h 5804095"/>
              <a:gd name="connsiteX8" fmla="*/ 1139158 w 1856107"/>
              <a:gd name="connsiteY8" fmla="*/ 4943753 h 5804095"/>
              <a:gd name="connsiteX9" fmla="*/ 143393 w 1856107"/>
              <a:gd name="connsiteY9" fmla="*/ 4943753 h 5804095"/>
              <a:gd name="connsiteX10" fmla="*/ 716949 w 1856107"/>
              <a:gd name="connsiteY10" fmla="*/ 4943753 h 5804095"/>
              <a:gd name="connsiteX11" fmla="*/ 860342 w 1856107"/>
              <a:gd name="connsiteY11" fmla="*/ 5087146 h 5804095"/>
              <a:gd name="connsiteX12" fmla="*/ 860342 w 1856107"/>
              <a:gd name="connsiteY12" fmla="*/ 5660702 h 5804095"/>
              <a:gd name="connsiteX13" fmla="*/ 716949 w 1856107"/>
              <a:gd name="connsiteY13" fmla="*/ 5804095 h 5804095"/>
              <a:gd name="connsiteX14" fmla="*/ 143393 w 1856107"/>
              <a:gd name="connsiteY14" fmla="*/ 5804095 h 5804095"/>
              <a:gd name="connsiteX15" fmla="*/ 0 w 1856107"/>
              <a:gd name="connsiteY15" fmla="*/ 5660702 h 5804095"/>
              <a:gd name="connsiteX16" fmla="*/ 0 w 1856107"/>
              <a:gd name="connsiteY16" fmla="*/ 5087146 h 5804095"/>
              <a:gd name="connsiteX17" fmla="*/ 143393 w 1856107"/>
              <a:gd name="connsiteY17" fmla="*/ 4943753 h 5804095"/>
              <a:gd name="connsiteX18" fmla="*/ 1139158 w 1856107"/>
              <a:gd name="connsiteY18" fmla="*/ 3955002 h 5804095"/>
              <a:gd name="connsiteX19" fmla="*/ 1712714 w 1856107"/>
              <a:gd name="connsiteY19" fmla="*/ 3955002 h 5804095"/>
              <a:gd name="connsiteX20" fmla="*/ 1856107 w 1856107"/>
              <a:gd name="connsiteY20" fmla="*/ 4098395 h 5804095"/>
              <a:gd name="connsiteX21" fmla="*/ 1856107 w 1856107"/>
              <a:gd name="connsiteY21" fmla="*/ 4671951 h 5804095"/>
              <a:gd name="connsiteX22" fmla="*/ 1712714 w 1856107"/>
              <a:gd name="connsiteY22" fmla="*/ 4815344 h 5804095"/>
              <a:gd name="connsiteX23" fmla="*/ 1139158 w 1856107"/>
              <a:gd name="connsiteY23" fmla="*/ 4815344 h 5804095"/>
              <a:gd name="connsiteX24" fmla="*/ 995765 w 1856107"/>
              <a:gd name="connsiteY24" fmla="*/ 4671951 h 5804095"/>
              <a:gd name="connsiteX25" fmla="*/ 995765 w 1856107"/>
              <a:gd name="connsiteY25" fmla="*/ 4098395 h 5804095"/>
              <a:gd name="connsiteX26" fmla="*/ 1139158 w 1856107"/>
              <a:gd name="connsiteY26" fmla="*/ 3955002 h 5804095"/>
              <a:gd name="connsiteX27" fmla="*/ 143393 w 1856107"/>
              <a:gd name="connsiteY27" fmla="*/ 3955002 h 5804095"/>
              <a:gd name="connsiteX28" fmla="*/ 716949 w 1856107"/>
              <a:gd name="connsiteY28" fmla="*/ 3955002 h 5804095"/>
              <a:gd name="connsiteX29" fmla="*/ 860342 w 1856107"/>
              <a:gd name="connsiteY29" fmla="*/ 4098395 h 5804095"/>
              <a:gd name="connsiteX30" fmla="*/ 860342 w 1856107"/>
              <a:gd name="connsiteY30" fmla="*/ 4671951 h 5804095"/>
              <a:gd name="connsiteX31" fmla="*/ 716949 w 1856107"/>
              <a:gd name="connsiteY31" fmla="*/ 4815344 h 5804095"/>
              <a:gd name="connsiteX32" fmla="*/ 143393 w 1856107"/>
              <a:gd name="connsiteY32" fmla="*/ 4815344 h 5804095"/>
              <a:gd name="connsiteX33" fmla="*/ 0 w 1856107"/>
              <a:gd name="connsiteY33" fmla="*/ 4671951 h 5804095"/>
              <a:gd name="connsiteX34" fmla="*/ 0 w 1856107"/>
              <a:gd name="connsiteY34" fmla="*/ 4098395 h 5804095"/>
              <a:gd name="connsiteX35" fmla="*/ 143393 w 1856107"/>
              <a:gd name="connsiteY35" fmla="*/ 3955002 h 5804095"/>
              <a:gd name="connsiteX36" fmla="*/ 1139158 w 1856107"/>
              <a:gd name="connsiteY36" fmla="*/ 2966252 h 5804095"/>
              <a:gd name="connsiteX37" fmla="*/ 1712714 w 1856107"/>
              <a:gd name="connsiteY37" fmla="*/ 2966252 h 5804095"/>
              <a:gd name="connsiteX38" fmla="*/ 1856107 w 1856107"/>
              <a:gd name="connsiteY38" fmla="*/ 3109645 h 5804095"/>
              <a:gd name="connsiteX39" fmla="*/ 1856107 w 1856107"/>
              <a:gd name="connsiteY39" fmla="*/ 3683201 h 5804095"/>
              <a:gd name="connsiteX40" fmla="*/ 1712714 w 1856107"/>
              <a:gd name="connsiteY40" fmla="*/ 3826594 h 5804095"/>
              <a:gd name="connsiteX41" fmla="*/ 1139158 w 1856107"/>
              <a:gd name="connsiteY41" fmla="*/ 3826594 h 5804095"/>
              <a:gd name="connsiteX42" fmla="*/ 995765 w 1856107"/>
              <a:gd name="connsiteY42" fmla="*/ 3683201 h 5804095"/>
              <a:gd name="connsiteX43" fmla="*/ 995765 w 1856107"/>
              <a:gd name="connsiteY43" fmla="*/ 3109645 h 5804095"/>
              <a:gd name="connsiteX44" fmla="*/ 1139158 w 1856107"/>
              <a:gd name="connsiteY44" fmla="*/ 2966252 h 5804095"/>
              <a:gd name="connsiteX45" fmla="*/ 143393 w 1856107"/>
              <a:gd name="connsiteY45" fmla="*/ 2966252 h 5804095"/>
              <a:gd name="connsiteX46" fmla="*/ 716949 w 1856107"/>
              <a:gd name="connsiteY46" fmla="*/ 2966252 h 5804095"/>
              <a:gd name="connsiteX47" fmla="*/ 860342 w 1856107"/>
              <a:gd name="connsiteY47" fmla="*/ 3109645 h 5804095"/>
              <a:gd name="connsiteX48" fmla="*/ 860342 w 1856107"/>
              <a:gd name="connsiteY48" fmla="*/ 3683201 h 5804095"/>
              <a:gd name="connsiteX49" fmla="*/ 716949 w 1856107"/>
              <a:gd name="connsiteY49" fmla="*/ 3826594 h 5804095"/>
              <a:gd name="connsiteX50" fmla="*/ 143393 w 1856107"/>
              <a:gd name="connsiteY50" fmla="*/ 3826594 h 5804095"/>
              <a:gd name="connsiteX51" fmla="*/ 0 w 1856107"/>
              <a:gd name="connsiteY51" fmla="*/ 3683201 h 5804095"/>
              <a:gd name="connsiteX52" fmla="*/ 0 w 1856107"/>
              <a:gd name="connsiteY52" fmla="*/ 3109645 h 5804095"/>
              <a:gd name="connsiteX53" fmla="*/ 143393 w 1856107"/>
              <a:gd name="connsiteY53" fmla="*/ 2966252 h 5804095"/>
              <a:gd name="connsiteX54" fmla="*/ 1139158 w 1856107"/>
              <a:gd name="connsiteY54" fmla="*/ 1977500 h 5804095"/>
              <a:gd name="connsiteX55" fmla="*/ 1712714 w 1856107"/>
              <a:gd name="connsiteY55" fmla="*/ 1977500 h 5804095"/>
              <a:gd name="connsiteX56" fmla="*/ 1856107 w 1856107"/>
              <a:gd name="connsiteY56" fmla="*/ 2120893 h 5804095"/>
              <a:gd name="connsiteX57" fmla="*/ 1856107 w 1856107"/>
              <a:gd name="connsiteY57" fmla="*/ 2694449 h 5804095"/>
              <a:gd name="connsiteX58" fmla="*/ 1712714 w 1856107"/>
              <a:gd name="connsiteY58" fmla="*/ 2837842 h 5804095"/>
              <a:gd name="connsiteX59" fmla="*/ 1139158 w 1856107"/>
              <a:gd name="connsiteY59" fmla="*/ 2837842 h 5804095"/>
              <a:gd name="connsiteX60" fmla="*/ 995765 w 1856107"/>
              <a:gd name="connsiteY60" fmla="*/ 2694449 h 5804095"/>
              <a:gd name="connsiteX61" fmla="*/ 995765 w 1856107"/>
              <a:gd name="connsiteY61" fmla="*/ 2120893 h 5804095"/>
              <a:gd name="connsiteX62" fmla="*/ 1139158 w 1856107"/>
              <a:gd name="connsiteY62" fmla="*/ 1977500 h 5804095"/>
              <a:gd name="connsiteX63" fmla="*/ 143393 w 1856107"/>
              <a:gd name="connsiteY63" fmla="*/ 1977500 h 5804095"/>
              <a:gd name="connsiteX64" fmla="*/ 716949 w 1856107"/>
              <a:gd name="connsiteY64" fmla="*/ 1977500 h 5804095"/>
              <a:gd name="connsiteX65" fmla="*/ 860342 w 1856107"/>
              <a:gd name="connsiteY65" fmla="*/ 2120893 h 5804095"/>
              <a:gd name="connsiteX66" fmla="*/ 860342 w 1856107"/>
              <a:gd name="connsiteY66" fmla="*/ 2694449 h 5804095"/>
              <a:gd name="connsiteX67" fmla="*/ 716949 w 1856107"/>
              <a:gd name="connsiteY67" fmla="*/ 2837842 h 5804095"/>
              <a:gd name="connsiteX68" fmla="*/ 143393 w 1856107"/>
              <a:gd name="connsiteY68" fmla="*/ 2837842 h 5804095"/>
              <a:gd name="connsiteX69" fmla="*/ 0 w 1856107"/>
              <a:gd name="connsiteY69" fmla="*/ 2694449 h 5804095"/>
              <a:gd name="connsiteX70" fmla="*/ 0 w 1856107"/>
              <a:gd name="connsiteY70" fmla="*/ 2120893 h 5804095"/>
              <a:gd name="connsiteX71" fmla="*/ 143393 w 1856107"/>
              <a:gd name="connsiteY71" fmla="*/ 1977500 h 5804095"/>
              <a:gd name="connsiteX72" fmla="*/ 1139158 w 1856107"/>
              <a:gd name="connsiteY72" fmla="*/ 988751 h 5804095"/>
              <a:gd name="connsiteX73" fmla="*/ 1712714 w 1856107"/>
              <a:gd name="connsiteY73" fmla="*/ 988751 h 5804095"/>
              <a:gd name="connsiteX74" fmla="*/ 1856107 w 1856107"/>
              <a:gd name="connsiteY74" fmla="*/ 1132144 h 5804095"/>
              <a:gd name="connsiteX75" fmla="*/ 1856107 w 1856107"/>
              <a:gd name="connsiteY75" fmla="*/ 1705699 h 5804095"/>
              <a:gd name="connsiteX76" fmla="*/ 1712714 w 1856107"/>
              <a:gd name="connsiteY76" fmla="*/ 1849092 h 5804095"/>
              <a:gd name="connsiteX77" fmla="*/ 1139158 w 1856107"/>
              <a:gd name="connsiteY77" fmla="*/ 1849092 h 5804095"/>
              <a:gd name="connsiteX78" fmla="*/ 995765 w 1856107"/>
              <a:gd name="connsiteY78" fmla="*/ 1705699 h 5804095"/>
              <a:gd name="connsiteX79" fmla="*/ 995765 w 1856107"/>
              <a:gd name="connsiteY79" fmla="*/ 1132144 h 5804095"/>
              <a:gd name="connsiteX80" fmla="*/ 1139158 w 1856107"/>
              <a:gd name="connsiteY80" fmla="*/ 988751 h 5804095"/>
              <a:gd name="connsiteX81" fmla="*/ 143393 w 1856107"/>
              <a:gd name="connsiteY81" fmla="*/ 988751 h 5804095"/>
              <a:gd name="connsiteX82" fmla="*/ 716949 w 1856107"/>
              <a:gd name="connsiteY82" fmla="*/ 988751 h 5804095"/>
              <a:gd name="connsiteX83" fmla="*/ 860342 w 1856107"/>
              <a:gd name="connsiteY83" fmla="*/ 1132144 h 5804095"/>
              <a:gd name="connsiteX84" fmla="*/ 860342 w 1856107"/>
              <a:gd name="connsiteY84" fmla="*/ 1705699 h 5804095"/>
              <a:gd name="connsiteX85" fmla="*/ 716949 w 1856107"/>
              <a:gd name="connsiteY85" fmla="*/ 1849092 h 5804095"/>
              <a:gd name="connsiteX86" fmla="*/ 143393 w 1856107"/>
              <a:gd name="connsiteY86" fmla="*/ 1849092 h 5804095"/>
              <a:gd name="connsiteX87" fmla="*/ 0 w 1856107"/>
              <a:gd name="connsiteY87" fmla="*/ 1705699 h 5804095"/>
              <a:gd name="connsiteX88" fmla="*/ 0 w 1856107"/>
              <a:gd name="connsiteY88" fmla="*/ 1132144 h 5804095"/>
              <a:gd name="connsiteX89" fmla="*/ 143393 w 1856107"/>
              <a:gd name="connsiteY89" fmla="*/ 988751 h 5804095"/>
              <a:gd name="connsiteX90" fmla="*/ 1139158 w 1856107"/>
              <a:gd name="connsiteY90" fmla="*/ 0 h 5804095"/>
              <a:gd name="connsiteX91" fmla="*/ 1712714 w 1856107"/>
              <a:gd name="connsiteY91" fmla="*/ 0 h 5804095"/>
              <a:gd name="connsiteX92" fmla="*/ 1856107 w 1856107"/>
              <a:gd name="connsiteY92" fmla="*/ 143393 h 5804095"/>
              <a:gd name="connsiteX93" fmla="*/ 1856107 w 1856107"/>
              <a:gd name="connsiteY93" fmla="*/ 716949 h 5804095"/>
              <a:gd name="connsiteX94" fmla="*/ 1712714 w 1856107"/>
              <a:gd name="connsiteY94" fmla="*/ 860342 h 5804095"/>
              <a:gd name="connsiteX95" fmla="*/ 1139158 w 1856107"/>
              <a:gd name="connsiteY95" fmla="*/ 860342 h 5804095"/>
              <a:gd name="connsiteX96" fmla="*/ 995765 w 1856107"/>
              <a:gd name="connsiteY96" fmla="*/ 716949 h 5804095"/>
              <a:gd name="connsiteX97" fmla="*/ 995765 w 1856107"/>
              <a:gd name="connsiteY97" fmla="*/ 143393 h 5804095"/>
              <a:gd name="connsiteX98" fmla="*/ 1139158 w 1856107"/>
              <a:gd name="connsiteY98" fmla="*/ 0 h 5804095"/>
              <a:gd name="connsiteX99" fmla="*/ 143393 w 1856107"/>
              <a:gd name="connsiteY99" fmla="*/ 0 h 5804095"/>
              <a:gd name="connsiteX100" fmla="*/ 716949 w 1856107"/>
              <a:gd name="connsiteY100" fmla="*/ 0 h 5804095"/>
              <a:gd name="connsiteX101" fmla="*/ 860342 w 1856107"/>
              <a:gd name="connsiteY101" fmla="*/ 143393 h 5804095"/>
              <a:gd name="connsiteX102" fmla="*/ 860342 w 1856107"/>
              <a:gd name="connsiteY102" fmla="*/ 716949 h 5804095"/>
              <a:gd name="connsiteX103" fmla="*/ 716949 w 1856107"/>
              <a:gd name="connsiteY103" fmla="*/ 860342 h 5804095"/>
              <a:gd name="connsiteX104" fmla="*/ 143393 w 1856107"/>
              <a:gd name="connsiteY104" fmla="*/ 860342 h 5804095"/>
              <a:gd name="connsiteX105" fmla="*/ 0 w 1856107"/>
              <a:gd name="connsiteY105" fmla="*/ 716949 h 5804095"/>
              <a:gd name="connsiteX106" fmla="*/ 0 w 1856107"/>
              <a:gd name="connsiteY106" fmla="*/ 143393 h 5804095"/>
              <a:gd name="connsiteX107" fmla="*/ 143393 w 1856107"/>
              <a:gd name="connsiteY107" fmla="*/ 0 h 580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856107" h="5804095">
                <a:moveTo>
                  <a:pt x="1139158" y="4943753"/>
                </a:moveTo>
                <a:lnTo>
                  <a:pt x="1712714" y="4943753"/>
                </a:lnTo>
                <a:cubicBezTo>
                  <a:pt x="1791908" y="4943753"/>
                  <a:pt x="1856107" y="5007952"/>
                  <a:pt x="1856107" y="5087146"/>
                </a:cubicBezTo>
                <a:lnTo>
                  <a:pt x="1856107" y="5660702"/>
                </a:lnTo>
                <a:cubicBezTo>
                  <a:pt x="1856107" y="5739896"/>
                  <a:pt x="1791908" y="5804095"/>
                  <a:pt x="1712714" y="5804095"/>
                </a:cubicBezTo>
                <a:lnTo>
                  <a:pt x="1139158" y="5804095"/>
                </a:lnTo>
                <a:cubicBezTo>
                  <a:pt x="1059964" y="5804095"/>
                  <a:pt x="995765" y="5739896"/>
                  <a:pt x="995765" y="5660702"/>
                </a:cubicBezTo>
                <a:lnTo>
                  <a:pt x="995765" y="5087146"/>
                </a:lnTo>
                <a:cubicBezTo>
                  <a:pt x="995765" y="5007952"/>
                  <a:pt x="1059964" y="4943753"/>
                  <a:pt x="1139158" y="4943753"/>
                </a:cubicBezTo>
                <a:close/>
                <a:moveTo>
                  <a:pt x="143393" y="4943753"/>
                </a:moveTo>
                <a:lnTo>
                  <a:pt x="716949" y="4943753"/>
                </a:lnTo>
                <a:cubicBezTo>
                  <a:pt x="796143" y="4943753"/>
                  <a:pt x="860342" y="5007952"/>
                  <a:pt x="860342" y="5087146"/>
                </a:cubicBezTo>
                <a:lnTo>
                  <a:pt x="860342" y="5660702"/>
                </a:lnTo>
                <a:cubicBezTo>
                  <a:pt x="860342" y="5739896"/>
                  <a:pt x="796143" y="5804095"/>
                  <a:pt x="716949" y="5804095"/>
                </a:cubicBezTo>
                <a:lnTo>
                  <a:pt x="143393" y="5804095"/>
                </a:lnTo>
                <a:cubicBezTo>
                  <a:pt x="64199" y="5804095"/>
                  <a:pt x="0" y="5739896"/>
                  <a:pt x="0" y="5660702"/>
                </a:cubicBezTo>
                <a:lnTo>
                  <a:pt x="0" y="5087146"/>
                </a:lnTo>
                <a:cubicBezTo>
                  <a:pt x="0" y="5007952"/>
                  <a:pt x="64199" y="4943753"/>
                  <a:pt x="143393" y="4943753"/>
                </a:cubicBezTo>
                <a:close/>
                <a:moveTo>
                  <a:pt x="1139158" y="3955002"/>
                </a:moveTo>
                <a:lnTo>
                  <a:pt x="1712714" y="3955002"/>
                </a:lnTo>
                <a:cubicBezTo>
                  <a:pt x="1791908" y="3955002"/>
                  <a:pt x="1856107" y="4019201"/>
                  <a:pt x="1856107" y="4098395"/>
                </a:cubicBezTo>
                <a:lnTo>
                  <a:pt x="1856107" y="4671951"/>
                </a:lnTo>
                <a:cubicBezTo>
                  <a:pt x="1856107" y="4751145"/>
                  <a:pt x="1791908" y="4815344"/>
                  <a:pt x="1712714" y="4815344"/>
                </a:cubicBezTo>
                <a:lnTo>
                  <a:pt x="1139158" y="4815344"/>
                </a:lnTo>
                <a:cubicBezTo>
                  <a:pt x="1059964" y="4815344"/>
                  <a:pt x="995765" y="4751145"/>
                  <a:pt x="995765" y="4671951"/>
                </a:cubicBezTo>
                <a:lnTo>
                  <a:pt x="995765" y="4098395"/>
                </a:lnTo>
                <a:cubicBezTo>
                  <a:pt x="995765" y="4019201"/>
                  <a:pt x="1059964" y="3955002"/>
                  <a:pt x="1139158" y="3955002"/>
                </a:cubicBezTo>
                <a:close/>
                <a:moveTo>
                  <a:pt x="143393" y="3955002"/>
                </a:moveTo>
                <a:lnTo>
                  <a:pt x="716949" y="3955002"/>
                </a:lnTo>
                <a:cubicBezTo>
                  <a:pt x="796143" y="3955002"/>
                  <a:pt x="860342" y="4019201"/>
                  <a:pt x="860342" y="4098395"/>
                </a:cubicBezTo>
                <a:lnTo>
                  <a:pt x="860342" y="4671951"/>
                </a:lnTo>
                <a:cubicBezTo>
                  <a:pt x="860342" y="4751145"/>
                  <a:pt x="796143" y="4815344"/>
                  <a:pt x="716949" y="4815344"/>
                </a:cubicBezTo>
                <a:lnTo>
                  <a:pt x="143393" y="4815344"/>
                </a:lnTo>
                <a:cubicBezTo>
                  <a:pt x="64199" y="4815344"/>
                  <a:pt x="0" y="4751145"/>
                  <a:pt x="0" y="4671951"/>
                </a:cubicBezTo>
                <a:lnTo>
                  <a:pt x="0" y="4098395"/>
                </a:lnTo>
                <a:cubicBezTo>
                  <a:pt x="0" y="4019201"/>
                  <a:pt x="64199" y="3955002"/>
                  <a:pt x="143393" y="3955002"/>
                </a:cubicBezTo>
                <a:close/>
                <a:moveTo>
                  <a:pt x="1139158" y="2966252"/>
                </a:moveTo>
                <a:lnTo>
                  <a:pt x="1712714" y="2966252"/>
                </a:lnTo>
                <a:cubicBezTo>
                  <a:pt x="1791908" y="2966252"/>
                  <a:pt x="1856107" y="3030451"/>
                  <a:pt x="1856107" y="3109645"/>
                </a:cubicBezTo>
                <a:lnTo>
                  <a:pt x="1856107" y="3683201"/>
                </a:lnTo>
                <a:cubicBezTo>
                  <a:pt x="1856107" y="3762395"/>
                  <a:pt x="1791908" y="3826594"/>
                  <a:pt x="1712714" y="3826594"/>
                </a:cubicBezTo>
                <a:lnTo>
                  <a:pt x="1139158" y="3826594"/>
                </a:lnTo>
                <a:cubicBezTo>
                  <a:pt x="1059964" y="3826594"/>
                  <a:pt x="995765" y="3762395"/>
                  <a:pt x="995765" y="3683201"/>
                </a:cubicBezTo>
                <a:lnTo>
                  <a:pt x="995765" y="3109645"/>
                </a:lnTo>
                <a:cubicBezTo>
                  <a:pt x="995765" y="3030451"/>
                  <a:pt x="1059964" y="2966252"/>
                  <a:pt x="1139158" y="2966252"/>
                </a:cubicBezTo>
                <a:close/>
                <a:moveTo>
                  <a:pt x="143393" y="2966252"/>
                </a:moveTo>
                <a:lnTo>
                  <a:pt x="716949" y="2966252"/>
                </a:lnTo>
                <a:cubicBezTo>
                  <a:pt x="796143" y="2966252"/>
                  <a:pt x="860342" y="3030451"/>
                  <a:pt x="860342" y="3109645"/>
                </a:cubicBezTo>
                <a:lnTo>
                  <a:pt x="860342" y="3683201"/>
                </a:lnTo>
                <a:cubicBezTo>
                  <a:pt x="860342" y="3762395"/>
                  <a:pt x="796143" y="3826594"/>
                  <a:pt x="716949" y="3826594"/>
                </a:cubicBezTo>
                <a:lnTo>
                  <a:pt x="143393" y="3826594"/>
                </a:lnTo>
                <a:cubicBezTo>
                  <a:pt x="64199" y="3826594"/>
                  <a:pt x="0" y="3762395"/>
                  <a:pt x="0" y="3683201"/>
                </a:cubicBezTo>
                <a:lnTo>
                  <a:pt x="0" y="3109645"/>
                </a:lnTo>
                <a:cubicBezTo>
                  <a:pt x="0" y="3030451"/>
                  <a:pt x="64199" y="2966252"/>
                  <a:pt x="143393" y="2966252"/>
                </a:cubicBezTo>
                <a:close/>
                <a:moveTo>
                  <a:pt x="1139158" y="1977500"/>
                </a:moveTo>
                <a:lnTo>
                  <a:pt x="1712714" y="1977500"/>
                </a:lnTo>
                <a:cubicBezTo>
                  <a:pt x="1791908" y="1977500"/>
                  <a:pt x="1856107" y="2041699"/>
                  <a:pt x="1856107" y="2120893"/>
                </a:cubicBezTo>
                <a:lnTo>
                  <a:pt x="1856107" y="2694449"/>
                </a:lnTo>
                <a:cubicBezTo>
                  <a:pt x="1856107" y="2773643"/>
                  <a:pt x="1791908" y="2837842"/>
                  <a:pt x="1712714" y="2837842"/>
                </a:cubicBezTo>
                <a:lnTo>
                  <a:pt x="1139158" y="2837842"/>
                </a:lnTo>
                <a:cubicBezTo>
                  <a:pt x="1059964" y="2837842"/>
                  <a:pt x="995765" y="2773643"/>
                  <a:pt x="995765" y="2694449"/>
                </a:cubicBezTo>
                <a:lnTo>
                  <a:pt x="995765" y="2120893"/>
                </a:lnTo>
                <a:cubicBezTo>
                  <a:pt x="995765" y="2041699"/>
                  <a:pt x="1059964" y="1977500"/>
                  <a:pt x="1139158" y="1977500"/>
                </a:cubicBezTo>
                <a:close/>
                <a:moveTo>
                  <a:pt x="143393" y="1977500"/>
                </a:moveTo>
                <a:lnTo>
                  <a:pt x="716949" y="1977500"/>
                </a:lnTo>
                <a:cubicBezTo>
                  <a:pt x="796143" y="1977500"/>
                  <a:pt x="860342" y="2041699"/>
                  <a:pt x="860342" y="2120893"/>
                </a:cubicBezTo>
                <a:lnTo>
                  <a:pt x="860342" y="2694449"/>
                </a:lnTo>
                <a:cubicBezTo>
                  <a:pt x="860342" y="2773643"/>
                  <a:pt x="796143" y="2837842"/>
                  <a:pt x="716949" y="2837842"/>
                </a:cubicBezTo>
                <a:lnTo>
                  <a:pt x="143393" y="2837842"/>
                </a:lnTo>
                <a:cubicBezTo>
                  <a:pt x="64199" y="2837842"/>
                  <a:pt x="0" y="2773643"/>
                  <a:pt x="0" y="2694449"/>
                </a:cubicBezTo>
                <a:lnTo>
                  <a:pt x="0" y="2120893"/>
                </a:lnTo>
                <a:cubicBezTo>
                  <a:pt x="0" y="2041699"/>
                  <a:pt x="64199" y="1977500"/>
                  <a:pt x="143393" y="1977500"/>
                </a:cubicBezTo>
                <a:close/>
                <a:moveTo>
                  <a:pt x="1139158" y="988751"/>
                </a:moveTo>
                <a:lnTo>
                  <a:pt x="1712714" y="988751"/>
                </a:lnTo>
                <a:cubicBezTo>
                  <a:pt x="1791908" y="988751"/>
                  <a:pt x="1856107" y="1052950"/>
                  <a:pt x="1856107" y="1132144"/>
                </a:cubicBezTo>
                <a:lnTo>
                  <a:pt x="1856107" y="1705699"/>
                </a:lnTo>
                <a:cubicBezTo>
                  <a:pt x="1856107" y="1784893"/>
                  <a:pt x="1791908" y="1849092"/>
                  <a:pt x="1712714" y="1849092"/>
                </a:cubicBezTo>
                <a:lnTo>
                  <a:pt x="1139158" y="1849092"/>
                </a:lnTo>
                <a:cubicBezTo>
                  <a:pt x="1059964" y="1849092"/>
                  <a:pt x="995765" y="1784893"/>
                  <a:pt x="995765" y="1705699"/>
                </a:cubicBezTo>
                <a:lnTo>
                  <a:pt x="995765" y="1132144"/>
                </a:lnTo>
                <a:cubicBezTo>
                  <a:pt x="995765" y="1052950"/>
                  <a:pt x="1059964" y="988751"/>
                  <a:pt x="1139158" y="988751"/>
                </a:cubicBezTo>
                <a:close/>
                <a:moveTo>
                  <a:pt x="143393" y="988751"/>
                </a:moveTo>
                <a:lnTo>
                  <a:pt x="716949" y="988751"/>
                </a:lnTo>
                <a:cubicBezTo>
                  <a:pt x="796143" y="988751"/>
                  <a:pt x="860342" y="1052950"/>
                  <a:pt x="860342" y="1132144"/>
                </a:cubicBezTo>
                <a:lnTo>
                  <a:pt x="860342" y="1705699"/>
                </a:lnTo>
                <a:cubicBezTo>
                  <a:pt x="860342" y="1784893"/>
                  <a:pt x="796143" y="1849092"/>
                  <a:pt x="716949" y="1849092"/>
                </a:cubicBezTo>
                <a:lnTo>
                  <a:pt x="143393" y="1849092"/>
                </a:lnTo>
                <a:cubicBezTo>
                  <a:pt x="64199" y="1849092"/>
                  <a:pt x="0" y="1784893"/>
                  <a:pt x="0" y="1705699"/>
                </a:cubicBezTo>
                <a:lnTo>
                  <a:pt x="0" y="1132144"/>
                </a:lnTo>
                <a:cubicBezTo>
                  <a:pt x="0" y="1052950"/>
                  <a:pt x="64199" y="988751"/>
                  <a:pt x="143393" y="988751"/>
                </a:cubicBezTo>
                <a:close/>
                <a:moveTo>
                  <a:pt x="1139158" y="0"/>
                </a:moveTo>
                <a:lnTo>
                  <a:pt x="1712714" y="0"/>
                </a:lnTo>
                <a:cubicBezTo>
                  <a:pt x="1791908" y="0"/>
                  <a:pt x="1856107" y="64199"/>
                  <a:pt x="1856107" y="143393"/>
                </a:cubicBezTo>
                <a:lnTo>
                  <a:pt x="1856107" y="716949"/>
                </a:lnTo>
                <a:cubicBezTo>
                  <a:pt x="1856107" y="796143"/>
                  <a:pt x="1791908" y="860342"/>
                  <a:pt x="1712714" y="860342"/>
                </a:cubicBezTo>
                <a:lnTo>
                  <a:pt x="1139158" y="860342"/>
                </a:lnTo>
                <a:cubicBezTo>
                  <a:pt x="1059964" y="860342"/>
                  <a:pt x="995765" y="796143"/>
                  <a:pt x="995765" y="716949"/>
                </a:cubicBezTo>
                <a:lnTo>
                  <a:pt x="995765" y="143393"/>
                </a:lnTo>
                <a:cubicBezTo>
                  <a:pt x="995765" y="64199"/>
                  <a:pt x="1059964" y="0"/>
                  <a:pt x="1139158" y="0"/>
                </a:cubicBezTo>
                <a:close/>
                <a:moveTo>
                  <a:pt x="143393" y="0"/>
                </a:moveTo>
                <a:lnTo>
                  <a:pt x="716949" y="0"/>
                </a:lnTo>
                <a:cubicBezTo>
                  <a:pt x="796143" y="0"/>
                  <a:pt x="860342" y="64199"/>
                  <a:pt x="860342" y="143393"/>
                </a:cubicBezTo>
                <a:lnTo>
                  <a:pt x="860342" y="716949"/>
                </a:lnTo>
                <a:cubicBezTo>
                  <a:pt x="860342" y="796143"/>
                  <a:pt x="796143" y="860342"/>
                  <a:pt x="716949" y="860342"/>
                </a:cubicBezTo>
                <a:lnTo>
                  <a:pt x="143393" y="860342"/>
                </a:lnTo>
                <a:cubicBezTo>
                  <a:pt x="64199" y="860342"/>
                  <a:pt x="0" y="796143"/>
                  <a:pt x="0" y="716949"/>
                </a:cubicBezTo>
                <a:lnTo>
                  <a:pt x="0" y="143393"/>
                </a:lnTo>
                <a:cubicBezTo>
                  <a:pt x="0" y="64199"/>
                  <a:pt x="64199" y="0"/>
                  <a:pt x="14339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08291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_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312CEC-9DB8-37B1-ABE0-2EBEAEFD08C6}"/>
              </a:ext>
            </a:extLst>
          </p:cNvPr>
          <p:cNvSpPr>
            <a:spLocks noGrp="1"/>
          </p:cNvSpPr>
          <p:nvPr>
            <p:ph type="pic" sz="quarter" idx="10"/>
          </p:nvPr>
        </p:nvSpPr>
        <p:spPr>
          <a:xfrm>
            <a:off x="6993466" y="614818"/>
            <a:ext cx="4502334" cy="5634698"/>
          </a:xfrm>
          <a:custGeom>
            <a:avLst/>
            <a:gdLst>
              <a:gd name="connsiteX0" fmla="*/ 3663393 w 4502334"/>
              <a:gd name="connsiteY0" fmla="*/ 4627965 h 5634698"/>
              <a:gd name="connsiteX1" fmla="*/ 4334542 w 4502334"/>
              <a:gd name="connsiteY1" fmla="*/ 4627965 h 5634698"/>
              <a:gd name="connsiteX2" fmla="*/ 4502334 w 4502334"/>
              <a:gd name="connsiteY2" fmla="*/ 4795757 h 5634698"/>
              <a:gd name="connsiteX3" fmla="*/ 4502334 w 4502334"/>
              <a:gd name="connsiteY3" fmla="*/ 5466906 h 5634698"/>
              <a:gd name="connsiteX4" fmla="*/ 4334542 w 4502334"/>
              <a:gd name="connsiteY4" fmla="*/ 5634698 h 5634698"/>
              <a:gd name="connsiteX5" fmla="*/ 3663393 w 4502334"/>
              <a:gd name="connsiteY5" fmla="*/ 5634698 h 5634698"/>
              <a:gd name="connsiteX6" fmla="*/ 3495601 w 4502334"/>
              <a:gd name="connsiteY6" fmla="*/ 5466906 h 5634698"/>
              <a:gd name="connsiteX7" fmla="*/ 3495601 w 4502334"/>
              <a:gd name="connsiteY7" fmla="*/ 4795757 h 5634698"/>
              <a:gd name="connsiteX8" fmla="*/ 3663393 w 4502334"/>
              <a:gd name="connsiteY8" fmla="*/ 4627965 h 5634698"/>
              <a:gd name="connsiteX9" fmla="*/ 2498193 w 4502334"/>
              <a:gd name="connsiteY9" fmla="*/ 4627965 h 5634698"/>
              <a:gd name="connsiteX10" fmla="*/ 3169342 w 4502334"/>
              <a:gd name="connsiteY10" fmla="*/ 4627965 h 5634698"/>
              <a:gd name="connsiteX11" fmla="*/ 3337134 w 4502334"/>
              <a:gd name="connsiteY11" fmla="*/ 4795757 h 5634698"/>
              <a:gd name="connsiteX12" fmla="*/ 3337134 w 4502334"/>
              <a:gd name="connsiteY12" fmla="*/ 5466906 h 5634698"/>
              <a:gd name="connsiteX13" fmla="*/ 3169342 w 4502334"/>
              <a:gd name="connsiteY13" fmla="*/ 5634698 h 5634698"/>
              <a:gd name="connsiteX14" fmla="*/ 2498193 w 4502334"/>
              <a:gd name="connsiteY14" fmla="*/ 5634698 h 5634698"/>
              <a:gd name="connsiteX15" fmla="*/ 2330401 w 4502334"/>
              <a:gd name="connsiteY15" fmla="*/ 5466906 h 5634698"/>
              <a:gd name="connsiteX16" fmla="*/ 2330401 w 4502334"/>
              <a:gd name="connsiteY16" fmla="*/ 4795757 h 5634698"/>
              <a:gd name="connsiteX17" fmla="*/ 2498193 w 4502334"/>
              <a:gd name="connsiteY17" fmla="*/ 4627965 h 5634698"/>
              <a:gd name="connsiteX18" fmla="*/ 1332992 w 4502334"/>
              <a:gd name="connsiteY18" fmla="*/ 4627965 h 5634698"/>
              <a:gd name="connsiteX19" fmla="*/ 2004141 w 4502334"/>
              <a:gd name="connsiteY19" fmla="*/ 4627965 h 5634698"/>
              <a:gd name="connsiteX20" fmla="*/ 2171933 w 4502334"/>
              <a:gd name="connsiteY20" fmla="*/ 4795757 h 5634698"/>
              <a:gd name="connsiteX21" fmla="*/ 2171933 w 4502334"/>
              <a:gd name="connsiteY21" fmla="*/ 5466906 h 5634698"/>
              <a:gd name="connsiteX22" fmla="*/ 2004141 w 4502334"/>
              <a:gd name="connsiteY22" fmla="*/ 5634698 h 5634698"/>
              <a:gd name="connsiteX23" fmla="*/ 1332992 w 4502334"/>
              <a:gd name="connsiteY23" fmla="*/ 5634698 h 5634698"/>
              <a:gd name="connsiteX24" fmla="*/ 1165200 w 4502334"/>
              <a:gd name="connsiteY24" fmla="*/ 5466906 h 5634698"/>
              <a:gd name="connsiteX25" fmla="*/ 1165200 w 4502334"/>
              <a:gd name="connsiteY25" fmla="*/ 4795757 h 5634698"/>
              <a:gd name="connsiteX26" fmla="*/ 1332992 w 4502334"/>
              <a:gd name="connsiteY26" fmla="*/ 4627965 h 5634698"/>
              <a:gd name="connsiteX27" fmla="*/ 167792 w 4502334"/>
              <a:gd name="connsiteY27" fmla="*/ 4627965 h 5634698"/>
              <a:gd name="connsiteX28" fmla="*/ 838941 w 4502334"/>
              <a:gd name="connsiteY28" fmla="*/ 4627965 h 5634698"/>
              <a:gd name="connsiteX29" fmla="*/ 1006733 w 4502334"/>
              <a:gd name="connsiteY29" fmla="*/ 4795757 h 5634698"/>
              <a:gd name="connsiteX30" fmla="*/ 1006733 w 4502334"/>
              <a:gd name="connsiteY30" fmla="*/ 5466906 h 5634698"/>
              <a:gd name="connsiteX31" fmla="*/ 838941 w 4502334"/>
              <a:gd name="connsiteY31" fmla="*/ 5634698 h 5634698"/>
              <a:gd name="connsiteX32" fmla="*/ 167792 w 4502334"/>
              <a:gd name="connsiteY32" fmla="*/ 5634698 h 5634698"/>
              <a:gd name="connsiteX33" fmla="*/ 0 w 4502334"/>
              <a:gd name="connsiteY33" fmla="*/ 5466906 h 5634698"/>
              <a:gd name="connsiteX34" fmla="*/ 0 w 4502334"/>
              <a:gd name="connsiteY34" fmla="*/ 4795757 h 5634698"/>
              <a:gd name="connsiteX35" fmla="*/ 167792 w 4502334"/>
              <a:gd name="connsiteY35" fmla="*/ 4627965 h 5634698"/>
              <a:gd name="connsiteX36" fmla="*/ 3663393 w 4502334"/>
              <a:gd name="connsiteY36" fmla="*/ 3470974 h 5634698"/>
              <a:gd name="connsiteX37" fmla="*/ 4334542 w 4502334"/>
              <a:gd name="connsiteY37" fmla="*/ 3470974 h 5634698"/>
              <a:gd name="connsiteX38" fmla="*/ 4502334 w 4502334"/>
              <a:gd name="connsiteY38" fmla="*/ 3638766 h 5634698"/>
              <a:gd name="connsiteX39" fmla="*/ 4502334 w 4502334"/>
              <a:gd name="connsiteY39" fmla="*/ 4309915 h 5634698"/>
              <a:gd name="connsiteX40" fmla="*/ 4334542 w 4502334"/>
              <a:gd name="connsiteY40" fmla="*/ 4477707 h 5634698"/>
              <a:gd name="connsiteX41" fmla="*/ 3663393 w 4502334"/>
              <a:gd name="connsiteY41" fmla="*/ 4477707 h 5634698"/>
              <a:gd name="connsiteX42" fmla="*/ 3495601 w 4502334"/>
              <a:gd name="connsiteY42" fmla="*/ 4309915 h 5634698"/>
              <a:gd name="connsiteX43" fmla="*/ 3495601 w 4502334"/>
              <a:gd name="connsiteY43" fmla="*/ 3638766 h 5634698"/>
              <a:gd name="connsiteX44" fmla="*/ 3663393 w 4502334"/>
              <a:gd name="connsiteY44" fmla="*/ 3470974 h 5634698"/>
              <a:gd name="connsiteX45" fmla="*/ 2498193 w 4502334"/>
              <a:gd name="connsiteY45" fmla="*/ 3470974 h 5634698"/>
              <a:gd name="connsiteX46" fmla="*/ 3169342 w 4502334"/>
              <a:gd name="connsiteY46" fmla="*/ 3470974 h 5634698"/>
              <a:gd name="connsiteX47" fmla="*/ 3337134 w 4502334"/>
              <a:gd name="connsiteY47" fmla="*/ 3638766 h 5634698"/>
              <a:gd name="connsiteX48" fmla="*/ 3337134 w 4502334"/>
              <a:gd name="connsiteY48" fmla="*/ 4309915 h 5634698"/>
              <a:gd name="connsiteX49" fmla="*/ 3169342 w 4502334"/>
              <a:gd name="connsiteY49" fmla="*/ 4477707 h 5634698"/>
              <a:gd name="connsiteX50" fmla="*/ 2498193 w 4502334"/>
              <a:gd name="connsiteY50" fmla="*/ 4477707 h 5634698"/>
              <a:gd name="connsiteX51" fmla="*/ 2330401 w 4502334"/>
              <a:gd name="connsiteY51" fmla="*/ 4309915 h 5634698"/>
              <a:gd name="connsiteX52" fmla="*/ 2330401 w 4502334"/>
              <a:gd name="connsiteY52" fmla="*/ 3638766 h 5634698"/>
              <a:gd name="connsiteX53" fmla="*/ 2498193 w 4502334"/>
              <a:gd name="connsiteY53" fmla="*/ 3470974 h 5634698"/>
              <a:gd name="connsiteX54" fmla="*/ 1332992 w 4502334"/>
              <a:gd name="connsiteY54" fmla="*/ 3470974 h 5634698"/>
              <a:gd name="connsiteX55" fmla="*/ 2004141 w 4502334"/>
              <a:gd name="connsiteY55" fmla="*/ 3470974 h 5634698"/>
              <a:gd name="connsiteX56" fmla="*/ 2171933 w 4502334"/>
              <a:gd name="connsiteY56" fmla="*/ 3638766 h 5634698"/>
              <a:gd name="connsiteX57" fmla="*/ 2171933 w 4502334"/>
              <a:gd name="connsiteY57" fmla="*/ 4309915 h 5634698"/>
              <a:gd name="connsiteX58" fmla="*/ 2004141 w 4502334"/>
              <a:gd name="connsiteY58" fmla="*/ 4477707 h 5634698"/>
              <a:gd name="connsiteX59" fmla="*/ 1332992 w 4502334"/>
              <a:gd name="connsiteY59" fmla="*/ 4477707 h 5634698"/>
              <a:gd name="connsiteX60" fmla="*/ 1165200 w 4502334"/>
              <a:gd name="connsiteY60" fmla="*/ 4309915 h 5634698"/>
              <a:gd name="connsiteX61" fmla="*/ 1165200 w 4502334"/>
              <a:gd name="connsiteY61" fmla="*/ 3638766 h 5634698"/>
              <a:gd name="connsiteX62" fmla="*/ 1332992 w 4502334"/>
              <a:gd name="connsiteY62" fmla="*/ 3470974 h 5634698"/>
              <a:gd name="connsiteX63" fmla="*/ 167792 w 4502334"/>
              <a:gd name="connsiteY63" fmla="*/ 3470974 h 5634698"/>
              <a:gd name="connsiteX64" fmla="*/ 838941 w 4502334"/>
              <a:gd name="connsiteY64" fmla="*/ 3470974 h 5634698"/>
              <a:gd name="connsiteX65" fmla="*/ 1006733 w 4502334"/>
              <a:gd name="connsiteY65" fmla="*/ 3638766 h 5634698"/>
              <a:gd name="connsiteX66" fmla="*/ 1006733 w 4502334"/>
              <a:gd name="connsiteY66" fmla="*/ 4309915 h 5634698"/>
              <a:gd name="connsiteX67" fmla="*/ 838941 w 4502334"/>
              <a:gd name="connsiteY67" fmla="*/ 4477707 h 5634698"/>
              <a:gd name="connsiteX68" fmla="*/ 167792 w 4502334"/>
              <a:gd name="connsiteY68" fmla="*/ 4477707 h 5634698"/>
              <a:gd name="connsiteX69" fmla="*/ 0 w 4502334"/>
              <a:gd name="connsiteY69" fmla="*/ 4309915 h 5634698"/>
              <a:gd name="connsiteX70" fmla="*/ 0 w 4502334"/>
              <a:gd name="connsiteY70" fmla="*/ 3638766 h 5634698"/>
              <a:gd name="connsiteX71" fmla="*/ 167792 w 4502334"/>
              <a:gd name="connsiteY71" fmla="*/ 3470974 h 5634698"/>
              <a:gd name="connsiteX72" fmla="*/ 3663393 w 4502334"/>
              <a:gd name="connsiteY72" fmla="*/ 2313982 h 5634698"/>
              <a:gd name="connsiteX73" fmla="*/ 4334542 w 4502334"/>
              <a:gd name="connsiteY73" fmla="*/ 2313982 h 5634698"/>
              <a:gd name="connsiteX74" fmla="*/ 4502334 w 4502334"/>
              <a:gd name="connsiteY74" fmla="*/ 2481774 h 5634698"/>
              <a:gd name="connsiteX75" fmla="*/ 4502334 w 4502334"/>
              <a:gd name="connsiteY75" fmla="*/ 3152923 h 5634698"/>
              <a:gd name="connsiteX76" fmla="*/ 4334542 w 4502334"/>
              <a:gd name="connsiteY76" fmla="*/ 3320715 h 5634698"/>
              <a:gd name="connsiteX77" fmla="*/ 3663393 w 4502334"/>
              <a:gd name="connsiteY77" fmla="*/ 3320715 h 5634698"/>
              <a:gd name="connsiteX78" fmla="*/ 3495601 w 4502334"/>
              <a:gd name="connsiteY78" fmla="*/ 3152923 h 5634698"/>
              <a:gd name="connsiteX79" fmla="*/ 3495601 w 4502334"/>
              <a:gd name="connsiteY79" fmla="*/ 2481774 h 5634698"/>
              <a:gd name="connsiteX80" fmla="*/ 3663393 w 4502334"/>
              <a:gd name="connsiteY80" fmla="*/ 2313982 h 5634698"/>
              <a:gd name="connsiteX81" fmla="*/ 2498193 w 4502334"/>
              <a:gd name="connsiteY81" fmla="*/ 2313982 h 5634698"/>
              <a:gd name="connsiteX82" fmla="*/ 3169342 w 4502334"/>
              <a:gd name="connsiteY82" fmla="*/ 2313982 h 5634698"/>
              <a:gd name="connsiteX83" fmla="*/ 3337134 w 4502334"/>
              <a:gd name="connsiteY83" fmla="*/ 2481774 h 5634698"/>
              <a:gd name="connsiteX84" fmla="*/ 3337134 w 4502334"/>
              <a:gd name="connsiteY84" fmla="*/ 3152923 h 5634698"/>
              <a:gd name="connsiteX85" fmla="*/ 3169342 w 4502334"/>
              <a:gd name="connsiteY85" fmla="*/ 3320715 h 5634698"/>
              <a:gd name="connsiteX86" fmla="*/ 2498193 w 4502334"/>
              <a:gd name="connsiteY86" fmla="*/ 3320715 h 5634698"/>
              <a:gd name="connsiteX87" fmla="*/ 2330401 w 4502334"/>
              <a:gd name="connsiteY87" fmla="*/ 3152923 h 5634698"/>
              <a:gd name="connsiteX88" fmla="*/ 2330401 w 4502334"/>
              <a:gd name="connsiteY88" fmla="*/ 2481774 h 5634698"/>
              <a:gd name="connsiteX89" fmla="*/ 2498193 w 4502334"/>
              <a:gd name="connsiteY89" fmla="*/ 2313982 h 5634698"/>
              <a:gd name="connsiteX90" fmla="*/ 1332992 w 4502334"/>
              <a:gd name="connsiteY90" fmla="*/ 2313982 h 5634698"/>
              <a:gd name="connsiteX91" fmla="*/ 2004141 w 4502334"/>
              <a:gd name="connsiteY91" fmla="*/ 2313982 h 5634698"/>
              <a:gd name="connsiteX92" fmla="*/ 2171933 w 4502334"/>
              <a:gd name="connsiteY92" fmla="*/ 2481774 h 5634698"/>
              <a:gd name="connsiteX93" fmla="*/ 2171933 w 4502334"/>
              <a:gd name="connsiteY93" fmla="*/ 3152923 h 5634698"/>
              <a:gd name="connsiteX94" fmla="*/ 2004141 w 4502334"/>
              <a:gd name="connsiteY94" fmla="*/ 3320715 h 5634698"/>
              <a:gd name="connsiteX95" fmla="*/ 1332992 w 4502334"/>
              <a:gd name="connsiteY95" fmla="*/ 3320715 h 5634698"/>
              <a:gd name="connsiteX96" fmla="*/ 1165200 w 4502334"/>
              <a:gd name="connsiteY96" fmla="*/ 3152923 h 5634698"/>
              <a:gd name="connsiteX97" fmla="*/ 1165200 w 4502334"/>
              <a:gd name="connsiteY97" fmla="*/ 2481774 h 5634698"/>
              <a:gd name="connsiteX98" fmla="*/ 1332992 w 4502334"/>
              <a:gd name="connsiteY98" fmla="*/ 2313982 h 5634698"/>
              <a:gd name="connsiteX99" fmla="*/ 167792 w 4502334"/>
              <a:gd name="connsiteY99" fmla="*/ 2313982 h 5634698"/>
              <a:gd name="connsiteX100" fmla="*/ 838941 w 4502334"/>
              <a:gd name="connsiteY100" fmla="*/ 2313982 h 5634698"/>
              <a:gd name="connsiteX101" fmla="*/ 1006733 w 4502334"/>
              <a:gd name="connsiteY101" fmla="*/ 2481774 h 5634698"/>
              <a:gd name="connsiteX102" fmla="*/ 1006733 w 4502334"/>
              <a:gd name="connsiteY102" fmla="*/ 3152923 h 5634698"/>
              <a:gd name="connsiteX103" fmla="*/ 838941 w 4502334"/>
              <a:gd name="connsiteY103" fmla="*/ 3320715 h 5634698"/>
              <a:gd name="connsiteX104" fmla="*/ 167792 w 4502334"/>
              <a:gd name="connsiteY104" fmla="*/ 3320715 h 5634698"/>
              <a:gd name="connsiteX105" fmla="*/ 0 w 4502334"/>
              <a:gd name="connsiteY105" fmla="*/ 3152923 h 5634698"/>
              <a:gd name="connsiteX106" fmla="*/ 0 w 4502334"/>
              <a:gd name="connsiteY106" fmla="*/ 2481774 h 5634698"/>
              <a:gd name="connsiteX107" fmla="*/ 167792 w 4502334"/>
              <a:gd name="connsiteY107" fmla="*/ 2313982 h 5634698"/>
              <a:gd name="connsiteX108" fmla="*/ 167792 w 4502334"/>
              <a:gd name="connsiteY108" fmla="*/ 1156993 h 5634698"/>
              <a:gd name="connsiteX109" fmla="*/ 838941 w 4502334"/>
              <a:gd name="connsiteY109" fmla="*/ 1156993 h 5634698"/>
              <a:gd name="connsiteX110" fmla="*/ 1006733 w 4502334"/>
              <a:gd name="connsiteY110" fmla="*/ 1324784 h 5634698"/>
              <a:gd name="connsiteX111" fmla="*/ 1006733 w 4502334"/>
              <a:gd name="connsiteY111" fmla="*/ 1995932 h 5634698"/>
              <a:gd name="connsiteX112" fmla="*/ 838941 w 4502334"/>
              <a:gd name="connsiteY112" fmla="*/ 2163724 h 5634698"/>
              <a:gd name="connsiteX113" fmla="*/ 167792 w 4502334"/>
              <a:gd name="connsiteY113" fmla="*/ 2163724 h 5634698"/>
              <a:gd name="connsiteX114" fmla="*/ 0 w 4502334"/>
              <a:gd name="connsiteY114" fmla="*/ 1995932 h 5634698"/>
              <a:gd name="connsiteX115" fmla="*/ 0 w 4502334"/>
              <a:gd name="connsiteY115" fmla="*/ 1324784 h 5634698"/>
              <a:gd name="connsiteX116" fmla="*/ 167792 w 4502334"/>
              <a:gd name="connsiteY116" fmla="*/ 1156993 h 5634698"/>
              <a:gd name="connsiteX117" fmla="*/ 3663393 w 4502334"/>
              <a:gd name="connsiteY117" fmla="*/ 1156992 h 5634698"/>
              <a:gd name="connsiteX118" fmla="*/ 4334542 w 4502334"/>
              <a:gd name="connsiteY118" fmla="*/ 1156992 h 5634698"/>
              <a:gd name="connsiteX119" fmla="*/ 4502334 w 4502334"/>
              <a:gd name="connsiteY119" fmla="*/ 1324783 h 5634698"/>
              <a:gd name="connsiteX120" fmla="*/ 4502334 w 4502334"/>
              <a:gd name="connsiteY120" fmla="*/ 1995932 h 5634698"/>
              <a:gd name="connsiteX121" fmla="*/ 4334542 w 4502334"/>
              <a:gd name="connsiteY121" fmla="*/ 2163724 h 5634698"/>
              <a:gd name="connsiteX122" fmla="*/ 3663393 w 4502334"/>
              <a:gd name="connsiteY122" fmla="*/ 2163724 h 5634698"/>
              <a:gd name="connsiteX123" fmla="*/ 3495601 w 4502334"/>
              <a:gd name="connsiteY123" fmla="*/ 1995932 h 5634698"/>
              <a:gd name="connsiteX124" fmla="*/ 3495601 w 4502334"/>
              <a:gd name="connsiteY124" fmla="*/ 1324783 h 5634698"/>
              <a:gd name="connsiteX125" fmla="*/ 3663393 w 4502334"/>
              <a:gd name="connsiteY125" fmla="*/ 1156992 h 5634698"/>
              <a:gd name="connsiteX126" fmla="*/ 2498193 w 4502334"/>
              <a:gd name="connsiteY126" fmla="*/ 1156992 h 5634698"/>
              <a:gd name="connsiteX127" fmla="*/ 3169342 w 4502334"/>
              <a:gd name="connsiteY127" fmla="*/ 1156992 h 5634698"/>
              <a:gd name="connsiteX128" fmla="*/ 3337134 w 4502334"/>
              <a:gd name="connsiteY128" fmla="*/ 1324784 h 5634698"/>
              <a:gd name="connsiteX129" fmla="*/ 3337134 w 4502334"/>
              <a:gd name="connsiteY129" fmla="*/ 1995932 h 5634698"/>
              <a:gd name="connsiteX130" fmla="*/ 3169342 w 4502334"/>
              <a:gd name="connsiteY130" fmla="*/ 2163724 h 5634698"/>
              <a:gd name="connsiteX131" fmla="*/ 2498193 w 4502334"/>
              <a:gd name="connsiteY131" fmla="*/ 2163724 h 5634698"/>
              <a:gd name="connsiteX132" fmla="*/ 2330401 w 4502334"/>
              <a:gd name="connsiteY132" fmla="*/ 1995932 h 5634698"/>
              <a:gd name="connsiteX133" fmla="*/ 2330401 w 4502334"/>
              <a:gd name="connsiteY133" fmla="*/ 1324784 h 5634698"/>
              <a:gd name="connsiteX134" fmla="*/ 2498193 w 4502334"/>
              <a:gd name="connsiteY134" fmla="*/ 1156992 h 5634698"/>
              <a:gd name="connsiteX135" fmla="*/ 1332992 w 4502334"/>
              <a:gd name="connsiteY135" fmla="*/ 1156992 h 5634698"/>
              <a:gd name="connsiteX136" fmla="*/ 2004141 w 4502334"/>
              <a:gd name="connsiteY136" fmla="*/ 1156992 h 5634698"/>
              <a:gd name="connsiteX137" fmla="*/ 2171933 w 4502334"/>
              <a:gd name="connsiteY137" fmla="*/ 1324784 h 5634698"/>
              <a:gd name="connsiteX138" fmla="*/ 2171933 w 4502334"/>
              <a:gd name="connsiteY138" fmla="*/ 1995932 h 5634698"/>
              <a:gd name="connsiteX139" fmla="*/ 2004141 w 4502334"/>
              <a:gd name="connsiteY139" fmla="*/ 2163724 h 5634698"/>
              <a:gd name="connsiteX140" fmla="*/ 1332992 w 4502334"/>
              <a:gd name="connsiteY140" fmla="*/ 2163724 h 5634698"/>
              <a:gd name="connsiteX141" fmla="*/ 1165200 w 4502334"/>
              <a:gd name="connsiteY141" fmla="*/ 1995932 h 5634698"/>
              <a:gd name="connsiteX142" fmla="*/ 1165200 w 4502334"/>
              <a:gd name="connsiteY142" fmla="*/ 1324784 h 5634698"/>
              <a:gd name="connsiteX143" fmla="*/ 1332992 w 4502334"/>
              <a:gd name="connsiteY143" fmla="*/ 1156992 h 5634698"/>
              <a:gd name="connsiteX144" fmla="*/ 3663393 w 4502334"/>
              <a:gd name="connsiteY144" fmla="*/ 0 h 5634698"/>
              <a:gd name="connsiteX145" fmla="*/ 4334542 w 4502334"/>
              <a:gd name="connsiteY145" fmla="*/ 0 h 5634698"/>
              <a:gd name="connsiteX146" fmla="*/ 4502334 w 4502334"/>
              <a:gd name="connsiteY146" fmla="*/ 167792 h 5634698"/>
              <a:gd name="connsiteX147" fmla="*/ 4502334 w 4502334"/>
              <a:gd name="connsiteY147" fmla="*/ 838941 h 5634698"/>
              <a:gd name="connsiteX148" fmla="*/ 4334542 w 4502334"/>
              <a:gd name="connsiteY148" fmla="*/ 1006733 h 5634698"/>
              <a:gd name="connsiteX149" fmla="*/ 3663393 w 4502334"/>
              <a:gd name="connsiteY149" fmla="*/ 1006733 h 5634698"/>
              <a:gd name="connsiteX150" fmla="*/ 3495601 w 4502334"/>
              <a:gd name="connsiteY150" fmla="*/ 838941 h 5634698"/>
              <a:gd name="connsiteX151" fmla="*/ 3495601 w 4502334"/>
              <a:gd name="connsiteY151" fmla="*/ 167792 h 5634698"/>
              <a:gd name="connsiteX152" fmla="*/ 3663393 w 4502334"/>
              <a:gd name="connsiteY152" fmla="*/ 0 h 5634698"/>
              <a:gd name="connsiteX153" fmla="*/ 2498193 w 4502334"/>
              <a:gd name="connsiteY153" fmla="*/ 0 h 5634698"/>
              <a:gd name="connsiteX154" fmla="*/ 3169342 w 4502334"/>
              <a:gd name="connsiteY154" fmla="*/ 0 h 5634698"/>
              <a:gd name="connsiteX155" fmla="*/ 3337134 w 4502334"/>
              <a:gd name="connsiteY155" fmla="*/ 167792 h 5634698"/>
              <a:gd name="connsiteX156" fmla="*/ 3337134 w 4502334"/>
              <a:gd name="connsiteY156" fmla="*/ 838941 h 5634698"/>
              <a:gd name="connsiteX157" fmla="*/ 3169342 w 4502334"/>
              <a:gd name="connsiteY157" fmla="*/ 1006733 h 5634698"/>
              <a:gd name="connsiteX158" fmla="*/ 2498193 w 4502334"/>
              <a:gd name="connsiteY158" fmla="*/ 1006733 h 5634698"/>
              <a:gd name="connsiteX159" fmla="*/ 2330401 w 4502334"/>
              <a:gd name="connsiteY159" fmla="*/ 838941 h 5634698"/>
              <a:gd name="connsiteX160" fmla="*/ 2330401 w 4502334"/>
              <a:gd name="connsiteY160" fmla="*/ 167792 h 5634698"/>
              <a:gd name="connsiteX161" fmla="*/ 2498193 w 4502334"/>
              <a:gd name="connsiteY161" fmla="*/ 0 h 5634698"/>
              <a:gd name="connsiteX162" fmla="*/ 1332992 w 4502334"/>
              <a:gd name="connsiteY162" fmla="*/ 0 h 5634698"/>
              <a:gd name="connsiteX163" fmla="*/ 2004141 w 4502334"/>
              <a:gd name="connsiteY163" fmla="*/ 0 h 5634698"/>
              <a:gd name="connsiteX164" fmla="*/ 2171933 w 4502334"/>
              <a:gd name="connsiteY164" fmla="*/ 167792 h 5634698"/>
              <a:gd name="connsiteX165" fmla="*/ 2171933 w 4502334"/>
              <a:gd name="connsiteY165" fmla="*/ 838942 h 5634698"/>
              <a:gd name="connsiteX166" fmla="*/ 2004141 w 4502334"/>
              <a:gd name="connsiteY166" fmla="*/ 1006733 h 5634698"/>
              <a:gd name="connsiteX167" fmla="*/ 1332992 w 4502334"/>
              <a:gd name="connsiteY167" fmla="*/ 1006733 h 5634698"/>
              <a:gd name="connsiteX168" fmla="*/ 1165200 w 4502334"/>
              <a:gd name="connsiteY168" fmla="*/ 838942 h 5634698"/>
              <a:gd name="connsiteX169" fmla="*/ 1165200 w 4502334"/>
              <a:gd name="connsiteY169" fmla="*/ 167792 h 5634698"/>
              <a:gd name="connsiteX170" fmla="*/ 1332992 w 4502334"/>
              <a:gd name="connsiteY170" fmla="*/ 0 h 5634698"/>
              <a:gd name="connsiteX171" fmla="*/ 167792 w 4502334"/>
              <a:gd name="connsiteY171" fmla="*/ 0 h 5634698"/>
              <a:gd name="connsiteX172" fmla="*/ 838941 w 4502334"/>
              <a:gd name="connsiteY172" fmla="*/ 0 h 5634698"/>
              <a:gd name="connsiteX173" fmla="*/ 1006733 w 4502334"/>
              <a:gd name="connsiteY173" fmla="*/ 167792 h 5634698"/>
              <a:gd name="connsiteX174" fmla="*/ 1006733 w 4502334"/>
              <a:gd name="connsiteY174" fmla="*/ 838942 h 5634698"/>
              <a:gd name="connsiteX175" fmla="*/ 838941 w 4502334"/>
              <a:gd name="connsiteY175" fmla="*/ 1006733 h 5634698"/>
              <a:gd name="connsiteX176" fmla="*/ 167792 w 4502334"/>
              <a:gd name="connsiteY176" fmla="*/ 1006733 h 5634698"/>
              <a:gd name="connsiteX177" fmla="*/ 0 w 4502334"/>
              <a:gd name="connsiteY177" fmla="*/ 838942 h 5634698"/>
              <a:gd name="connsiteX178" fmla="*/ 0 w 4502334"/>
              <a:gd name="connsiteY178" fmla="*/ 167792 h 5634698"/>
              <a:gd name="connsiteX179" fmla="*/ 167792 w 4502334"/>
              <a:gd name="connsiteY179" fmla="*/ 0 h 563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4502334" h="5634698">
                <a:moveTo>
                  <a:pt x="3663393" y="4627965"/>
                </a:moveTo>
                <a:lnTo>
                  <a:pt x="4334542" y="4627965"/>
                </a:lnTo>
                <a:cubicBezTo>
                  <a:pt x="4427211" y="4627965"/>
                  <a:pt x="4502334" y="4703088"/>
                  <a:pt x="4502334" y="4795757"/>
                </a:cubicBezTo>
                <a:lnTo>
                  <a:pt x="4502334" y="5466906"/>
                </a:lnTo>
                <a:cubicBezTo>
                  <a:pt x="4502334" y="5559575"/>
                  <a:pt x="4427211" y="5634698"/>
                  <a:pt x="4334542" y="5634698"/>
                </a:cubicBezTo>
                <a:lnTo>
                  <a:pt x="3663393" y="5634698"/>
                </a:lnTo>
                <a:cubicBezTo>
                  <a:pt x="3570724" y="5634698"/>
                  <a:pt x="3495601" y="5559575"/>
                  <a:pt x="3495601" y="5466906"/>
                </a:cubicBezTo>
                <a:lnTo>
                  <a:pt x="3495601" y="4795757"/>
                </a:lnTo>
                <a:cubicBezTo>
                  <a:pt x="3495601" y="4703088"/>
                  <a:pt x="3570724" y="4627965"/>
                  <a:pt x="3663393" y="4627965"/>
                </a:cubicBezTo>
                <a:close/>
                <a:moveTo>
                  <a:pt x="2498193" y="4627965"/>
                </a:moveTo>
                <a:lnTo>
                  <a:pt x="3169342" y="4627965"/>
                </a:lnTo>
                <a:cubicBezTo>
                  <a:pt x="3262011" y="4627965"/>
                  <a:pt x="3337134" y="4703088"/>
                  <a:pt x="3337134" y="4795757"/>
                </a:cubicBezTo>
                <a:lnTo>
                  <a:pt x="3337134" y="5466906"/>
                </a:lnTo>
                <a:cubicBezTo>
                  <a:pt x="3337134" y="5559575"/>
                  <a:pt x="3262011" y="5634698"/>
                  <a:pt x="3169342" y="5634698"/>
                </a:cubicBezTo>
                <a:lnTo>
                  <a:pt x="2498193" y="5634698"/>
                </a:lnTo>
                <a:cubicBezTo>
                  <a:pt x="2405524" y="5634698"/>
                  <a:pt x="2330401" y="5559575"/>
                  <a:pt x="2330401" y="5466906"/>
                </a:cubicBezTo>
                <a:lnTo>
                  <a:pt x="2330401" y="4795757"/>
                </a:lnTo>
                <a:cubicBezTo>
                  <a:pt x="2330401" y="4703088"/>
                  <a:pt x="2405524" y="4627965"/>
                  <a:pt x="2498193" y="4627965"/>
                </a:cubicBezTo>
                <a:close/>
                <a:moveTo>
                  <a:pt x="1332992" y="4627965"/>
                </a:moveTo>
                <a:lnTo>
                  <a:pt x="2004141" y="4627965"/>
                </a:lnTo>
                <a:cubicBezTo>
                  <a:pt x="2096810" y="4627965"/>
                  <a:pt x="2171933" y="4703088"/>
                  <a:pt x="2171933" y="4795757"/>
                </a:cubicBezTo>
                <a:lnTo>
                  <a:pt x="2171933" y="5466906"/>
                </a:lnTo>
                <a:cubicBezTo>
                  <a:pt x="2171933" y="5559575"/>
                  <a:pt x="2096810" y="5634698"/>
                  <a:pt x="2004141" y="5634698"/>
                </a:cubicBezTo>
                <a:lnTo>
                  <a:pt x="1332992" y="5634698"/>
                </a:lnTo>
                <a:cubicBezTo>
                  <a:pt x="1240323" y="5634698"/>
                  <a:pt x="1165200" y="5559575"/>
                  <a:pt x="1165200" y="5466906"/>
                </a:cubicBezTo>
                <a:lnTo>
                  <a:pt x="1165200" y="4795757"/>
                </a:lnTo>
                <a:cubicBezTo>
                  <a:pt x="1165200" y="4703088"/>
                  <a:pt x="1240323" y="4627965"/>
                  <a:pt x="1332992" y="4627965"/>
                </a:cubicBezTo>
                <a:close/>
                <a:moveTo>
                  <a:pt x="167792" y="4627965"/>
                </a:moveTo>
                <a:lnTo>
                  <a:pt x="838941" y="4627965"/>
                </a:lnTo>
                <a:cubicBezTo>
                  <a:pt x="931610" y="4627965"/>
                  <a:pt x="1006733" y="4703088"/>
                  <a:pt x="1006733" y="4795757"/>
                </a:cubicBezTo>
                <a:lnTo>
                  <a:pt x="1006733" y="5466906"/>
                </a:lnTo>
                <a:cubicBezTo>
                  <a:pt x="1006733" y="5559575"/>
                  <a:pt x="931610" y="5634698"/>
                  <a:pt x="838941" y="5634698"/>
                </a:cubicBezTo>
                <a:lnTo>
                  <a:pt x="167792" y="5634698"/>
                </a:lnTo>
                <a:cubicBezTo>
                  <a:pt x="75123" y="5634698"/>
                  <a:pt x="0" y="5559575"/>
                  <a:pt x="0" y="5466906"/>
                </a:cubicBezTo>
                <a:lnTo>
                  <a:pt x="0" y="4795757"/>
                </a:lnTo>
                <a:cubicBezTo>
                  <a:pt x="0" y="4703088"/>
                  <a:pt x="75123" y="4627965"/>
                  <a:pt x="167792" y="4627965"/>
                </a:cubicBezTo>
                <a:close/>
                <a:moveTo>
                  <a:pt x="3663393" y="3470974"/>
                </a:moveTo>
                <a:lnTo>
                  <a:pt x="4334542" y="3470974"/>
                </a:lnTo>
                <a:cubicBezTo>
                  <a:pt x="4427211" y="3470974"/>
                  <a:pt x="4502334" y="3546097"/>
                  <a:pt x="4502334" y="3638766"/>
                </a:cubicBezTo>
                <a:lnTo>
                  <a:pt x="4502334" y="4309915"/>
                </a:lnTo>
                <a:cubicBezTo>
                  <a:pt x="4502334" y="4402584"/>
                  <a:pt x="4427211" y="4477707"/>
                  <a:pt x="4334542" y="4477707"/>
                </a:cubicBezTo>
                <a:lnTo>
                  <a:pt x="3663393" y="4477707"/>
                </a:lnTo>
                <a:cubicBezTo>
                  <a:pt x="3570724" y="4477707"/>
                  <a:pt x="3495601" y="4402584"/>
                  <a:pt x="3495601" y="4309915"/>
                </a:cubicBezTo>
                <a:lnTo>
                  <a:pt x="3495601" y="3638766"/>
                </a:lnTo>
                <a:cubicBezTo>
                  <a:pt x="3495601" y="3546097"/>
                  <a:pt x="3570724" y="3470974"/>
                  <a:pt x="3663393" y="3470974"/>
                </a:cubicBezTo>
                <a:close/>
                <a:moveTo>
                  <a:pt x="2498193" y="3470974"/>
                </a:moveTo>
                <a:lnTo>
                  <a:pt x="3169342" y="3470974"/>
                </a:lnTo>
                <a:cubicBezTo>
                  <a:pt x="3262011" y="3470974"/>
                  <a:pt x="3337134" y="3546097"/>
                  <a:pt x="3337134" y="3638766"/>
                </a:cubicBezTo>
                <a:lnTo>
                  <a:pt x="3337134" y="4309915"/>
                </a:lnTo>
                <a:cubicBezTo>
                  <a:pt x="3337134" y="4402584"/>
                  <a:pt x="3262011" y="4477707"/>
                  <a:pt x="3169342" y="4477707"/>
                </a:cubicBezTo>
                <a:lnTo>
                  <a:pt x="2498193" y="4477707"/>
                </a:lnTo>
                <a:cubicBezTo>
                  <a:pt x="2405524" y="4477707"/>
                  <a:pt x="2330401" y="4402584"/>
                  <a:pt x="2330401" y="4309915"/>
                </a:cubicBezTo>
                <a:lnTo>
                  <a:pt x="2330401" y="3638766"/>
                </a:lnTo>
                <a:cubicBezTo>
                  <a:pt x="2330401" y="3546097"/>
                  <a:pt x="2405524" y="3470974"/>
                  <a:pt x="2498193" y="3470974"/>
                </a:cubicBezTo>
                <a:close/>
                <a:moveTo>
                  <a:pt x="1332992" y="3470974"/>
                </a:moveTo>
                <a:lnTo>
                  <a:pt x="2004141" y="3470974"/>
                </a:lnTo>
                <a:cubicBezTo>
                  <a:pt x="2096810" y="3470974"/>
                  <a:pt x="2171933" y="3546097"/>
                  <a:pt x="2171933" y="3638766"/>
                </a:cubicBezTo>
                <a:lnTo>
                  <a:pt x="2171933" y="4309915"/>
                </a:lnTo>
                <a:cubicBezTo>
                  <a:pt x="2171933" y="4402584"/>
                  <a:pt x="2096810" y="4477707"/>
                  <a:pt x="2004141" y="4477707"/>
                </a:cubicBezTo>
                <a:lnTo>
                  <a:pt x="1332992" y="4477707"/>
                </a:lnTo>
                <a:cubicBezTo>
                  <a:pt x="1240323" y="4477707"/>
                  <a:pt x="1165200" y="4402584"/>
                  <a:pt x="1165200" y="4309915"/>
                </a:cubicBezTo>
                <a:lnTo>
                  <a:pt x="1165200" y="3638766"/>
                </a:lnTo>
                <a:cubicBezTo>
                  <a:pt x="1165200" y="3546097"/>
                  <a:pt x="1240323" y="3470974"/>
                  <a:pt x="1332992" y="3470974"/>
                </a:cubicBezTo>
                <a:close/>
                <a:moveTo>
                  <a:pt x="167792" y="3470974"/>
                </a:moveTo>
                <a:lnTo>
                  <a:pt x="838941" y="3470974"/>
                </a:lnTo>
                <a:cubicBezTo>
                  <a:pt x="931610" y="3470974"/>
                  <a:pt x="1006733" y="3546097"/>
                  <a:pt x="1006733" y="3638766"/>
                </a:cubicBezTo>
                <a:lnTo>
                  <a:pt x="1006733" y="4309915"/>
                </a:lnTo>
                <a:cubicBezTo>
                  <a:pt x="1006733" y="4402584"/>
                  <a:pt x="931610" y="4477707"/>
                  <a:pt x="838941" y="4477707"/>
                </a:cubicBezTo>
                <a:lnTo>
                  <a:pt x="167792" y="4477707"/>
                </a:lnTo>
                <a:cubicBezTo>
                  <a:pt x="75123" y="4477707"/>
                  <a:pt x="0" y="4402584"/>
                  <a:pt x="0" y="4309915"/>
                </a:cubicBezTo>
                <a:lnTo>
                  <a:pt x="0" y="3638766"/>
                </a:lnTo>
                <a:cubicBezTo>
                  <a:pt x="0" y="3546097"/>
                  <a:pt x="75123" y="3470974"/>
                  <a:pt x="167792" y="3470974"/>
                </a:cubicBezTo>
                <a:close/>
                <a:moveTo>
                  <a:pt x="3663393" y="2313982"/>
                </a:moveTo>
                <a:lnTo>
                  <a:pt x="4334542" y="2313982"/>
                </a:lnTo>
                <a:cubicBezTo>
                  <a:pt x="4427211" y="2313982"/>
                  <a:pt x="4502334" y="2389105"/>
                  <a:pt x="4502334" y="2481774"/>
                </a:cubicBezTo>
                <a:lnTo>
                  <a:pt x="4502334" y="3152923"/>
                </a:lnTo>
                <a:cubicBezTo>
                  <a:pt x="4502334" y="3245592"/>
                  <a:pt x="4427211" y="3320715"/>
                  <a:pt x="4334542" y="3320715"/>
                </a:cubicBezTo>
                <a:lnTo>
                  <a:pt x="3663393" y="3320715"/>
                </a:lnTo>
                <a:cubicBezTo>
                  <a:pt x="3570724" y="3320715"/>
                  <a:pt x="3495601" y="3245592"/>
                  <a:pt x="3495601" y="3152923"/>
                </a:cubicBezTo>
                <a:lnTo>
                  <a:pt x="3495601" y="2481774"/>
                </a:lnTo>
                <a:cubicBezTo>
                  <a:pt x="3495601" y="2389105"/>
                  <a:pt x="3570724" y="2313982"/>
                  <a:pt x="3663393" y="2313982"/>
                </a:cubicBezTo>
                <a:close/>
                <a:moveTo>
                  <a:pt x="2498193" y="2313982"/>
                </a:moveTo>
                <a:lnTo>
                  <a:pt x="3169342" y="2313982"/>
                </a:lnTo>
                <a:cubicBezTo>
                  <a:pt x="3262011" y="2313982"/>
                  <a:pt x="3337134" y="2389105"/>
                  <a:pt x="3337134" y="2481774"/>
                </a:cubicBezTo>
                <a:lnTo>
                  <a:pt x="3337134" y="3152923"/>
                </a:lnTo>
                <a:cubicBezTo>
                  <a:pt x="3337134" y="3245592"/>
                  <a:pt x="3262011" y="3320715"/>
                  <a:pt x="3169342" y="3320715"/>
                </a:cubicBezTo>
                <a:lnTo>
                  <a:pt x="2498193" y="3320715"/>
                </a:lnTo>
                <a:cubicBezTo>
                  <a:pt x="2405524" y="3320715"/>
                  <a:pt x="2330401" y="3245592"/>
                  <a:pt x="2330401" y="3152923"/>
                </a:cubicBezTo>
                <a:lnTo>
                  <a:pt x="2330401" y="2481774"/>
                </a:lnTo>
                <a:cubicBezTo>
                  <a:pt x="2330401" y="2389105"/>
                  <a:pt x="2405524" y="2313982"/>
                  <a:pt x="2498193" y="2313982"/>
                </a:cubicBezTo>
                <a:close/>
                <a:moveTo>
                  <a:pt x="1332992" y="2313982"/>
                </a:moveTo>
                <a:lnTo>
                  <a:pt x="2004141" y="2313982"/>
                </a:lnTo>
                <a:cubicBezTo>
                  <a:pt x="2096810" y="2313982"/>
                  <a:pt x="2171933" y="2389105"/>
                  <a:pt x="2171933" y="2481774"/>
                </a:cubicBezTo>
                <a:lnTo>
                  <a:pt x="2171933" y="3152923"/>
                </a:lnTo>
                <a:cubicBezTo>
                  <a:pt x="2171933" y="3245592"/>
                  <a:pt x="2096810" y="3320715"/>
                  <a:pt x="2004141" y="3320715"/>
                </a:cubicBezTo>
                <a:lnTo>
                  <a:pt x="1332992" y="3320715"/>
                </a:lnTo>
                <a:cubicBezTo>
                  <a:pt x="1240323" y="3320715"/>
                  <a:pt x="1165200" y="3245592"/>
                  <a:pt x="1165200" y="3152923"/>
                </a:cubicBezTo>
                <a:lnTo>
                  <a:pt x="1165200" y="2481774"/>
                </a:lnTo>
                <a:cubicBezTo>
                  <a:pt x="1165200" y="2389105"/>
                  <a:pt x="1240323" y="2313982"/>
                  <a:pt x="1332992" y="2313982"/>
                </a:cubicBezTo>
                <a:close/>
                <a:moveTo>
                  <a:pt x="167792" y="2313982"/>
                </a:moveTo>
                <a:lnTo>
                  <a:pt x="838941" y="2313982"/>
                </a:lnTo>
                <a:cubicBezTo>
                  <a:pt x="931610" y="2313982"/>
                  <a:pt x="1006733" y="2389105"/>
                  <a:pt x="1006733" y="2481774"/>
                </a:cubicBezTo>
                <a:lnTo>
                  <a:pt x="1006733" y="3152923"/>
                </a:lnTo>
                <a:cubicBezTo>
                  <a:pt x="1006733" y="3245592"/>
                  <a:pt x="931610" y="3320715"/>
                  <a:pt x="838941" y="3320715"/>
                </a:cubicBezTo>
                <a:lnTo>
                  <a:pt x="167792" y="3320715"/>
                </a:lnTo>
                <a:cubicBezTo>
                  <a:pt x="75123" y="3320715"/>
                  <a:pt x="0" y="3245592"/>
                  <a:pt x="0" y="3152923"/>
                </a:cubicBezTo>
                <a:lnTo>
                  <a:pt x="0" y="2481774"/>
                </a:lnTo>
                <a:cubicBezTo>
                  <a:pt x="0" y="2389105"/>
                  <a:pt x="75123" y="2313982"/>
                  <a:pt x="167792" y="2313982"/>
                </a:cubicBezTo>
                <a:close/>
                <a:moveTo>
                  <a:pt x="167792" y="1156993"/>
                </a:moveTo>
                <a:lnTo>
                  <a:pt x="838941" y="1156993"/>
                </a:lnTo>
                <a:cubicBezTo>
                  <a:pt x="931610" y="1156993"/>
                  <a:pt x="1006733" y="1232115"/>
                  <a:pt x="1006733" y="1324784"/>
                </a:cubicBezTo>
                <a:lnTo>
                  <a:pt x="1006733" y="1995932"/>
                </a:lnTo>
                <a:cubicBezTo>
                  <a:pt x="1006733" y="2088601"/>
                  <a:pt x="931610" y="2163724"/>
                  <a:pt x="838941" y="2163724"/>
                </a:cubicBezTo>
                <a:lnTo>
                  <a:pt x="167792" y="2163724"/>
                </a:lnTo>
                <a:cubicBezTo>
                  <a:pt x="75123" y="2163724"/>
                  <a:pt x="0" y="2088601"/>
                  <a:pt x="0" y="1995932"/>
                </a:cubicBezTo>
                <a:lnTo>
                  <a:pt x="0" y="1324784"/>
                </a:lnTo>
                <a:cubicBezTo>
                  <a:pt x="0" y="1232115"/>
                  <a:pt x="75123" y="1156993"/>
                  <a:pt x="167792" y="1156993"/>
                </a:cubicBezTo>
                <a:close/>
                <a:moveTo>
                  <a:pt x="3663393" y="1156992"/>
                </a:moveTo>
                <a:lnTo>
                  <a:pt x="4334542" y="1156992"/>
                </a:lnTo>
                <a:cubicBezTo>
                  <a:pt x="4427211" y="1156992"/>
                  <a:pt x="4502334" y="1232115"/>
                  <a:pt x="4502334" y="1324783"/>
                </a:cubicBezTo>
                <a:lnTo>
                  <a:pt x="4502334" y="1995932"/>
                </a:lnTo>
                <a:cubicBezTo>
                  <a:pt x="4502334" y="2088601"/>
                  <a:pt x="4427211" y="2163724"/>
                  <a:pt x="4334542" y="2163724"/>
                </a:cubicBezTo>
                <a:lnTo>
                  <a:pt x="3663393" y="2163724"/>
                </a:lnTo>
                <a:cubicBezTo>
                  <a:pt x="3570724" y="2163724"/>
                  <a:pt x="3495601" y="2088601"/>
                  <a:pt x="3495601" y="1995932"/>
                </a:cubicBezTo>
                <a:lnTo>
                  <a:pt x="3495601" y="1324783"/>
                </a:lnTo>
                <a:cubicBezTo>
                  <a:pt x="3495601" y="1232115"/>
                  <a:pt x="3570724" y="1156992"/>
                  <a:pt x="3663393" y="1156992"/>
                </a:cubicBezTo>
                <a:close/>
                <a:moveTo>
                  <a:pt x="2498193" y="1156992"/>
                </a:moveTo>
                <a:lnTo>
                  <a:pt x="3169342" y="1156992"/>
                </a:lnTo>
                <a:cubicBezTo>
                  <a:pt x="3262011" y="1156992"/>
                  <a:pt x="3337134" y="1232115"/>
                  <a:pt x="3337134" y="1324784"/>
                </a:cubicBezTo>
                <a:lnTo>
                  <a:pt x="3337134" y="1995932"/>
                </a:lnTo>
                <a:cubicBezTo>
                  <a:pt x="3337134" y="2088601"/>
                  <a:pt x="3262011" y="2163724"/>
                  <a:pt x="3169342" y="2163724"/>
                </a:cubicBezTo>
                <a:lnTo>
                  <a:pt x="2498193" y="2163724"/>
                </a:lnTo>
                <a:cubicBezTo>
                  <a:pt x="2405524" y="2163724"/>
                  <a:pt x="2330401" y="2088601"/>
                  <a:pt x="2330401" y="1995932"/>
                </a:cubicBezTo>
                <a:lnTo>
                  <a:pt x="2330401" y="1324784"/>
                </a:lnTo>
                <a:cubicBezTo>
                  <a:pt x="2330401" y="1232115"/>
                  <a:pt x="2405524" y="1156992"/>
                  <a:pt x="2498193" y="1156992"/>
                </a:cubicBezTo>
                <a:close/>
                <a:moveTo>
                  <a:pt x="1332992" y="1156992"/>
                </a:moveTo>
                <a:lnTo>
                  <a:pt x="2004141" y="1156992"/>
                </a:lnTo>
                <a:cubicBezTo>
                  <a:pt x="2096810" y="1156992"/>
                  <a:pt x="2171933" y="1232115"/>
                  <a:pt x="2171933" y="1324784"/>
                </a:cubicBezTo>
                <a:lnTo>
                  <a:pt x="2171933" y="1995932"/>
                </a:lnTo>
                <a:cubicBezTo>
                  <a:pt x="2171933" y="2088601"/>
                  <a:pt x="2096810" y="2163724"/>
                  <a:pt x="2004141" y="2163724"/>
                </a:cubicBezTo>
                <a:lnTo>
                  <a:pt x="1332992" y="2163724"/>
                </a:lnTo>
                <a:cubicBezTo>
                  <a:pt x="1240323" y="2163724"/>
                  <a:pt x="1165200" y="2088601"/>
                  <a:pt x="1165200" y="1995932"/>
                </a:cubicBezTo>
                <a:lnTo>
                  <a:pt x="1165200" y="1324784"/>
                </a:lnTo>
                <a:cubicBezTo>
                  <a:pt x="1165200" y="1232115"/>
                  <a:pt x="1240323" y="1156992"/>
                  <a:pt x="1332992" y="1156992"/>
                </a:cubicBezTo>
                <a:close/>
                <a:moveTo>
                  <a:pt x="3663393" y="0"/>
                </a:moveTo>
                <a:lnTo>
                  <a:pt x="4334542" y="0"/>
                </a:lnTo>
                <a:cubicBezTo>
                  <a:pt x="4427211" y="0"/>
                  <a:pt x="4502334" y="75123"/>
                  <a:pt x="4502334" y="167792"/>
                </a:cubicBezTo>
                <a:lnTo>
                  <a:pt x="4502334" y="838941"/>
                </a:lnTo>
                <a:cubicBezTo>
                  <a:pt x="4502334" y="931610"/>
                  <a:pt x="4427211" y="1006733"/>
                  <a:pt x="4334542" y="1006733"/>
                </a:cubicBezTo>
                <a:lnTo>
                  <a:pt x="3663393" y="1006733"/>
                </a:lnTo>
                <a:cubicBezTo>
                  <a:pt x="3570724" y="1006733"/>
                  <a:pt x="3495601" y="931610"/>
                  <a:pt x="3495601" y="838941"/>
                </a:cubicBezTo>
                <a:lnTo>
                  <a:pt x="3495601" y="167792"/>
                </a:lnTo>
                <a:cubicBezTo>
                  <a:pt x="3495601" y="75123"/>
                  <a:pt x="3570724" y="0"/>
                  <a:pt x="3663393" y="0"/>
                </a:cubicBezTo>
                <a:close/>
                <a:moveTo>
                  <a:pt x="2498193" y="0"/>
                </a:moveTo>
                <a:lnTo>
                  <a:pt x="3169342" y="0"/>
                </a:lnTo>
                <a:cubicBezTo>
                  <a:pt x="3262011" y="0"/>
                  <a:pt x="3337134" y="75123"/>
                  <a:pt x="3337134" y="167792"/>
                </a:cubicBezTo>
                <a:lnTo>
                  <a:pt x="3337134" y="838941"/>
                </a:lnTo>
                <a:cubicBezTo>
                  <a:pt x="3337134" y="931610"/>
                  <a:pt x="3262011" y="1006733"/>
                  <a:pt x="3169342" y="1006733"/>
                </a:cubicBezTo>
                <a:lnTo>
                  <a:pt x="2498193" y="1006733"/>
                </a:lnTo>
                <a:cubicBezTo>
                  <a:pt x="2405524" y="1006733"/>
                  <a:pt x="2330401" y="931610"/>
                  <a:pt x="2330401" y="838941"/>
                </a:cubicBezTo>
                <a:lnTo>
                  <a:pt x="2330401" y="167792"/>
                </a:lnTo>
                <a:cubicBezTo>
                  <a:pt x="2330401" y="75123"/>
                  <a:pt x="2405524" y="0"/>
                  <a:pt x="2498193" y="0"/>
                </a:cubicBezTo>
                <a:close/>
                <a:moveTo>
                  <a:pt x="1332992" y="0"/>
                </a:moveTo>
                <a:lnTo>
                  <a:pt x="2004141" y="0"/>
                </a:lnTo>
                <a:cubicBezTo>
                  <a:pt x="2096810" y="0"/>
                  <a:pt x="2171933" y="75123"/>
                  <a:pt x="2171933" y="167792"/>
                </a:cubicBezTo>
                <a:lnTo>
                  <a:pt x="2171933" y="838942"/>
                </a:lnTo>
                <a:cubicBezTo>
                  <a:pt x="2171933" y="931610"/>
                  <a:pt x="2096810" y="1006733"/>
                  <a:pt x="2004141" y="1006733"/>
                </a:cubicBezTo>
                <a:lnTo>
                  <a:pt x="1332992" y="1006733"/>
                </a:lnTo>
                <a:cubicBezTo>
                  <a:pt x="1240323" y="1006733"/>
                  <a:pt x="1165200" y="931610"/>
                  <a:pt x="1165200" y="838942"/>
                </a:cubicBezTo>
                <a:lnTo>
                  <a:pt x="1165200" y="167792"/>
                </a:lnTo>
                <a:cubicBezTo>
                  <a:pt x="1165200" y="75123"/>
                  <a:pt x="1240323" y="0"/>
                  <a:pt x="1332992" y="0"/>
                </a:cubicBezTo>
                <a:close/>
                <a:moveTo>
                  <a:pt x="167792" y="0"/>
                </a:moveTo>
                <a:lnTo>
                  <a:pt x="838941" y="0"/>
                </a:lnTo>
                <a:cubicBezTo>
                  <a:pt x="931610" y="0"/>
                  <a:pt x="1006733" y="75123"/>
                  <a:pt x="1006733" y="167792"/>
                </a:cubicBezTo>
                <a:lnTo>
                  <a:pt x="1006733" y="838942"/>
                </a:lnTo>
                <a:cubicBezTo>
                  <a:pt x="1006733" y="931610"/>
                  <a:pt x="931610" y="1006733"/>
                  <a:pt x="838941" y="1006733"/>
                </a:cubicBezTo>
                <a:lnTo>
                  <a:pt x="167792" y="1006733"/>
                </a:lnTo>
                <a:cubicBezTo>
                  <a:pt x="75123" y="1006733"/>
                  <a:pt x="0" y="931610"/>
                  <a:pt x="0" y="838942"/>
                </a:cubicBezTo>
                <a:lnTo>
                  <a:pt x="0" y="167792"/>
                </a:lnTo>
                <a:cubicBezTo>
                  <a:pt x="0" y="75123"/>
                  <a:pt x="75123" y="0"/>
                  <a:pt x="167792"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03508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_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EFBE3B37-153B-4F5A-77AA-617F8DEFB367}"/>
              </a:ext>
            </a:extLst>
          </p:cNvPr>
          <p:cNvSpPr>
            <a:spLocks noGrp="1"/>
          </p:cNvSpPr>
          <p:nvPr>
            <p:ph type="pic" sz="quarter" idx="10"/>
          </p:nvPr>
        </p:nvSpPr>
        <p:spPr>
          <a:xfrm>
            <a:off x="7196581" y="654492"/>
            <a:ext cx="5579533" cy="5549014"/>
          </a:xfrm>
          <a:custGeom>
            <a:avLst/>
            <a:gdLst>
              <a:gd name="connsiteX0" fmla="*/ 4539873 w 5579533"/>
              <a:gd name="connsiteY0" fmla="*/ 4301417 h 5549014"/>
              <a:gd name="connsiteX1" fmla="*/ 5371596 w 5579533"/>
              <a:gd name="connsiteY1" fmla="*/ 4301417 h 5549014"/>
              <a:gd name="connsiteX2" fmla="*/ 5579533 w 5579533"/>
              <a:gd name="connsiteY2" fmla="*/ 4509354 h 5549014"/>
              <a:gd name="connsiteX3" fmla="*/ 5579533 w 5579533"/>
              <a:gd name="connsiteY3" fmla="*/ 5341077 h 5549014"/>
              <a:gd name="connsiteX4" fmla="*/ 5371596 w 5579533"/>
              <a:gd name="connsiteY4" fmla="*/ 5549014 h 5549014"/>
              <a:gd name="connsiteX5" fmla="*/ 4539873 w 5579533"/>
              <a:gd name="connsiteY5" fmla="*/ 5549014 h 5549014"/>
              <a:gd name="connsiteX6" fmla="*/ 4331936 w 5579533"/>
              <a:gd name="connsiteY6" fmla="*/ 5341077 h 5549014"/>
              <a:gd name="connsiteX7" fmla="*/ 4331936 w 5579533"/>
              <a:gd name="connsiteY7" fmla="*/ 4509354 h 5549014"/>
              <a:gd name="connsiteX8" fmla="*/ 4539873 w 5579533"/>
              <a:gd name="connsiteY8" fmla="*/ 4301417 h 5549014"/>
              <a:gd name="connsiteX9" fmla="*/ 3095894 w 5579533"/>
              <a:gd name="connsiteY9" fmla="*/ 4301417 h 5549014"/>
              <a:gd name="connsiteX10" fmla="*/ 3927617 w 5579533"/>
              <a:gd name="connsiteY10" fmla="*/ 4301417 h 5549014"/>
              <a:gd name="connsiteX11" fmla="*/ 4135554 w 5579533"/>
              <a:gd name="connsiteY11" fmla="*/ 4509354 h 5549014"/>
              <a:gd name="connsiteX12" fmla="*/ 4135554 w 5579533"/>
              <a:gd name="connsiteY12" fmla="*/ 5341077 h 5549014"/>
              <a:gd name="connsiteX13" fmla="*/ 3927617 w 5579533"/>
              <a:gd name="connsiteY13" fmla="*/ 5549014 h 5549014"/>
              <a:gd name="connsiteX14" fmla="*/ 3095894 w 5579533"/>
              <a:gd name="connsiteY14" fmla="*/ 5549014 h 5549014"/>
              <a:gd name="connsiteX15" fmla="*/ 2887957 w 5579533"/>
              <a:gd name="connsiteY15" fmla="*/ 5341077 h 5549014"/>
              <a:gd name="connsiteX16" fmla="*/ 2887957 w 5579533"/>
              <a:gd name="connsiteY16" fmla="*/ 4509354 h 5549014"/>
              <a:gd name="connsiteX17" fmla="*/ 3095894 w 5579533"/>
              <a:gd name="connsiteY17" fmla="*/ 4301417 h 5549014"/>
              <a:gd name="connsiteX18" fmla="*/ 1651916 w 5579533"/>
              <a:gd name="connsiteY18" fmla="*/ 4301417 h 5549014"/>
              <a:gd name="connsiteX19" fmla="*/ 2483639 w 5579533"/>
              <a:gd name="connsiteY19" fmla="*/ 4301417 h 5549014"/>
              <a:gd name="connsiteX20" fmla="*/ 2691576 w 5579533"/>
              <a:gd name="connsiteY20" fmla="*/ 4509354 h 5549014"/>
              <a:gd name="connsiteX21" fmla="*/ 2691576 w 5579533"/>
              <a:gd name="connsiteY21" fmla="*/ 5341077 h 5549014"/>
              <a:gd name="connsiteX22" fmla="*/ 2483639 w 5579533"/>
              <a:gd name="connsiteY22" fmla="*/ 5549014 h 5549014"/>
              <a:gd name="connsiteX23" fmla="*/ 1651916 w 5579533"/>
              <a:gd name="connsiteY23" fmla="*/ 5549014 h 5549014"/>
              <a:gd name="connsiteX24" fmla="*/ 1443979 w 5579533"/>
              <a:gd name="connsiteY24" fmla="*/ 5341077 h 5549014"/>
              <a:gd name="connsiteX25" fmla="*/ 1443979 w 5579533"/>
              <a:gd name="connsiteY25" fmla="*/ 4509354 h 5549014"/>
              <a:gd name="connsiteX26" fmla="*/ 1651916 w 5579533"/>
              <a:gd name="connsiteY26" fmla="*/ 4301417 h 5549014"/>
              <a:gd name="connsiteX27" fmla="*/ 207937 w 5579533"/>
              <a:gd name="connsiteY27" fmla="*/ 4301417 h 5549014"/>
              <a:gd name="connsiteX28" fmla="*/ 1039660 w 5579533"/>
              <a:gd name="connsiteY28" fmla="*/ 4301417 h 5549014"/>
              <a:gd name="connsiteX29" fmla="*/ 1247597 w 5579533"/>
              <a:gd name="connsiteY29" fmla="*/ 4509354 h 5549014"/>
              <a:gd name="connsiteX30" fmla="*/ 1247597 w 5579533"/>
              <a:gd name="connsiteY30" fmla="*/ 5341077 h 5549014"/>
              <a:gd name="connsiteX31" fmla="*/ 1039660 w 5579533"/>
              <a:gd name="connsiteY31" fmla="*/ 5549014 h 5549014"/>
              <a:gd name="connsiteX32" fmla="*/ 207937 w 5579533"/>
              <a:gd name="connsiteY32" fmla="*/ 5549014 h 5549014"/>
              <a:gd name="connsiteX33" fmla="*/ 0 w 5579533"/>
              <a:gd name="connsiteY33" fmla="*/ 5341077 h 5549014"/>
              <a:gd name="connsiteX34" fmla="*/ 0 w 5579533"/>
              <a:gd name="connsiteY34" fmla="*/ 4509354 h 5549014"/>
              <a:gd name="connsiteX35" fmla="*/ 207937 w 5579533"/>
              <a:gd name="connsiteY35" fmla="*/ 4301417 h 5549014"/>
              <a:gd name="connsiteX36" fmla="*/ 4539873 w 5579533"/>
              <a:gd name="connsiteY36" fmla="*/ 2867611 h 5549014"/>
              <a:gd name="connsiteX37" fmla="*/ 5371596 w 5579533"/>
              <a:gd name="connsiteY37" fmla="*/ 2867611 h 5549014"/>
              <a:gd name="connsiteX38" fmla="*/ 5579533 w 5579533"/>
              <a:gd name="connsiteY38" fmla="*/ 3075548 h 5549014"/>
              <a:gd name="connsiteX39" fmla="*/ 5579533 w 5579533"/>
              <a:gd name="connsiteY39" fmla="*/ 3907271 h 5549014"/>
              <a:gd name="connsiteX40" fmla="*/ 5371596 w 5579533"/>
              <a:gd name="connsiteY40" fmla="*/ 4115208 h 5549014"/>
              <a:gd name="connsiteX41" fmla="*/ 4539873 w 5579533"/>
              <a:gd name="connsiteY41" fmla="*/ 4115208 h 5549014"/>
              <a:gd name="connsiteX42" fmla="*/ 4331936 w 5579533"/>
              <a:gd name="connsiteY42" fmla="*/ 3907271 h 5549014"/>
              <a:gd name="connsiteX43" fmla="*/ 4331936 w 5579533"/>
              <a:gd name="connsiteY43" fmla="*/ 3075548 h 5549014"/>
              <a:gd name="connsiteX44" fmla="*/ 4539873 w 5579533"/>
              <a:gd name="connsiteY44" fmla="*/ 2867611 h 5549014"/>
              <a:gd name="connsiteX45" fmla="*/ 3095894 w 5579533"/>
              <a:gd name="connsiteY45" fmla="*/ 2867611 h 5549014"/>
              <a:gd name="connsiteX46" fmla="*/ 3927617 w 5579533"/>
              <a:gd name="connsiteY46" fmla="*/ 2867611 h 5549014"/>
              <a:gd name="connsiteX47" fmla="*/ 4135554 w 5579533"/>
              <a:gd name="connsiteY47" fmla="*/ 3075548 h 5549014"/>
              <a:gd name="connsiteX48" fmla="*/ 4135554 w 5579533"/>
              <a:gd name="connsiteY48" fmla="*/ 3907271 h 5549014"/>
              <a:gd name="connsiteX49" fmla="*/ 3927617 w 5579533"/>
              <a:gd name="connsiteY49" fmla="*/ 4115208 h 5549014"/>
              <a:gd name="connsiteX50" fmla="*/ 3095894 w 5579533"/>
              <a:gd name="connsiteY50" fmla="*/ 4115208 h 5549014"/>
              <a:gd name="connsiteX51" fmla="*/ 2887957 w 5579533"/>
              <a:gd name="connsiteY51" fmla="*/ 3907271 h 5549014"/>
              <a:gd name="connsiteX52" fmla="*/ 2887957 w 5579533"/>
              <a:gd name="connsiteY52" fmla="*/ 3075548 h 5549014"/>
              <a:gd name="connsiteX53" fmla="*/ 3095894 w 5579533"/>
              <a:gd name="connsiteY53" fmla="*/ 2867611 h 5549014"/>
              <a:gd name="connsiteX54" fmla="*/ 1651916 w 5579533"/>
              <a:gd name="connsiteY54" fmla="*/ 2867611 h 5549014"/>
              <a:gd name="connsiteX55" fmla="*/ 2483639 w 5579533"/>
              <a:gd name="connsiteY55" fmla="*/ 2867611 h 5549014"/>
              <a:gd name="connsiteX56" fmla="*/ 2691576 w 5579533"/>
              <a:gd name="connsiteY56" fmla="*/ 3075548 h 5549014"/>
              <a:gd name="connsiteX57" fmla="*/ 2691576 w 5579533"/>
              <a:gd name="connsiteY57" fmla="*/ 3907271 h 5549014"/>
              <a:gd name="connsiteX58" fmla="*/ 2483639 w 5579533"/>
              <a:gd name="connsiteY58" fmla="*/ 4115208 h 5549014"/>
              <a:gd name="connsiteX59" fmla="*/ 1651916 w 5579533"/>
              <a:gd name="connsiteY59" fmla="*/ 4115208 h 5549014"/>
              <a:gd name="connsiteX60" fmla="*/ 1443979 w 5579533"/>
              <a:gd name="connsiteY60" fmla="*/ 3907271 h 5549014"/>
              <a:gd name="connsiteX61" fmla="*/ 1443979 w 5579533"/>
              <a:gd name="connsiteY61" fmla="*/ 3075548 h 5549014"/>
              <a:gd name="connsiteX62" fmla="*/ 1651916 w 5579533"/>
              <a:gd name="connsiteY62" fmla="*/ 2867611 h 5549014"/>
              <a:gd name="connsiteX63" fmla="*/ 207937 w 5579533"/>
              <a:gd name="connsiteY63" fmla="*/ 2867611 h 5549014"/>
              <a:gd name="connsiteX64" fmla="*/ 1039660 w 5579533"/>
              <a:gd name="connsiteY64" fmla="*/ 2867611 h 5549014"/>
              <a:gd name="connsiteX65" fmla="*/ 1247597 w 5579533"/>
              <a:gd name="connsiteY65" fmla="*/ 3075548 h 5549014"/>
              <a:gd name="connsiteX66" fmla="*/ 1247597 w 5579533"/>
              <a:gd name="connsiteY66" fmla="*/ 3907271 h 5549014"/>
              <a:gd name="connsiteX67" fmla="*/ 1039660 w 5579533"/>
              <a:gd name="connsiteY67" fmla="*/ 4115208 h 5549014"/>
              <a:gd name="connsiteX68" fmla="*/ 207937 w 5579533"/>
              <a:gd name="connsiteY68" fmla="*/ 4115208 h 5549014"/>
              <a:gd name="connsiteX69" fmla="*/ 0 w 5579533"/>
              <a:gd name="connsiteY69" fmla="*/ 3907271 h 5549014"/>
              <a:gd name="connsiteX70" fmla="*/ 0 w 5579533"/>
              <a:gd name="connsiteY70" fmla="*/ 3075548 h 5549014"/>
              <a:gd name="connsiteX71" fmla="*/ 207937 w 5579533"/>
              <a:gd name="connsiteY71" fmla="*/ 2867611 h 5549014"/>
              <a:gd name="connsiteX72" fmla="*/ 4539873 w 5579533"/>
              <a:gd name="connsiteY72" fmla="*/ 1433808 h 5549014"/>
              <a:gd name="connsiteX73" fmla="*/ 5371596 w 5579533"/>
              <a:gd name="connsiteY73" fmla="*/ 1433808 h 5549014"/>
              <a:gd name="connsiteX74" fmla="*/ 5579533 w 5579533"/>
              <a:gd name="connsiteY74" fmla="*/ 1641743 h 5549014"/>
              <a:gd name="connsiteX75" fmla="*/ 5579533 w 5579533"/>
              <a:gd name="connsiteY75" fmla="*/ 2473466 h 5549014"/>
              <a:gd name="connsiteX76" fmla="*/ 5371596 w 5579533"/>
              <a:gd name="connsiteY76" fmla="*/ 2681403 h 5549014"/>
              <a:gd name="connsiteX77" fmla="*/ 4539873 w 5579533"/>
              <a:gd name="connsiteY77" fmla="*/ 2681403 h 5549014"/>
              <a:gd name="connsiteX78" fmla="*/ 4331936 w 5579533"/>
              <a:gd name="connsiteY78" fmla="*/ 2473466 h 5549014"/>
              <a:gd name="connsiteX79" fmla="*/ 4331936 w 5579533"/>
              <a:gd name="connsiteY79" fmla="*/ 1641743 h 5549014"/>
              <a:gd name="connsiteX80" fmla="*/ 4539873 w 5579533"/>
              <a:gd name="connsiteY80" fmla="*/ 1433808 h 5549014"/>
              <a:gd name="connsiteX81" fmla="*/ 207937 w 5579533"/>
              <a:gd name="connsiteY81" fmla="*/ 1433808 h 5549014"/>
              <a:gd name="connsiteX82" fmla="*/ 1039660 w 5579533"/>
              <a:gd name="connsiteY82" fmla="*/ 1433808 h 5549014"/>
              <a:gd name="connsiteX83" fmla="*/ 1247597 w 5579533"/>
              <a:gd name="connsiteY83" fmla="*/ 1641743 h 5549014"/>
              <a:gd name="connsiteX84" fmla="*/ 1247597 w 5579533"/>
              <a:gd name="connsiteY84" fmla="*/ 2473466 h 5549014"/>
              <a:gd name="connsiteX85" fmla="*/ 1039660 w 5579533"/>
              <a:gd name="connsiteY85" fmla="*/ 2681403 h 5549014"/>
              <a:gd name="connsiteX86" fmla="*/ 207937 w 5579533"/>
              <a:gd name="connsiteY86" fmla="*/ 2681403 h 5549014"/>
              <a:gd name="connsiteX87" fmla="*/ 0 w 5579533"/>
              <a:gd name="connsiteY87" fmla="*/ 2473466 h 5549014"/>
              <a:gd name="connsiteX88" fmla="*/ 0 w 5579533"/>
              <a:gd name="connsiteY88" fmla="*/ 1641743 h 5549014"/>
              <a:gd name="connsiteX89" fmla="*/ 207937 w 5579533"/>
              <a:gd name="connsiteY89" fmla="*/ 1433808 h 5549014"/>
              <a:gd name="connsiteX90" fmla="*/ 3095894 w 5579533"/>
              <a:gd name="connsiteY90" fmla="*/ 1433807 h 5549014"/>
              <a:gd name="connsiteX91" fmla="*/ 3927617 w 5579533"/>
              <a:gd name="connsiteY91" fmla="*/ 1433807 h 5549014"/>
              <a:gd name="connsiteX92" fmla="*/ 4135554 w 5579533"/>
              <a:gd name="connsiteY92" fmla="*/ 1641743 h 5549014"/>
              <a:gd name="connsiteX93" fmla="*/ 4135554 w 5579533"/>
              <a:gd name="connsiteY93" fmla="*/ 2473466 h 5549014"/>
              <a:gd name="connsiteX94" fmla="*/ 3927617 w 5579533"/>
              <a:gd name="connsiteY94" fmla="*/ 2681403 h 5549014"/>
              <a:gd name="connsiteX95" fmla="*/ 3095894 w 5579533"/>
              <a:gd name="connsiteY95" fmla="*/ 2681403 h 5549014"/>
              <a:gd name="connsiteX96" fmla="*/ 2887957 w 5579533"/>
              <a:gd name="connsiteY96" fmla="*/ 2473466 h 5549014"/>
              <a:gd name="connsiteX97" fmla="*/ 2887957 w 5579533"/>
              <a:gd name="connsiteY97" fmla="*/ 1641743 h 5549014"/>
              <a:gd name="connsiteX98" fmla="*/ 3095894 w 5579533"/>
              <a:gd name="connsiteY98" fmla="*/ 1433807 h 5549014"/>
              <a:gd name="connsiteX99" fmla="*/ 1651916 w 5579533"/>
              <a:gd name="connsiteY99" fmla="*/ 1433807 h 5549014"/>
              <a:gd name="connsiteX100" fmla="*/ 2483639 w 5579533"/>
              <a:gd name="connsiteY100" fmla="*/ 1433807 h 5549014"/>
              <a:gd name="connsiteX101" fmla="*/ 2691576 w 5579533"/>
              <a:gd name="connsiteY101" fmla="*/ 1641743 h 5549014"/>
              <a:gd name="connsiteX102" fmla="*/ 2691576 w 5579533"/>
              <a:gd name="connsiteY102" fmla="*/ 2473466 h 5549014"/>
              <a:gd name="connsiteX103" fmla="*/ 2483639 w 5579533"/>
              <a:gd name="connsiteY103" fmla="*/ 2681403 h 5549014"/>
              <a:gd name="connsiteX104" fmla="*/ 1651916 w 5579533"/>
              <a:gd name="connsiteY104" fmla="*/ 2681403 h 5549014"/>
              <a:gd name="connsiteX105" fmla="*/ 1443979 w 5579533"/>
              <a:gd name="connsiteY105" fmla="*/ 2473466 h 5549014"/>
              <a:gd name="connsiteX106" fmla="*/ 1443979 w 5579533"/>
              <a:gd name="connsiteY106" fmla="*/ 1641743 h 5549014"/>
              <a:gd name="connsiteX107" fmla="*/ 1651916 w 5579533"/>
              <a:gd name="connsiteY107" fmla="*/ 1433807 h 5549014"/>
              <a:gd name="connsiteX108" fmla="*/ 3095894 w 5579533"/>
              <a:gd name="connsiteY108" fmla="*/ 1 h 5549014"/>
              <a:gd name="connsiteX109" fmla="*/ 3927617 w 5579533"/>
              <a:gd name="connsiteY109" fmla="*/ 1 h 5549014"/>
              <a:gd name="connsiteX110" fmla="*/ 4135554 w 5579533"/>
              <a:gd name="connsiteY110" fmla="*/ 207938 h 5549014"/>
              <a:gd name="connsiteX111" fmla="*/ 4135554 w 5579533"/>
              <a:gd name="connsiteY111" fmla="*/ 1039661 h 5549014"/>
              <a:gd name="connsiteX112" fmla="*/ 3927617 w 5579533"/>
              <a:gd name="connsiteY112" fmla="*/ 1247598 h 5549014"/>
              <a:gd name="connsiteX113" fmla="*/ 3095894 w 5579533"/>
              <a:gd name="connsiteY113" fmla="*/ 1247598 h 5549014"/>
              <a:gd name="connsiteX114" fmla="*/ 2887957 w 5579533"/>
              <a:gd name="connsiteY114" fmla="*/ 1039661 h 5549014"/>
              <a:gd name="connsiteX115" fmla="*/ 2887957 w 5579533"/>
              <a:gd name="connsiteY115" fmla="*/ 207938 h 5549014"/>
              <a:gd name="connsiteX116" fmla="*/ 3095894 w 5579533"/>
              <a:gd name="connsiteY116" fmla="*/ 1 h 5549014"/>
              <a:gd name="connsiteX117" fmla="*/ 1651916 w 5579533"/>
              <a:gd name="connsiteY117" fmla="*/ 1 h 5549014"/>
              <a:gd name="connsiteX118" fmla="*/ 2483639 w 5579533"/>
              <a:gd name="connsiteY118" fmla="*/ 1 h 5549014"/>
              <a:gd name="connsiteX119" fmla="*/ 2691576 w 5579533"/>
              <a:gd name="connsiteY119" fmla="*/ 207938 h 5549014"/>
              <a:gd name="connsiteX120" fmla="*/ 2691576 w 5579533"/>
              <a:gd name="connsiteY120" fmla="*/ 1039661 h 5549014"/>
              <a:gd name="connsiteX121" fmla="*/ 2483639 w 5579533"/>
              <a:gd name="connsiteY121" fmla="*/ 1247598 h 5549014"/>
              <a:gd name="connsiteX122" fmla="*/ 1651916 w 5579533"/>
              <a:gd name="connsiteY122" fmla="*/ 1247598 h 5549014"/>
              <a:gd name="connsiteX123" fmla="*/ 1443979 w 5579533"/>
              <a:gd name="connsiteY123" fmla="*/ 1039661 h 5549014"/>
              <a:gd name="connsiteX124" fmla="*/ 1443979 w 5579533"/>
              <a:gd name="connsiteY124" fmla="*/ 207938 h 5549014"/>
              <a:gd name="connsiteX125" fmla="*/ 1651916 w 5579533"/>
              <a:gd name="connsiteY125" fmla="*/ 1 h 5549014"/>
              <a:gd name="connsiteX126" fmla="*/ 207937 w 5579533"/>
              <a:gd name="connsiteY126" fmla="*/ 1 h 5549014"/>
              <a:gd name="connsiteX127" fmla="*/ 1039660 w 5579533"/>
              <a:gd name="connsiteY127" fmla="*/ 1 h 5549014"/>
              <a:gd name="connsiteX128" fmla="*/ 1247597 w 5579533"/>
              <a:gd name="connsiteY128" fmla="*/ 207938 h 5549014"/>
              <a:gd name="connsiteX129" fmla="*/ 1247597 w 5579533"/>
              <a:gd name="connsiteY129" fmla="*/ 1039661 h 5549014"/>
              <a:gd name="connsiteX130" fmla="*/ 1039660 w 5579533"/>
              <a:gd name="connsiteY130" fmla="*/ 1247598 h 5549014"/>
              <a:gd name="connsiteX131" fmla="*/ 207937 w 5579533"/>
              <a:gd name="connsiteY131" fmla="*/ 1247598 h 5549014"/>
              <a:gd name="connsiteX132" fmla="*/ 0 w 5579533"/>
              <a:gd name="connsiteY132" fmla="*/ 1039661 h 5549014"/>
              <a:gd name="connsiteX133" fmla="*/ 0 w 5579533"/>
              <a:gd name="connsiteY133" fmla="*/ 207938 h 5549014"/>
              <a:gd name="connsiteX134" fmla="*/ 207937 w 5579533"/>
              <a:gd name="connsiteY134" fmla="*/ 1 h 5549014"/>
              <a:gd name="connsiteX135" fmla="*/ 4539873 w 5579533"/>
              <a:gd name="connsiteY135" fmla="*/ 0 h 5549014"/>
              <a:gd name="connsiteX136" fmla="*/ 5371596 w 5579533"/>
              <a:gd name="connsiteY136" fmla="*/ 0 h 5549014"/>
              <a:gd name="connsiteX137" fmla="*/ 5579533 w 5579533"/>
              <a:gd name="connsiteY137" fmla="*/ 207937 h 5549014"/>
              <a:gd name="connsiteX138" fmla="*/ 5579533 w 5579533"/>
              <a:gd name="connsiteY138" fmla="*/ 1039660 h 5549014"/>
              <a:gd name="connsiteX139" fmla="*/ 5371596 w 5579533"/>
              <a:gd name="connsiteY139" fmla="*/ 1247597 h 5549014"/>
              <a:gd name="connsiteX140" fmla="*/ 4539873 w 5579533"/>
              <a:gd name="connsiteY140" fmla="*/ 1247597 h 5549014"/>
              <a:gd name="connsiteX141" fmla="*/ 4331936 w 5579533"/>
              <a:gd name="connsiteY141" fmla="*/ 1039660 h 5549014"/>
              <a:gd name="connsiteX142" fmla="*/ 4331936 w 5579533"/>
              <a:gd name="connsiteY142" fmla="*/ 207937 h 5549014"/>
              <a:gd name="connsiteX143" fmla="*/ 4539873 w 5579533"/>
              <a:gd name="connsiteY143" fmla="*/ 0 h 5549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579533" h="5549014">
                <a:moveTo>
                  <a:pt x="4539873" y="4301417"/>
                </a:moveTo>
                <a:lnTo>
                  <a:pt x="5371596" y="4301417"/>
                </a:lnTo>
                <a:cubicBezTo>
                  <a:pt x="5486436" y="4301417"/>
                  <a:pt x="5579533" y="4394514"/>
                  <a:pt x="5579533" y="4509354"/>
                </a:cubicBezTo>
                <a:lnTo>
                  <a:pt x="5579533" y="5341077"/>
                </a:lnTo>
                <a:cubicBezTo>
                  <a:pt x="5579533" y="5455917"/>
                  <a:pt x="5486436" y="5549014"/>
                  <a:pt x="5371596" y="5549014"/>
                </a:cubicBezTo>
                <a:lnTo>
                  <a:pt x="4539873" y="5549014"/>
                </a:lnTo>
                <a:cubicBezTo>
                  <a:pt x="4425033" y="5549014"/>
                  <a:pt x="4331936" y="5455917"/>
                  <a:pt x="4331936" y="5341077"/>
                </a:cubicBezTo>
                <a:lnTo>
                  <a:pt x="4331936" y="4509354"/>
                </a:lnTo>
                <a:cubicBezTo>
                  <a:pt x="4331936" y="4394514"/>
                  <a:pt x="4425033" y="4301417"/>
                  <a:pt x="4539873" y="4301417"/>
                </a:cubicBezTo>
                <a:close/>
                <a:moveTo>
                  <a:pt x="3095894" y="4301417"/>
                </a:moveTo>
                <a:lnTo>
                  <a:pt x="3927617" y="4301417"/>
                </a:lnTo>
                <a:cubicBezTo>
                  <a:pt x="4042457" y="4301417"/>
                  <a:pt x="4135554" y="4394514"/>
                  <a:pt x="4135554" y="4509354"/>
                </a:cubicBezTo>
                <a:lnTo>
                  <a:pt x="4135554" y="5341077"/>
                </a:lnTo>
                <a:cubicBezTo>
                  <a:pt x="4135554" y="5455917"/>
                  <a:pt x="4042457" y="5549014"/>
                  <a:pt x="3927617" y="5549014"/>
                </a:cubicBezTo>
                <a:lnTo>
                  <a:pt x="3095894" y="5549014"/>
                </a:lnTo>
                <a:cubicBezTo>
                  <a:pt x="2981054" y="5549014"/>
                  <a:pt x="2887957" y="5455917"/>
                  <a:pt x="2887957" y="5341077"/>
                </a:cubicBezTo>
                <a:lnTo>
                  <a:pt x="2887957" y="4509354"/>
                </a:lnTo>
                <a:cubicBezTo>
                  <a:pt x="2887957" y="4394514"/>
                  <a:pt x="2981054" y="4301417"/>
                  <a:pt x="3095894" y="4301417"/>
                </a:cubicBezTo>
                <a:close/>
                <a:moveTo>
                  <a:pt x="1651916" y="4301417"/>
                </a:moveTo>
                <a:lnTo>
                  <a:pt x="2483639" y="4301417"/>
                </a:lnTo>
                <a:cubicBezTo>
                  <a:pt x="2598479" y="4301417"/>
                  <a:pt x="2691576" y="4394514"/>
                  <a:pt x="2691576" y="4509354"/>
                </a:cubicBezTo>
                <a:lnTo>
                  <a:pt x="2691576" y="5341077"/>
                </a:lnTo>
                <a:cubicBezTo>
                  <a:pt x="2691576" y="5455917"/>
                  <a:pt x="2598479" y="5549014"/>
                  <a:pt x="2483639" y="5549014"/>
                </a:cubicBezTo>
                <a:lnTo>
                  <a:pt x="1651916" y="5549014"/>
                </a:lnTo>
                <a:cubicBezTo>
                  <a:pt x="1537076" y="5549014"/>
                  <a:pt x="1443979" y="5455917"/>
                  <a:pt x="1443979" y="5341077"/>
                </a:cubicBezTo>
                <a:lnTo>
                  <a:pt x="1443979" y="4509354"/>
                </a:lnTo>
                <a:cubicBezTo>
                  <a:pt x="1443979" y="4394514"/>
                  <a:pt x="1537076" y="4301417"/>
                  <a:pt x="1651916" y="4301417"/>
                </a:cubicBezTo>
                <a:close/>
                <a:moveTo>
                  <a:pt x="207937" y="4301417"/>
                </a:moveTo>
                <a:lnTo>
                  <a:pt x="1039660" y="4301417"/>
                </a:lnTo>
                <a:cubicBezTo>
                  <a:pt x="1154500" y="4301417"/>
                  <a:pt x="1247597" y="4394514"/>
                  <a:pt x="1247597" y="4509354"/>
                </a:cubicBezTo>
                <a:lnTo>
                  <a:pt x="1247597" y="5341077"/>
                </a:lnTo>
                <a:cubicBezTo>
                  <a:pt x="1247597" y="5455917"/>
                  <a:pt x="1154500" y="5549014"/>
                  <a:pt x="1039660" y="5549014"/>
                </a:cubicBezTo>
                <a:lnTo>
                  <a:pt x="207937" y="5549014"/>
                </a:lnTo>
                <a:cubicBezTo>
                  <a:pt x="93097" y="5549014"/>
                  <a:pt x="0" y="5455917"/>
                  <a:pt x="0" y="5341077"/>
                </a:cubicBezTo>
                <a:lnTo>
                  <a:pt x="0" y="4509354"/>
                </a:lnTo>
                <a:cubicBezTo>
                  <a:pt x="0" y="4394514"/>
                  <a:pt x="93097" y="4301417"/>
                  <a:pt x="207937" y="4301417"/>
                </a:cubicBezTo>
                <a:close/>
                <a:moveTo>
                  <a:pt x="4539873" y="2867611"/>
                </a:moveTo>
                <a:lnTo>
                  <a:pt x="5371596" y="2867611"/>
                </a:lnTo>
                <a:cubicBezTo>
                  <a:pt x="5486436" y="2867611"/>
                  <a:pt x="5579533" y="2960708"/>
                  <a:pt x="5579533" y="3075548"/>
                </a:cubicBezTo>
                <a:lnTo>
                  <a:pt x="5579533" y="3907271"/>
                </a:lnTo>
                <a:cubicBezTo>
                  <a:pt x="5579533" y="4022111"/>
                  <a:pt x="5486436" y="4115208"/>
                  <a:pt x="5371596" y="4115208"/>
                </a:cubicBezTo>
                <a:lnTo>
                  <a:pt x="4539873" y="4115208"/>
                </a:lnTo>
                <a:cubicBezTo>
                  <a:pt x="4425033" y="4115208"/>
                  <a:pt x="4331936" y="4022111"/>
                  <a:pt x="4331936" y="3907271"/>
                </a:cubicBezTo>
                <a:lnTo>
                  <a:pt x="4331936" y="3075548"/>
                </a:lnTo>
                <a:cubicBezTo>
                  <a:pt x="4331936" y="2960708"/>
                  <a:pt x="4425033" y="2867611"/>
                  <a:pt x="4539873" y="2867611"/>
                </a:cubicBezTo>
                <a:close/>
                <a:moveTo>
                  <a:pt x="3095894" y="2867611"/>
                </a:moveTo>
                <a:lnTo>
                  <a:pt x="3927617" y="2867611"/>
                </a:lnTo>
                <a:cubicBezTo>
                  <a:pt x="4042457" y="2867611"/>
                  <a:pt x="4135554" y="2960708"/>
                  <a:pt x="4135554" y="3075548"/>
                </a:cubicBezTo>
                <a:lnTo>
                  <a:pt x="4135554" y="3907271"/>
                </a:lnTo>
                <a:cubicBezTo>
                  <a:pt x="4135554" y="4022111"/>
                  <a:pt x="4042457" y="4115208"/>
                  <a:pt x="3927617" y="4115208"/>
                </a:cubicBezTo>
                <a:lnTo>
                  <a:pt x="3095894" y="4115208"/>
                </a:lnTo>
                <a:cubicBezTo>
                  <a:pt x="2981054" y="4115208"/>
                  <a:pt x="2887957" y="4022111"/>
                  <a:pt x="2887957" y="3907271"/>
                </a:cubicBezTo>
                <a:lnTo>
                  <a:pt x="2887957" y="3075548"/>
                </a:lnTo>
                <a:cubicBezTo>
                  <a:pt x="2887957" y="2960708"/>
                  <a:pt x="2981054" y="2867611"/>
                  <a:pt x="3095894" y="2867611"/>
                </a:cubicBezTo>
                <a:close/>
                <a:moveTo>
                  <a:pt x="1651916" y="2867611"/>
                </a:moveTo>
                <a:lnTo>
                  <a:pt x="2483639" y="2867611"/>
                </a:lnTo>
                <a:cubicBezTo>
                  <a:pt x="2598479" y="2867611"/>
                  <a:pt x="2691576" y="2960708"/>
                  <a:pt x="2691576" y="3075548"/>
                </a:cubicBezTo>
                <a:lnTo>
                  <a:pt x="2691576" y="3907271"/>
                </a:lnTo>
                <a:cubicBezTo>
                  <a:pt x="2691576" y="4022111"/>
                  <a:pt x="2598479" y="4115208"/>
                  <a:pt x="2483639" y="4115208"/>
                </a:cubicBezTo>
                <a:lnTo>
                  <a:pt x="1651916" y="4115208"/>
                </a:lnTo>
                <a:cubicBezTo>
                  <a:pt x="1537076" y="4115208"/>
                  <a:pt x="1443979" y="4022111"/>
                  <a:pt x="1443979" y="3907271"/>
                </a:cubicBezTo>
                <a:lnTo>
                  <a:pt x="1443979" y="3075548"/>
                </a:lnTo>
                <a:cubicBezTo>
                  <a:pt x="1443979" y="2960708"/>
                  <a:pt x="1537076" y="2867611"/>
                  <a:pt x="1651916" y="2867611"/>
                </a:cubicBezTo>
                <a:close/>
                <a:moveTo>
                  <a:pt x="207937" y="2867611"/>
                </a:moveTo>
                <a:lnTo>
                  <a:pt x="1039660" y="2867611"/>
                </a:lnTo>
                <a:cubicBezTo>
                  <a:pt x="1154500" y="2867611"/>
                  <a:pt x="1247597" y="2960708"/>
                  <a:pt x="1247597" y="3075548"/>
                </a:cubicBezTo>
                <a:lnTo>
                  <a:pt x="1247597" y="3907271"/>
                </a:lnTo>
                <a:cubicBezTo>
                  <a:pt x="1247597" y="4022111"/>
                  <a:pt x="1154500" y="4115208"/>
                  <a:pt x="1039660" y="4115208"/>
                </a:cubicBezTo>
                <a:lnTo>
                  <a:pt x="207937" y="4115208"/>
                </a:lnTo>
                <a:cubicBezTo>
                  <a:pt x="93097" y="4115208"/>
                  <a:pt x="0" y="4022111"/>
                  <a:pt x="0" y="3907271"/>
                </a:cubicBezTo>
                <a:lnTo>
                  <a:pt x="0" y="3075548"/>
                </a:lnTo>
                <a:cubicBezTo>
                  <a:pt x="0" y="2960708"/>
                  <a:pt x="93097" y="2867611"/>
                  <a:pt x="207937" y="2867611"/>
                </a:cubicBezTo>
                <a:close/>
                <a:moveTo>
                  <a:pt x="4539873" y="1433808"/>
                </a:moveTo>
                <a:lnTo>
                  <a:pt x="5371596" y="1433808"/>
                </a:lnTo>
                <a:cubicBezTo>
                  <a:pt x="5486436" y="1433808"/>
                  <a:pt x="5579533" y="1526903"/>
                  <a:pt x="5579533" y="1641743"/>
                </a:cubicBezTo>
                <a:lnTo>
                  <a:pt x="5579533" y="2473466"/>
                </a:lnTo>
                <a:cubicBezTo>
                  <a:pt x="5579533" y="2588306"/>
                  <a:pt x="5486436" y="2681403"/>
                  <a:pt x="5371596" y="2681403"/>
                </a:cubicBezTo>
                <a:lnTo>
                  <a:pt x="4539873" y="2681403"/>
                </a:lnTo>
                <a:cubicBezTo>
                  <a:pt x="4425033" y="2681403"/>
                  <a:pt x="4331936" y="2588306"/>
                  <a:pt x="4331936" y="2473466"/>
                </a:cubicBezTo>
                <a:lnTo>
                  <a:pt x="4331936" y="1641743"/>
                </a:lnTo>
                <a:cubicBezTo>
                  <a:pt x="4331936" y="1526903"/>
                  <a:pt x="4425033" y="1433808"/>
                  <a:pt x="4539873" y="1433808"/>
                </a:cubicBezTo>
                <a:close/>
                <a:moveTo>
                  <a:pt x="207937" y="1433808"/>
                </a:moveTo>
                <a:lnTo>
                  <a:pt x="1039660" y="1433808"/>
                </a:lnTo>
                <a:cubicBezTo>
                  <a:pt x="1154500" y="1433808"/>
                  <a:pt x="1247597" y="1526903"/>
                  <a:pt x="1247597" y="1641743"/>
                </a:cubicBezTo>
                <a:lnTo>
                  <a:pt x="1247597" y="2473466"/>
                </a:lnTo>
                <a:cubicBezTo>
                  <a:pt x="1247597" y="2588306"/>
                  <a:pt x="1154500" y="2681403"/>
                  <a:pt x="1039660" y="2681403"/>
                </a:cubicBezTo>
                <a:lnTo>
                  <a:pt x="207937" y="2681403"/>
                </a:lnTo>
                <a:cubicBezTo>
                  <a:pt x="93097" y="2681403"/>
                  <a:pt x="0" y="2588306"/>
                  <a:pt x="0" y="2473466"/>
                </a:cubicBezTo>
                <a:lnTo>
                  <a:pt x="0" y="1641743"/>
                </a:lnTo>
                <a:cubicBezTo>
                  <a:pt x="0" y="1526903"/>
                  <a:pt x="93097" y="1433808"/>
                  <a:pt x="207937" y="1433808"/>
                </a:cubicBezTo>
                <a:close/>
                <a:moveTo>
                  <a:pt x="3095894" y="1433807"/>
                </a:moveTo>
                <a:lnTo>
                  <a:pt x="3927617" y="1433807"/>
                </a:lnTo>
                <a:cubicBezTo>
                  <a:pt x="4042457" y="1433807"/>
                  <a:pt x="4135554" y="1526903"/>
                  <a:pt x="4135554" y="1641743"/>
                </a:cubicBezTo>
                <a:lnTo>
                  <a:pt x="4135554" y="2473466"/>
                </a:lnTo>
                <a:cubicBezTo>
                  <a:pt x="4135554" y="2588306"/>
                  <a:pt x="4042457" y="2681403"/>
                  <a:pt x="3927617" y="2681403"/>
                </a:cubicBezTo>
                <a:lnTo>
                  <a:pt x="3095894" y="2681403"/>
                </a:lnTo>
                <a:cubicBezTo>
                  <a:pt x="2981054" y="2681403"/>
                  <a:pt x="2887957" y="2588306"/>
                  <a:pt x="2887957" y="2473466"/>
                </a:cubicBezTo>
                <a:lnTo>
                  <a:pt x="2887957" y="1641743"/>
                </a:lnTo>
                <a:cubicBezTo>
                  <a:pt x="2887957" y="1526903"/>
                  <a:pt x="2981054" y="1433807"/>
                  <a:pt x="3095894" y="1433807"/>
                </a:cubicBezTo>
                <a:close/>
                <a:moveTo>
                  <a:pt x="1651916" y="1433807"/>
                </a:moveTo>
                <a:lnTo>
                  <a:pt x="2483639" y="1433807"/>
                </a:lnTo>
                <a:cubicBezTo>
                  <a:pt x="2598479" y="1433807"/>
                  <a:pt x="2691576" y="1526903"/>
                  <a:pt x="2691576" y="1641743"/>
                </a:cubicBezTo>
                <a:lnTo>
                  <a:pt x="2691576" y="2473466"/>
                </a:lnTo>
                <a:cubicBezTo>
                  <a:pt x="2691576" y="2588306"/>
                  <a:pt x="2598479" y="2681403"/>
                  <a:pt x="2483639" y="2681403"/>
                </a:cubicBezTo>
                <a:lnTo>
                  <a:pt x="1651916" y="2681403"/>
                </a:lnTo>
                <a:cubicBezTo>
                  <a:pt x="1537076" y="2681403"/>
                  <a:pt x="1443979" y="2588306"/>
                  <a:pt x="1443979" y="2473466"/>
                </a:cubicBezTo>
                <a:lnTo>
                  <a:pt x="1443979" y="1641743"/>
                </a:lnTo>
                <a:cubicBezTo>
                  <a:pt x="1443979" y="1526903"/>
                  <a:pt x="1537076" y="1433807"/>
                  <a:pt x="1651916" y="1433807"/>
                </a:cubicBezTo>
                <a:close/>
                <a:moveTo>
                  <a:pt x="3095894" y="1"/>
                </a:moveTo>
                <a:lnTo>
                  <a:pt x="3927617" y="1"/>
                </a:lnTo>
                <a:cubicBezTo>
                  <a:pt x="4042457" y="1"/>
                  <a:pt x="4135554" y="93097"/>
                  <a:pt x="4135554" y="207938"/>
                </a:cubicBezTo>
                <a:lnTo>
                  <a:pt x="4135554" y="1039661"/>
                </a:lnTo>
                <a:cubicBezTo>
                  <a:pt x="4135554" y="1154501"/>
                  <a:pt x="4042457" y="1247598"/>
                  <a:pt x="3927617" y="1247598"/>
                </a:cubicBezTo>
                <a:lnTo>
                  <a:pt x="3095894" y="1247598"/>
                </a:lnTo>
                <a:cubicBezTo>
                  <a:pt x="2981054" y="1247598"/>
                  <a:pt x="2887957" y="1154501"/>
                  <a:pt x="2887957" y="1039661"/>
                </a:cubicBezTo>
                <a:lnTo>
                  <a:pt x="2887957" y="207938"/>
                </a:lnTo>
                <a:cubicBezTo>
                  <a:pt x="2887957" y="93097"/>
                  <a:pt x="2981054" y="1"/>
                  <a:pt x="3095894" y="1"/>
                </a:cubicBezTo>
                <a:close/>
                <a:moveTo>
                  <a:pt x="1651916" y="1"/>
                </a:moveTo>
                <a:lnTo>
                  <a:pt x="2483639" y="1"/>
                </a:lnTo>
                <a:cubicBezTo>
                  <a:pt x="2598479" y="1"/>
                  <a:pt x="2691576" y="93098"/>
                  <a:pt x="2691576" y="207938"/>
                </a:cubicBezTo>
                <a:lnTo>
                  <a:pt x="2691576" y="1039661"/>
                </a:lnTo>
                <a:cubicBezTo>
                  <a:pt x="2691576" y="1154501"/>
                  <a:pt x="2598479" y="1247598"/>
                  <a:pt x="2483639" y="1247598"/>
                </a:cubicBezTo>
                <a:lnTo>
                  <a:pt x="1651916" y="1247598"/>
                </a:lnTo>
                <a:cubicBezTo>
                  <a:pt x="1537076" y="1247598"/>
                  <a:pt x="1443979" y="1154501"/>
                  <a:pt x="1443979" y="1039661"/>
                </a:cubicBezTo>
                <a:lnTo>
                  <a:pt x="1443979" y="207938"/>
                </a:lnTo>
                <a:cubicBezTo>
                  <a:pt x="1443979" y="93098"/>
                  <a:pt x="1537076" y="1"/>
                  <a:pt x="1651916" y="1"/>
                </a:cubicBezTo>
                <a:close/>
                <a:moveTo>
                  <a:pt x="207937" y="1"/>
                </a:moveTo>
                <a:lnTo>
                  <a:pt x="1039660" y="1"/>
                </a:lnTo>
                <a:cubicBezTo>
                  <a:pt x="1154500" y="1"/>
                  <a:pt x="1247597" y="93098"/>
                  <a:pt x="1247597" y="207938"/>
                </a:cubicBezTo>
                <a:lnTo>
                  <a:pt x="1247597" y="1039661"/>
                </a:lnTo>
                <a:cubicBezTo>
                  <a:pt x="1247597" y="1154501"/>
                  <a:pt x="1154500" y="1247598"/>
                  <a:pt x="1039660" y="1247598"/>
                </a:cubicBezTo>
                <a:lnTo>
                  <a:pt x="207937" y="1247598"/>
                </a:lnTo>
                <a:cubicBezTo>
                  <a:pt x="93097" y="1247598"/>
                  <a:pt x="0" y="1154501"/>
                  <a:pt x="0" y="1039661"/>
                </a:cubicBezTo>
                <a:lnTo>
                  <a:pt x="0" y="207938"/>
                </a:lnTo>
                <a:cubicBezTo>
                  <a:pt x="0" y="93098"/>
                  <a:pt x="93097" y="1"/>
                  <a:pt x="207937" y="1"/>
                </a:cubicBezTo>
                <a:close/>
                <a:moveTo>
                  <a:pt x="4539873" y="0"/>
                </a:moveTo>
                <a:lnTo>
                  <a:pt x="5371596" y="0"/>
                </a:lnTo>
                <a:cubicBezTo>
                  <a:pt x="5486436" y="0"/>
                  <a:pt x="5579533" y="93097"/>
                  <a:pt x="5579533" y="207937"/>
                </a:cubicBezTo>
                <a:lnTo>
                  <a:pt x="5579533" y="1039660"/>
                </a:lnTo>
                <a:cubicBezTo>
                  <a:pt x="5579533" y="1154500"/>
                  <a:pt x="5486436" y="1247597"/>
                  <a:pt x="5371596" y="1247597"/>
                </a:cubicBezTo>
                <a:lnTo>
                  <a:pt x="4539873" y="1247597"/>
                </a:lnTo>
                <a:cubicBezTo>
                  <a:pt x="4425033" y="1247597"/>
                  <a:pt x="4331936" y="1154500"/>
                  <a:pt x="4331936" y="1039660"/>
                </a:cubicBezTo>
                <a:lnTo>
                  <a:pt x="4331936" y="207937"/>
                </a:lnTo>
                <a:cubicBezTo>
                  <a:pt x="4331936" y="93097"/>
                  <a:pt x="4425033" y="0"/>
                  <a:pt x="4539873" y="0"/>
                </a:cubicBezTo>
                <a:close/>
              </a:path>
            </a:pathLst>
          </a:custGeom>
          <a:pattFill prst="pct5">
            <a:fgClr>
              <a:schemeClr val="accent1"/>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88935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5141A"/>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4AB87B0-973F-0D4C-FB35-7FE5BB069B69}"/>
              </a:ext>
            </a:extLst>
          </p:cNvPr>
          <p:cNvSpPr txBox="1"/>
          <p:nvPr userDrawn="1"/>
        </p:nvSpPr>
        <p:spPr>
          <a:xfrm>
            <a:off x="148462" y="6158955"/>
            <a:ext cx="617477" cy="400110"/>
          </a:xfrm>
          <a:prstGeom prst="rect">
            <a:avLst/>
          </a:prstGeom>
          <a:noFill/>
        </p:spPr>
        <p:txBody>
          <a:bodyPr wrap="none" rtlCol="0">
            <a:spAutoFit/>
          </a:bodyPr>
          <a:lstStyle/>
          <a:p>
            <a:pPr algn="ctr"/>
            <a:fld id="{0F9AB7C4-2C63-B143-BB2D-B438258D18F8}" type="slidenum">
              <a:rPr lang="en-US" sz="2000" b="1">
                <a:solidFill>
                  <a:schemeClr val="bg1"/>
                </a:solidFill>
                <a:latin typeface="Plus Jakarta Sans" pitchFamily="2" charset="77"/>
                <a:cs typeface="Plus Jakarta Sans" pitchFamily="2" charset="77"/>
              </a:rPr>
              <a:t>‹#›</a:t>
            </a:fld>
            <a:endParaRPr lang="en-US" b="1">
              <a:solidFill>
                <a:schemeClr val="bg1"/>
              </a:solidFill>
              <a:latin typeface="Plus Jakarta Sans" pitchFamily="2" charset="77"/>
              <a:cs typeface="Plus Jakarta Sans" pitchFamily="2" charset="77"/>
            </a:endParaRPr>
          </a:p>
        </p:txBody>
      </p:sp>
      <p:cxnSp>
        <p:nvCxnSpPr>
          <p:cNvPr id="8" name="Straight Connector 7">
            <a:extLst>
              <a:ext uri="{FF2B5EF4-FFF2-40B4-BE49-F238E27FC236}">
                <a16:creationId xmlns:a16="http://schemas.microsoft.com/office/drawing/2014/main" id="{B44DDC64-1E47-FA76-06EF-F5BF0BFEBCC9}"/>
              </a:ext>
            </a:extLst>
          </p:cNvPr>
          <p:cNvCxnSpPr>
            <a:cxnSpLocks/>
          </p:cNvCxnSpPr>
          <p:nvPr userDrawn="1"/>
        </p:nvCxnSpPr>
        <p:spPr>
          <a:xfrm>
            <a:off x="914401" y="0"/>
            <a:ext cx="0" cy="6858000"/>
          </a:xfrm>
          <a:prstGeom prst="line">
            <a:avLst/>
          </a:prstGeom>
          <a:ln w="12700">
            <a:solidFill>
              <a:schemeClr val="bg1">
                <a:alpha val="25158"/>
              </a:schemeClr>
            </a:solidFill>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9A5D7773-F909-BEE8-C489-C723423E5C7C}"/>
              </a:ext>
            </a:extLst>
          </p:cNvPr>
          <p:cNvSpPr/>
          <p:nvPr/>
        </p:nvSpPr>
        <p:spPr>
          <a:xfrm>
            <a:off x="257145" y="298935"/>
            <a:ext cx="400110" cy="400110"/>
          </a:xfrm>
          <a:prstGeom prst="roundRect">
            <a:avLst>
              <a:gd name="adj" fmla="val 18764"/>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BD474E62-8F7A-2261-F13D-E2A3585178B6}"/>
              </a:ext>
            </a:extLst>
          </p:cNvPr>
          <p:cNvSpPr/>
          <p:nvPr userDrawn="1"/>
        </p:nvSpPr>
        <p:spPr>
          <a:xfrm>
            <a:off x="373508" y="371031"/>
            <a:ext cx="167385" cy="2559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888918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7.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4.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6.svg"/></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7.xml"/><Relationship Id="rId5" Type="http://schemas.openxmlformats.org/officeDocument/2006/relationships/image" Target="../media/image15.svg"/><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EC73E6-B94F-7113-BCC7-BDFA1FAB3488}"/>
              </a:ext>
            </a:extLst>
          </p:cNvPr>
          <p:cNvSpPr txBox="1"/>
          <p:nvPr/>
        </p:nvSpPr>
        <p:spPr>
          <a:xfrm>
            <a:off x="1971214" y="2308501"/>
            <a:ext cx="4184159" cy="1569660"/>
          </a:xfrm>
          <a:prstGeom prst="rect">
            <a:avLst/>
          </a:prstGeom>
          <a:noFill/>
        </p:spPr>
        <p:txBody>
          <a:bodyPr wrap="none" rtlCol="0">
            <a:spAutoFit/>
          </a:bodyPr>
          <a:lstStyle/>
          <a:p>
            <a:r>
              <a:rPr lang="en-US" sz="9600" b="1">
                <a:solidFill>
                  <a:schemeClr val="bg1"/>
                </a:solidFill>
                <a:latin typeface="Plus Jakarta Sans" pitchFamily="2" charset="77"/>
                <a:cs typeface="Plus Jakarta Sans" pitchFamily="2" charset="77"/>
              </a:rPr>
              <a:t>Linked</a:t>
            </a:r>
          </a:p>
        </p:txBody>
      </p:sp>
      <p:sp>
        <p:nvSpPr>
          <p:cNvPr id="5" name="TextBox 4">
            <a:extLst>
              <a:ext uri="{FF2B5EF4-FFF2-40B4-BE49-F238E27FC236}">
                <a16:creationId xmlns:a16="http://schemas.microsoft.com/office/drawing/2014/main" id="{3CA46957-8A0F-F05C-DAEF-A4BABB2C8EE0}"/>
              </a:ext>
            </a:extLst>
          </p:cNvPr>
          <p:cNvSpPr txBox="1"/>
          <p:nvPr/>
        </p:nvSpPr>
        <p:spPr>
          <a:xfrm>
            <a:off x="1971214" y="3782245"/>
            <a:ext cx="4892686" cy="400110"/>
          </a:xfrm>
          <a:prstGeom prst="rect">
            <a:avLst/>
          </a:prstGeom>
          <a:noFill/>
        </p:spPr>
        <p:txBody>
          <a:bodyPr wrap="none" rtlCol="0">
            <a:spAutoFit/>
          </a:bodyPr>
          <a:lstStyle/>
          <a:p>
            <a:r>
              <a:rPr lang="en-US" sz="2000">
                <a:solidFill>
                  <a:schemeClr val="bg1"/>
                </a:solidFill>
                <a:latin typeface="Plus Jakarta Sans Light" pitchFamily="2" charset="77"/>
                <a:cs typeface="Plus Jakarta Sans Light" pitchFamily="2" charset="77"/>
              </a:rPr>
              <a:t>IT &amp; Technology Presentation Template</a:t>
            </a:r>
          </a:p>
        </p:txBody>
      </p:sp>
      <p:cxnSp>
        <p:nvCxnSpPr>
          <p:cNvPr id="7" name="Straight Connector 6">
            <a:extLst>
              <a:ext uri="{FF2B5EF4-FFF2-40B4-BE49-F238E27FC236}">
                <a16:creationId xmlns:a16="http://schemas.microsoft.com/office/drawing/2014/main" id="{91C1B246-79E4-A5AB-63E9-0C8C958CC75D}"/>
              </a:ext>
            </a:extLst>
          </p:cNvPr>
          <p:cNvCxnSpPr>
            <a:cxnSpLocks/>
          </p:cNvCxnSpPr>
          <p:nvPr/>
        </p:nvCxnSpPr>
        <p:spPr>
          <a:xfrm>
            <a:off x="914401" y="0"/>
            <a:ext cx="0" cy="6858000"/>
          </a:xfrm>
          <a:prstGeom prst="line">
            <a:avLst/>
          </a:prstGeom>
          <a:ln w="12700">
            <a:solidFill>
              <a:schemeClr val="bg1">
                <a:alpha val="25158"/>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52362B75-CD41-8113-2105-423B2B9DA62F}"/>
              </a:ext>
            </a:extLst>
          </p:cNvPr>
          <p:cNvSpPr>
            <a:spLocks noGrp="1"/>
          </p:cNvSpPr>
          <p:nvPr>
            <p:ph type="pic" sz="quarter" idx="10"/>
          </p:nvPr>
        </p:nvSpPr>
        <p:spPr/>
      </p:sp>
    </p:spTree>
    <p:extLst>
      <p:ext uri="{BB962C8B-B14F-4D97-AF65-F5344CB8AC3E}">
        <p14:creationId xmlns:p14="http://schemas.microsoft.com/office/powerpoint/2010/main" val="2599694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04D8DADA-C9ED-7A93-2153-0D5CD27040B3}"/>
              </a:ext>
            </a:extLst>
          </p:cNvPr>
          <p:cNvGrpSpPr/>
          <p:nvPr/>
        </p:nvGrpSpPr>
        <p:grpSpPr>
          <a:xfrm>
            <a:off x="1653975" y="609599"/>
            <a:ext cx="4758718" cy="5638802"/>
            <a:chOff x="1707396" y="609599"/>
            <a:chExt cx="4758718" cy="5638802"/>
          </a:xfrm>
        </p:grpSpPr>
        <p:grpSp>
          <p:nvGrpSpPr>
            <p:cNvPr id="28" name="Group 27">
              <a:extLst>
                <a:ext uri="{FF2B5EF4-FFF2-40B4-BE49-F238E27FC236}">
                  <a16:creationId xmlns:a16="http://schemas.microsoft.com/office/drawing/2014/main" id="{DFC0AC70-571A-8FBA-46B2-CC4BF986B7F1}"/>
                </a:ext>
              </a:extLst>
            </p:cNvPr>
            <p:cNvGrpSpPr/>
            <p:nvPr/>
          </p:nvGrpSpPr>
          <p:grpSpPr>
            <a:xfrm>
              <a:off x="1707396" y="609599"/>
              <a:ext cx="4758718" cy="1727201"/>
              <a:chOff x="1859796" y="745066"/>
              <a:chExt cx="4758718" cy="1727201"/>
            </a:xfrm>
          </p:grpSpPr>
          <p:grpSp>
            <p:nvGrpSpPr>
              <p:cNvPr id="27" name="Group 26">
                <a:extLst>
                  <a:ext uri="{FF2B5EF4-FFF2-40B4-BE49-F238E27FC236}">
                    <a16:creationId xmlns:a16="http://schemas.microsoft.com/office/drawing/2014/main" id="{B4DAD35F-6C34-27F6-5917-CD4C55EB437A}"/>
                  </a:ext>
                </a:extLst>
              </p:cNvPr>
              <p:cNvGrpSpPr/>
              <p:nvPr/>
            </p:nvGrpSpPr>
            <p:grpSpPr>
              <a:xfrm>
                <a:off x="1859796" y="877438"/>
                <a:ext cx="4758718" cy="1462457"/>
                <a:chOff x="1859796" y="878053"/>
                <a:chExt cx="4758718" cy="1462457"/>
              </a:xfrm>
            </p:grpSpPr>
            <p:sp>
              <p:nvSpPr>
                <p:cNvPr id="2" name="Rounded Rectangle 1">
                  <a:extLst>
                    <a:ext uri="{FF2B5EF4-FFF2-40B4-BE49-F238E27FC236}">
                      <a16:creationId xmlns:a16="http://schemas.microsoft.com/office/drawing/2014/main" id="{A74C869F-A9E0-0FA6-0A3B-6E1C70A1382B}"/>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2892613-4143-1EF6-72F2-55ADC901066F}"/>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6" name="TextBox 5">
                  <a:extLst>
                    <a:ext uri="{FF2B5EF4-FFF2-40B4-BE49-F238E27FC236}">
                      <a16:creationId xmlns:a16="http://schemas.microsoft.com/office/drawing/2014/main" id="{643A7F78-CE24-B4CF-CCDA-EA76C5101FA6}"/>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In-house Engineers</a:t>
                  </a:r>
                </a:p>
              </p:txBody>
            </p:sp>
          </p:grpSp>
          <p:sp>
            <p:nvSpPr>
              <p:cNvPr id="3" name="Rounded Rectangle 2">
                <a:extLst>
                  <a:ext uri="{FF2B5EF4-FFF2-40B4-BE49-F238E27FC236}">
                    <a16:creationId xmlns:a16="http://schemas.microsoft.com/office/drawing/2014/main" id="{BAE1AE4E-35B2-FEC9-61C6-E1F171156310}"/>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0176202-CF9A-28B5-8570-E7A4C65A9DFC}"/>
                  </a:ext>
                </a:extLst>
              </p:cNvPr>
              <p:cNvGrpSpPr/>
              <p:nvPr/>
            </p:nvGrpSpPr>
            <p:grpSpPr>
              <a:xfrm>
                <a:off x="2198558" y="1230338"/>
                <a:ext cx="1042789" cy="756656"/>
                <a:chOff x="2198558" y="1135393"/>
                <a:chExt cx="1042789" cy="756656"/>
              </a:xfrm>
            </p:grpSpPr>
            <p:sp>
              <p:nvSpPr>
                <p:cNvPr id="8" name="TextBox 7">
                  <a:extLst>
                    <a:ext uri="{FF2B5EF4-FFF2-40B4-BE49-F238E27FC236}">
                      <a16:creationId xmlns:a16="http://schemas.microsoft.com/office/drawing/2014/main" id="{B8952062-A97B-DB3E-7944-0B089E43BD22}"/>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Engineers</a:t>
                  </a:r>
                </a:p>
              </p:txBody>
            </p:sp>
            <p:sp>
              <p:nvSpPr>
                <p:cNvPr id="7" name="TextBox 6">
                  <a:extLst>
                    <a:ext uri="{FF2B5EF4-FFF2-40B4-BE49-F238E27FC236}">
                      <a16:creationId xmlns:a16="http://schemas.microsoft.com/office/drawing/2014/main" id="{8126D709-2375-DB8E-A043-1EB461AE6E73}"/>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216</a:t>
                  </a:r>
                </a:p>
              </p:txBody>
            </p:sp>
          </p:grpSp>
        </p:grpSp>
        <p:grpSp>
          <p:nvGrpSpPr>
            <p:cNvPr id="29" name="Group 28">
              <a:extLst>
                <a:ext uri="{FF2B5EF4-FFF2-40B4-BE49-F238E27FC236}">
                  <a16:creationId xmlns:a16="http://schemas.microsoft.com/office/drawing/2014/main" id="{8777B970-7A3B-47AC-1F92-C2204AC5AAA2}"/>
                </a:ext>
              </a:extLst>
            </p:cNvPr>
            <p:cNvGrpSpPr/>
            <p:nvPr/>
          </p:nvGrpSpPr>
          <p:grpSpPr>
            <a:xfrm>
              <a:off x="1707396" y="2565400"/>
              <a:ext cx="4758718" cy="1727201"/>
              <a:chOff x="1859796" y="745066"/>
              <a:chExt cx="4758718" cy="1727201"/>
            </a:xfrm>
          </p:grpSpPr>
          <p:grpSp>
            <p:nvGrpSpPr>
              <p:cNvPr id="30" name="Group 29">
                <a:extLst>
                  <a:ext uri="{FF2B5EF4-FFF2-40B4-BE49-F238E27FC236}">
                    <a16:creationId xmlns:a16="http://schemas.microsoft.com/office/drawing/2014/main" id="{CB779FE7-F75D-DCB0-F5DE-D5B1ED91D2E1}"/>
                  </a:ext>
                </a:extLst>
              </p:cNvPr>
              <p:cNvGrpSpPr/>
              <p:nvPr/>
            </p:nvGrpSpPr>
            <p:grpSpPr>
              <a:xfrm>
                <a:off x="1859796" y="877438"/>
                <a:ext cx="4758718" cy="1462457"/>
                <a:chOff x="1859796" y="878053"/>
                <a:chExt cx="4758718" cy="1462457"/>
              </a:xfrm>
            </p:grpSpPr>
            <p:sp>
              <p:nvSpPr>
                <p:cNvPr id="35" name="Rounded Rectangle 34">
                  <a:extLst>
                    <a:ext uri="{FF2B5EF4-FFF2-40B4-BE49-F238E27FC236}">
                      <a16:creationId xmlns:a16="http://schemas.microsoft.com/office/drawing/2014/main" id="{B96B1714-5FDA-D83C-EB58-61FDDF563A88}"/>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A988E5D-D6C9-4C7A-7BF4-ABCE6B9646ED}"/>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37" name="TextBox 36">
                  <a:extLst>
                    <a:ext uri="{FF2B5EF4-FFF2-40B4-BE49-F238E27FC236}">
                      <a16:creationId xmlns:a16="http://schemas.microsoft.com/office/drawing/2014/main" id="{2D56A51D-382A-D738-8746-52786764D46C}"/>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Active Client</a:t>
                  </a:r>
                </a:p>
              </p:txBody>
            </p:sp>
          </p:grpSp>
          <p:sp>
            <p:nvSpPr>
              <p:cNvPr id="31" name="Rounded Rectangle 30">
                <a:extLst>
                  <a:ext uri="{FF2B5EF4-FFF2-40B4-BE49-F238E27FC236}">
                    <a16:creationId xmlns:a16="http://schemas.microsoft.com/office/drawing/2014/main" id="{F88D3F4E-3297-5601-3FDD-D8CD118A3645}"/>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E148B979-0050-3887-52D4-D4224CE11627}"/>
                  </a:ext>
                </a:extLst>
              </p:cNvPr>
              <p:cNvGrpSpPr/>
              <p:nvPr/>
            </p:nvGrpSpPr>
            <p:grpSpPr>
              <a:xfrm>
                <a:off x="2198558" y="1230338"/>
                <a:ext cx="1042789" cy="756656"/>
                <a:chOff x="2198558" y="1135393"/>
                <a:chExt cx="1042789" cy="756656"/>
              </a:xfrm>
            </p:grpSpPr>
            <p:sp>
              <p:nvSpPr>
                <p:cNvPr id="33" name="TextBox 32">
                  <a:extLst>
                    <a:ext uri="{FF2B5EF4-FFF2-40B4-BE49-F238E27FC236}">
                      <a16:creationId xmlns:a16="http://schemas.microsoft.com/office/drawing/2014/main" id="{FC6C75D5-313C-EBE9-FA02-0EEEC2FE71B3}"/>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Client</a:t>
                  </a:r>
                </a:p>
              </p:txBody>
            </p:sp>
            <p:sp>
              <p:nvSpPr>
                <p:cNvPr id="34" name="TextBox 33">
                  <a:extLst>
                    <a:ext uri="{FF2B5EF4-FFF2-40B4-BE49-F238E27FC236}">
                      <a16:creationId xmlns:a16="http://schemas.microsoft.com/office/drawing/2014/main" id="{B61C827A-A8BA-E75D-A6D0-A264DB7A44EC}"/>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780</a:t>
                  </a:r>
                </a:p>
              </p:txBody>
            </p:sp>
          </p:grpSp>
        </p:grpSp>
        <p:grpSp>
          <p:nvGrpSpPr>
            <p:cNvPr id="38" name="Group 37">
              <a:extLst>
                <a:ext uri="{FF2B5EF4-FFF2-40B4-BE49-F238E27FC236}">
                  <a16:creationId xmlns:a16="http://schemas.microsoft.com/office/drawing/2014/main" id="{37BC69BE-9E9D-5AC0-B658-D8F1ECD9D61C}"/>
                </a:ext>
              </a:extLst>
            </p:cNvPr>
            <p:cNvGrpSpPr/>
            <p:nvPr/>
          </p:nvGrpSpPr>
          <p:grpSpPr>
            <a:xfrm>
              <a:off x="1707396" y="4521200"/>
              <a:ext cx="4758718" cy="1727201"/>
              <a:chOff x="1859796" y="745066"/>
              <a:chExt cx="4758718" cy="1727201"/>
            </a:xfrm>
          </p:grpSpPr>
          <p:grpSp>
            <p:nvGrpSpPr>
              <p:cNvPr id="39" name="Group 38">
                <a:extLst>
                  <a:ext uri="{FF2B5EF4-FFF2-40B4-BE49-F238E27FC236}">
                    <a16:creationId xmlns:a16="http://schemas.microsoft.com/office/drawing/2014/main" id="{5CC197D3-ADFC-5165-859A-C7900676C5FD}"/>
                  </a:ext>
                </a:extLst>
              </p:cNvPr>
              <p:cNvGrpSpPr/>
              <p:nvPr/>
            </p:nvGrpSpPr>
            <p:grpSpPr>
              <a:xfrm>
                <a:off x="1859796" y="877438"/>
                <a:ext cx="4758718" cy="1462457"/>
                <a:chOff x="1859796" y="878053"/>
                <a:chExt cx="4758718" cy="1462457"/>
              </a:xfrm>
            </p:grpSpPr>
            <p:sp>
              <p:nvSpPr>
                <p:cNvPr id="44" name="Rounded Rectangle 43">
                  <a:extLst>
                    <a:ext uri="{FF2B5EF4-FFF2-40B4-BE49-F238E27FC236}">
                      <a16:creationId xmlns:a16="http://schemas.microsoft.com/office/drawing/2014/main" id="{2759AA13-DB40-DCC1-BADD-6C8A662A1C4A}"/>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C25C12B-1BF2-7151-5F64-253C6D8E3E1C}"/>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46" name="TextBox 45">
                  <a:extLst>
                    <a:ext uri="{FF2B5EF4-FFF2-40B4-BE49-F238E27FC236}">
                      <a16:creationId xmlns:a16="http://schemas.microsoft.com/office/drawing/2014/main" id="{C9CCE3D8-8FAC-3C91-9212-0BAD62B5793B}"/>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Succesfull Project</a:t>
                  </a:r>
                </a:p>
              </p:txBody>
            </p:sp>
          </p:grpSp>
          <p:sp>
            <p:nvSpPr>
              <p:cNvPr id="40" name="Rounded Rectangle 39">
                <a:extLst>
                  <a:ext uri="{FF2B5EF4-FFF2-40B4-BE49-F238E27FC236}">
                    <a16:creationId xmlns:a16="http://schemas.microsoft.com/office/drawing/2014/main" id="{4D14D71C-61FD-5049-271D-8807D97E7E49}"/>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E7699BD7-36D1-DA1A-7D35-F9F66EE2AAC2}"/>
                  </a:ext>
                </a:extLst>
              </p:cNvPr>
              <p:cNvGrpSpPr/>
              <p:nvPr/>
            </p:nvGrpSpPr>
            <p:grpSpPr>
              <a:xfrm>
                <a:off x="2198558" y="1230338"/>
                <a:ext cx="1042789" cy="756656"/>
                <a:chOff x="2198558" y="1135393"/>
                <a:chExt cx="1042789" cy="756656"/>
              </a:xfrm>
            </p:grpSpPr>
            <p:sp>
              <p:nvSpPr>
                <p:cNvPr id="42" name="TextBox 41">
                  <a:extLst>
                    <a:ext uri="{FF2B5EF4-FFF2-40B4-BE49-F238E27FC236}">
                      <a16:creationId xmlns:a16="http://schemas.microsoft.com/office/drawing/2014/main" id="{D6F9AFA0-FD76-81FB-CD61-B7DD71F72351}"/>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Project</a:t>
                  </a:r>
                </a:p>
              </p:txBody>
            </p:sp>
            <p:sp>
              <p:nvSpPr>
                <p:cNvPr id="43" name="TextBox 42">
                  <a:extLst>
                    <a:ext uri="{FF2B5EF4-FFF2-40B4-BE49-F238E27FC236}">
                      <a16:creationId xmlns:a16="http://schemas.microsoft.com/office/drawing/2014/main" id="{C06B1E79-49F3-02EC-118F-4E5E31BC5435}"/>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321</a:t>
                  </a:r>
                </a:p>
              </p:txBody>
            </p:sp>
          </p:grpSp>
        </p:grpSp>
      </p:grpSp>
      <p:sp>
        <p:nvSpPr>
          <p:cNvPr id="10" name="Picture Placeholder 9">
            <a:extLst>
              <a:ext uri="{FF2B5EF4-FFF2-40B4-BE49-F238E27FC236}">
                <a16:creationId xmlns:a16="http://schemas.microsoft.com/office/drawing/2014/main" id="{5A7EED2D-9F18-885D-0E63-1B3DFF6176F2}"/>
              </a:ext>
            </a:extLst>
          </p:cNvPr>
          <p:cNvSpPr>
            <a:spLocks noGrp="1"/>
          </p:cNvSpPr>
          <p:nvPr>
            <p:ph type="pic" sz="quarter" idx="10"/>
          </p:nvPr>
        </p:nvSpPr>
        <p:spPr/>
      </p:sp>
    </p:spTree>
    <p:extLst>
      <p:ext uri="{BB962C8B-B14F-4D97-AF65-F5344CB8AC3E}">
        <p14:creationId xmlns:p14="http://schemas.microsoft.com/office/powerpoint/2010/main" val="2534446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47376033-7408-17A1-1155-7B8F3D862A86}"/>
              </a:ext>
            </a:extLst>
          </p:cNvPr>
          <p:cNvSpPr>
            <a:spLocks noGrp="1"/>
          </p:cNvSpPr>
          <p:nvPr>
            <p:ph type="pic" sz="quarter" idx="10"/>
          </p:nvPr>
        </p:nvSpPr>
        <p:spPr/>
      </p:sp>
      <p:sp>
        <p:nvSpPr>
          <p:cNvPr id="37" name="Rectangle 36">
            <a:extLst>
              <a:ext uri="{FF2B5EF4-FFF2-40B4-BE49-F238E27FC236}">
                <a16:creationId xmlns:a16="http://schemas.microsoft.com/office/drawing/2014/main" id="{7C40BA7D-DFD6-1829-9E74-BCFAF0E2B62A}"/>
              </a:ext>
            </a:extLst>
          </p:cNvPr>
          <p:cNvSpPr/>
          <p:nvPr/>
        </p:nvSpPr>
        <p:spPr>
          <a:xfrm>
            <a:off x="4893733" y="0"/>
            <a:ext cx="6885210" cy="6858000"/>
          </a:xfrm>
          <a:prstGeom prst="rect">
            <a:avLst/>
          </a:prstGeom>
          <a:gradFill flip="none" rotWithShape="1">
            <a:gsLst>
              <a:gs pos="37000">
                <a:srgbClr val="15141A"/>
              </a:gs>
              <a:gs pos="59000">
                <a:srgbClr val="15141A">
                  <a:alpha val="80000"/>
                </a:srgbClr>
              </a:gs>
              <a:gs pos="100000">
                <a:srgbClr val="15141A">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1CA8D6-D35D-A99C-6973-82011302A13D}"/>
              </a:ext>
            </a:extLst>
          </p:cNvPr>
          <p:cNvSpPr txBox="1"/>
          <p:nvPr/>
        </p:nvSpPr>
        <p:spPr>
          <a:xfrm>
            <a:off x="1862753" y="1468443"/>
            <a:ext cx="4775114"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IT Growth in Healthcare</a:t>
            </a:r>
          </a:p>
        </p:txBody>
      </p:sp>
      <p:sp>
        <p:nvSpPr>
          <p:cNvPr id="4" name="TextBox 3">
            <a:extLst>
              <a:ext uri="{FF2B5EF4-FFF2-40B4-BE49-F238E27FC236}">
                <a16:creationId xmlns:a16="http://schemas.microsoft.com/office/drawing/2014/main" id="{988D17BF-62E4-0DAC-E6D6-3C3E396AFC5D}"/>
              </a:ext>
            </a:extLst>
          </p:cNvPr>
          <p:cNvSpPr txBox="1"/>
          <p:nvPr/>
        </p:nvSpPr>
        <p:spPr>
          <a:xfrm>
            <a:off x="1862753" y="116066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TECHNOLOGY</a:t>
            </a:r>
          </a:p>
        </p:txBody>
      </p:sp>
      <p:sp>
        <p:nvSpPr>
          <p:cNvPr id="5" name="TextBox 4">
            <a:extLst>
              <a:ext uri="{FF2B5EF4-FFF2-40B4-BE49-F238E27FC236}">
                <a16:creationId xmlns:a16="http://schemas.microsoft.com/office/drawing/2014/main" id="{FBD6EA6E-E6F3-4CE9-C2B3-5CA3710BE3C0}"/>
              </a:ext>
            </a:extLst>
          </p:cNvPr>
          <p:cNvSpPr txBox="1"/>
          <p:nvPr/>
        </p:nvSpPr>
        <p:spPr>
          <a:xfrm>
            <a:off x="1862753" y="2669870"/>
            <a:ext cx="47751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a:t>
            </a:r>
          </a:p>
        </p:txBody>
      </p:sp>
      <p:sp>
        <p:nvSpPr>
          <p:cNvPr id="6" name="Freeform 5">
            <a:extLst>
              <a:ext uri="{FF2B5EF4-FFF2-40B4-BE49-F238E27FC236}">
                <a16:creationId xmlns:a16="http://schemas.microsoft.com/office/drawing/2014/main" id="{BBD488AB-8537-3383-A35B-61E656124855}"/>
              </a:ext>
            </a:extLst>
          </p:cNvPr>
          <p:cNvSpPr/>
          <p:nvPr/>
        </p:nvSpPr>
        <p:spPr>
          <a:xfrm>
            <a:off x="1950307" y="228218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8802B80B-3756-8FEE-3CED-271AD2CF4806}"/>
              </a:ext>
            </a:extLst>
          </p:cNvPr>
          <p:cNvGrpSpPr/>
          <p:nvPr/>
        </p:nvGrpSpPr>
        <p:grpSpPr>
          <a:xfrm>
            <a:off x="1862753" y="3911339"/>
            <a:ext cx="2302847" cy="1785996"/>
            <a:chOff x="1862753" y="3990155"/>
            <a:chExt cx="2302847" cy="1785996"/>
          </a:xfrm>
        </p:grpSpPr>
        <p:sp>
          <p:nvSpPr>
            <p:cNvPr id="7" name="TextBox 6">
              <a:extLst>
                <a:ext uri="{FF2B5EF4-FFF2-40B4-BE49-F238E27FC236}">
                  <a16:creationId xmlns:a16="http://schemas.microsoft.com/office/drawing/2014/main" id="{94A6016F-4648-C8BF-D545-16B4B38C77DF}"/>
                </a:ext>
              </a:extLst>
            </p:cNvPr>
            <p:cNvSpPr txBox="1"/>
            <p:nvPr/>
          </p:nvSpPr>
          <p:spPr>
            <a:xfrm>
              <a:off x="1862753" y="5159315"/>
              <a:ext cx="2302847"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10" name="Group 9">
              <a:extLst>
                <a:ext uri="{FF2B5EF4-FFF2-40B4-BE49-F238E27FC236}">
                  <a16:creationId xmlns:a16="http://schemas.microsoft.com/office/drawing/2014/main" id="{67650406-DE63-4735-3B2A-00D8CAC8F7F5}"/>
                </a:ext>
              </a:extLst>
            </p:cNvPr>
            <p:cNvGrpSpPr/>
            <p:nvPr/>
          </p:nvGrpSpPr>
          <p:grpSpPr>
            <a:xfrm>
              <a:off x="1955226" y="3990155"/>
              <a:ext cx="640023" cy="640023"/>
              <a:chOff x="6912244" y="1113335"/>
              <a:chExt cx="991892" cy="991892"/>
            </a:xfrm>
          </p:grpSpPr>
          <p:sp>
            <p:nvSpPr>
              <p:cNvPr id="8" name="Rounded Rectangle 7">
                <a:extLst>
                  <a:ext uri="{FF2B5EF4-FFF2-40B4-BE49-F238E27FC236}">
                    <a16:creationId xmlns:a16="http://schemas.microsoft.com/office/drawing/2014/main" id="{8CD782C3-8618-B914-4451-BB2303B45E4E}"/>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12A12C-C7B4-6A7D-4650-6A0BACAB8DDD}"/>
                  </a:ext>
                </a:extLst>
              </p:cNvPr>
              <p:cNvSpPr txBox="1"/>
              <p:nvPr/>
            </p:nvSpPr>
            <p:spPr>
              <a:xfrm>
                <a:off x="6912244" y="1299240"/>
                <a:ext cx="991892" cy="620081"/>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11" name="TextBox 10">
              <a:extLst>
                <a:ext uri="{FF2B5EF4-FFF2-40B4-BE49-F238E27FC236}">
                  <a16:creationId xmlns:a16="http://schemas.microsoft.com/office/drawing/2014/main" id="{8B3E3FF7-E6C4-1B40-F69E-360CEFCAF531}"/>
                </a:ext>
              </a:extLst>
            </p:cNvPr>
            <p:cNvSpPr txBox="1"/>
            <p:nvPr/>
          </p:nvSpPr>
          <p:spPr>
            <a:xfrm>
              <a:off x="1862753" y="485153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grpSp>
      <p:grpSp>
        <p:nvGrpSpPr>
          <p:cNvPr id="13" name="Group 12">
            <a:extLst>
              <a:ext uri="{FF2B5EF4-FFF2-40B4-BE49-F238E27FC236}">
                <a16:creationId xmlns:a16="http://schemas.microsoft.com/office/drawing/2014/main" id="{3D62F707-0B5C-3FFC-A470-1EFD88C7E28F}"/>
              </a:ext>
            </a:extLst>
          </p:cNvPr>
          <p:cNvGrpSpPr/>
          <p:nvPr/>
        </p:nvGrpSpPr>
        <p:grpSpPr>
          <a:xfrm>
            <a:off x="4335020" y="3911339"/>
            <a:ext cx="2302847" cy="1785996"/>
            <a:chOff x="1862753" y="3990155"/>
            <a:chExt cx="2302847" cy="1785996"/>
          </a:xfrm>
        </p:grpSpPr>
        <p:sp>
          <p:nvSpPr>
            <p:cNvPr id="14" name="TextBox 13">
              <a:extLst>
                <a:ext uri="{FF2B5EF4-FFF2-40B4-BE49-F238E27FC236}">
                  <a16:creationId xmlns:a16="http://schemas.microsoft.com/office/drawing/2014/main" id="{80EF8271-E71D-B9F5-FAD9-91F24C471AAC}"/>
                </a:ext>
              </a:extLst>
            </p:cNvPr>
            <p:cNvSpPr txBox="1"/>
            <p:nvPr/>
          </p:nvSpPr>
          <p:spPr>
            <a:xfrm>
              <a:off x="1862753" y="5159315"/>
              <a:ext cx="2302847"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15" name="Group 14">
              <a:extLst>
                <a:ext uri="{FF2B5EF4-FFF2-40B4-BE49-F238E27FC236}">
                  <a16:creationId xmlns:a16="http://schemas.microsoft.com/office/drawing/2014/main" id="{A904BAB1-13EE-9C47-1CD3-1AEFF166F026}"/>
                </a:ext>
              </a:extLst>
            </p:cNvPr>
            <p:cNvGrpSpPr/>
            <p:nvPr/>
          </p:nvGrpSpPr>
          <p:grpSpPr>
            <a:xfrm>
              <a:off x="1955226" y="3990155"/>
              <a:ext cx="640023" cy="640023"/>
              <a:chOff x="6912244" y="1113335"/>
              <a:chExt cx="991892" cy="991892"/>
            </a:xfrm>
          </p:grpSpPr>
          <p:sp>
            <p:nvSpPr>
              <p:cNvPr id="17" name="Rounded Rectangle 16">
                <a:extLst>
                  <a:ext uri="{FF2B5EF4-FFF2-40B4-BE49-F238E27FC236}">
                    <a16:creationId xmlns:a16="http://schemas.microsoft.com/office/drawing/2014/main" id="{53185207-1FA2-B015-C80C-9BAD114E64B1}"/>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6DFF063-B505-0126-167C-869422C25AF7}"/>
                  </a:ext>
                </a:extLst>
              </p:cNvPr>
              <p:cNvSpPr txBox="1"/>
              <p:nvPr/>
            </p:nvSpPr>
            <p:spPr>
              <a:xfrm>
                <a:off x="6912244" y="1299240"/>
                <a:ext cx="991892" cy="620081"/>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16" name="TextBox 15">
              <a:extLst>
                <a:ext uri="{FF2B5EF4-FFF2-40B4-BE49-F238E27FC236}">
                  <a16:creationId xmlns:a16="http://schemas.microsoft.com/office/drawing/2014/main" id="{B9FC2710-9EDA-9707-F52E-D8B699196464}"/>
                </a:ext>
              </a:extLst>
            </p:cNvPr>
            <p:cNvSpPr txBox="1"/>
            <p:nvPr/>
          </p:nvSpPr>
          <p:spPr>
            <a:xfrm>
              <a:off x="1862753" y="485153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Healthcare Plans</a:t>
              </a:r>
            </a:p>
          </p:txBody>
        </p:sp>
      </p:grpSp>
    </p:spTree>
    <p:extLst>
      <p:ext uri="{BB962C8B-B14F-4D97-AF65-F5344CB8AC3E}">
        <p14:creationId xmlns:p14="http://schemas.microsoft.com/office/powerpoint/2010/main" val="3902600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5141A"/>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C7364E7-AED2-AB7D-E5B6-047A81B72066}"/>
              </a:ext>
            </a:extLst>
          </p:cNvPr>
          <p:cNvSpPr>
            <a:spLocks noGrp="1"/>
          </p:cNvSpPr>
          <p:nvPr>
            <p:ph type="pic" sz="quarter" idx="10"/>
          </p:nvPr>
        </p:nvSpPr>
        <p:spPr/>
      </p:sp>
      <p:sp>
        <p:nvSpPr>
          <p:cNvPr id="34" name="Freeform 33">
            <a:extLst>
              <a:ext uri="{FF2B5EF4-FFF2-40B4-BE49-F238E27FC236}">
                <a16:creationId xmlns:a16="http://schemas.microsoft.com/office/drawing/2014/main" id="{BE492060-1FA8-0D09-1207-C09B27DA3661}"/>
              </a:ext>
            </a:extLst>
          </p:cNvPr>
          <p:cNvSpPr/>
          <p:nvPr/>
        </p:nvSpPr>
        <p:spPr>
          <a:xfrm rot="19800000">
            <a:off x="6416548" y="-2017427"/>
            <a:ext cx="6174687" cy="7072343"/>
          </a:xfrm>
          <a:custGeom>
            <a:avLst/>
            <a:gdLst>
              <a:gd name="connsiteX0" fmla="*/ 0 w 6174687"/>
              <a:gd name="connsiteY0" fmla="*/ 0 h 7072343"/>
              <a:gd name="connsiteX1" fmla="*/ 6174687 w 6174687"/>
              <a:gd name="connsiteY1" fmla="*/ 3564957 h 7072343"/>
              <a:gd name="connsiteX2" fmla="*/ 4149697 w 6174687"/>
              <a:gd name="connsiteY2" fmla="*/ 7072343 h 7072343"/>
              <a:gd name="connsiteX3" fmla="*/ 934041 w 6174687"/>
              <a:gd name="connsiteY3" fmla="*/ 7072343 h 7072343"/>
              <a:gd name="connsiteX4" fmla="*/ 0 w 6174687"/>
              <a:gd name="connsiteY4" fmla="*/ 6138302 h 7072343"/>
              <a:gd name="connsiteX5" fmla="*/ 0 w 6174687"/>
              <a:gd name="connsiteY5" fmla="*/ 346311 h 7072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4687" h="7072343">
                <a:moveTo>
                  <a:pt x="0" y="0"/>
                </a:moveTo>
                <a:lnTo>
                  <a:pt x="6174687" y="3564957"/>
                </a:lnTo>
                <a:lnTo>
                  <a:pt x="4149697" y="7072343"/>
                </a:lnTo>
                <a:lnTo>
                  <a:pt x="934041" y="7072343"/>
                </a:lnTo>
                <a:cubicBezTo>
                  <a:pt x="418184" y="7072343"/>
                  <a:pt x="0" y="6654159"/>
                  <a:pt x="0" y="6138302"/>
                </a:cubicBezTo>
                <a:lnTo>
                  <a:pt x="0" y="346311"/>
                </a:lnTo>
                <a:close/>
              </a:path>
            </a:pathLst>
          </a:custGeom>
          <a:gradFill>
            <a:gsLst>
              <a:gs pos="0">
                <a:srgbClr val="FC257B">
                  <a:alpha val="83000"/>
                </a:srgbClr>
              </a:gs>
              <a:gs pos="56000">
                <a:schemeClr val="accent2">
                  <a:alpha val="62381"/>
                </a:schemeClr>
              </a:gs>
              <a:gs pos="99000">
                <a:srgbClr val="FFC000">
                  <a:alpha val="47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3" name="Picture Placeholder 52">
            <a:extLst>
              <a:ext uri="{FF2B5EF4-FFF2-40B4-BE49-F238E27FC236}">
                <a16:creationId xmlns:a16="http://schemas.microsoft.com/office/drawing/2014/main" id="{F41C606A-CA4C-09E5-60CE-7FD68616B3C3}"/>
              </a:ext>
            </a:extLst>
          </p:cNvPr>
          <p:cNvSpPr>
            <a:spLocks noGrp="1"/>
          </p:cNvSpPr>
          <p:nvPr>
            <p:ph type="pic" sz="quarter" idx="11"/>
          </p:nvPr>
        </p:nvSpPr>
        <p:spPr/>
      </p:sp>
      <p:sp>
        <p:nvSpPr>
          <p:cNvPr id="2" name="TextBox 1">
            <a:extLst>
              <a:ext uri="{FF2B5EF4-FFF2-40B4-BE49-F238E27FC236}">
                <a16:creationId xmlns:a16="http://schemas.microsoft.com/office/drawing/2014/main" id="{012C5C00-6186-0553-24EA-5AF83629AD5C}"/>
              </a:ext>
            </a:extLst>
          </p:cNvPr>
          <p:cNvSpPr txBox="1"/>
          <p:nvPr/>
        </p:nvSpPr>
        <p:spPr>
          <a:xfrm>
            <a:off x="1811952" y="1648029"/>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Clifton Barker</a:t>
            </a:r>
          </a:p>
        </p:txBody>
      </p:sp>
      <p:sp>
        <p:nvSpPr>
          <p:cNvPr id="3" name="TextBox 2">
            <a:extLst>
              <a:ext uri="{FF2B5EF4-FFF2-40B4-BE49-F238E27FC236}">
                <a16:creationId xmlns:a16="http://schemas.microsoft.com/office/drawing/2014/main" id="{70BED480-4F32-0A22-8868-4258011D85EC}"/>
              </a:ext>
            </a:extLst>
          </p:cNvPr>
          <p:cNvSpPr txBox="1"/>
          <p:nvPr/>
        </p:nvSpPr>
        <p:spPr>
          <a:xfrm>
            <a:off x="1811952" y="1340252"/>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5" name="Freeform 4">
            <a:extLst>
              <a:ext uri="{FF2B5EF4-FFF2-40B4-BE49-F238E27FC236}">
                <a16:creationId xmlns:a16="http://schemas.microsoft.com/office/drawing/2014/main" id="{18814EF0-68D5-D5F4-5A7D-20429EF4C829}"/>
              </a:ext>
            </a:extLst>
          </p:cNvPr>
          <p:cNvSpPr/>
          <p:nvPr/>
        </p:nvSpPr>
        <p:spPr>
          <a:xfrm>
            <a:off x="1913551" y="247902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AAC96458-8191-0883-8071-17F434862948}"/>
              </a:ext>
            </a:extLst>
          </p:cNvPr>
          <p:cNvSpPr txBox="1"/>
          <p:nvPr/>
        </p:nvSpPr>
        <p:spPr>
          <a:xfrm>
            <a:off x="1811952" y="2878936"/>
            <a:ext cx="39920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a:t>
            </a:r>
          </a:p>
        </p:txBody>
      </p:sp>
      <p:grpSp>
        <p:nvGrpSpPr>
          <p:cNvPr id="17" name="Group 16">
            <a:extLst>
              <a:ext uri="{FF2B5EF4-FFF2-40B4-BE49-F238E27FC236}">
                <a16:creationId xmlns:a16="http://schemas.microsoft.com/office/drawing/2014/main" id="{AE0305ED-7EB0-7509-CAC7-49A423AE4B0D}"/>
              </a:ext>
            </a:extLst>
          </p:cNvPr>
          <p:cNvGrpSpPr/>
          <p:nvPr/>
        </p:nvGrpSpPr>
        <p:grpSpPr>
          <a:xfrm>
            <a:off x="1811953" y="4201259"/>
            <a:ext cx="3996180" cy="469822"/>
            <a:chOff x="2099820" y="4072473"/>
            <a:chExt cx="4508881" cy="469822"/>
          </a:xfrm>
        </p:grpSpPr>
        <p:sp>
          <p:nvSpPr>
            <p:cNvPr id="8" name="TextBox 7">
              <a:extLst>
                <a:ext uri="{FF2B5EF4-FFF2-40B4-BE49-F238E27FC236}">
                  <a16:creationId xmlns:a16="http://schemas.microsoft.com/office/drawing/2014/main" id="{FCF30FC5-6556-E4BF-A97D-A6E6E73D11DE}"/>
                </a:ext>
              </a:extLst>
            </p:cNvPr>
            <p:cNvSpPr txBox="1"/>
            <p:nvPr/>
          </p:nvSpPr>
          <p:spPr>
            <a:xfrm>
              <a:off x="2099820" y="407247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9" name="TextBox 8">
              <a:extLst>
                <a:ext uri="{FF2B5EF4-FFF2-40B4-BE49-F238E27FC236}">
                  <a16:creationId xmlns:a16="http://schemas.microsoft.com/office/drawing/2014/main" id="{3CEAE1D8-050E-D7D2-1F7E-4607BB88538D}"/>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95%</a:t>
              </a:r>
            </a:p>
          </p:txBody>
        </p:sp>
        <p:cxnSp>
          <p:nvCxnSpPr>
            <p:cNvPr id="11" name="Straight Connector 10">
              <a:extLst>
                <a:ext uri="{FF2B5EF4-FFF2-40B4-BE49-F238E27FC236}">
                  <a16:creationId xmlns:a16="http://schemas.microsoft.com/office/drawing/2014/main" id="{07097E3D-C8FA-7559-42CE-32344603C950}"/>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73D65D-6F25-7809-EFEE-D2A8054B020A}"/>
                </a:ext>
              </a:extLst>
            </p:cNvPr>
            <p:cNvCxnSpPr>
              <a:cxnSpLocks/>
            </p:cNvCxnSpPr>
            <p:nvPr/>
          </p:nvCxnSpPr>
          <p:spPr>
            <a:xfrm>
              <a:off x="2201419" y="4542295"/>
              <a:ext cx="3541910"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8E766A9F-7250-764C-DC75-9E9735A09BA2}"/>
              </a:ext>
            </a:extLst>
          </p:cNvPr>
          <p:cNvGrpSpPr/>
          <p:nvPr/>
        </p:nvGrpSpPr>
        <p:grpSpPr>
          <a:xfrm>
            <a:off x="1811953" y="5047926"/>
            <a:ext cx="3996180" cy="469822"/>
            <a:chOff x="2099820" y="4072473"/>
            <a:chExt cx="4508881" cy="469822"/>
          </a:xfrm>
        </p:grpSpPr>
        <p:sp>
          <p:nvSpPr>
            <p:cNvPr id="19" name="TextBox 18">
              <a:extLst>
                <a:ext uri="{FF2B5EF4-FFF2-40B4-BE49-F238E27FC236}">
                  <a16:creationId xmlns:a16="http://schemas.microsoft.com/office/drawing/2014/main" id="{9043CABF-1C61-DBEC-EF34-08F6FDED34BE}"/>
                </a:ext>
              </a:extLst>
            </p:cNvPr>
            <p:cNvSpPr txBox="1"/>
            <p:nvPr/>
          </p:nvSpPr>
          <p:spPr>
            <a:xfrm>
              <a:off x="2099820" y="407247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20" name="TextBox 19">
              <a:extLst>
                <a:ext uri="{FF2B5EF4-FFF2-40B4-BE49-F238E27FC236}">
                  <a16:creationId xmlns:a16="http://schemas.microsoft.com/office/drawing/2014/main" id="{A5B2C399-604C-7F6E-482D-A6EF330D69E6}"/>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78%</a:t>
              </a:r>
            </a:p>
          </p:txBody>
        </p:sp>
        <p:cxnSp>
          <p:nvCxnSpPr>
            <p:cNvPr id="21" name="Straight Connector 20">
              <a:extLst>
                <a:ext uri="{FF2B5EF4-FFF2-40B4-BE49-F238E27FC236}">
                  <a16:creationId xmlns:a16="http://schemas.microsoft.com/office/drawing/2014/main" id="{A807A234-7982-8E1F-D3DA-29814AC45761}"/>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2A8B2E6-D95B-6EC6-37BE-B72E12C363AF}"/>
                </a:ext>
              </a:extLst>
            </p:cNvPr>
            <p:cNvCxnSpPr>
              <a:cxnSpLocks/>
            </p:cNvCxnSpPr>
            <p:nvPr/>
          </p:nvCxnSpPr>
          <p:spPr>
            <a:xfrm>
              <a:off x="2201419" y="4542295"/>
              <a:ext cx="2955239"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8177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C280F8C-AD94-8154-4BBB-F489E56D0854}"/>
              </a:ext>
            </a:extLst>
          </p:cNvPr>
          <p:cNvSpPr>
            <a:spLocks noGrp="1"/>
          </p:cNvSpPr>
          <p:nvPr>
            <p:ph type="pic" sz="quarter" idx="10"/>
          </p:nvPr>
        </p:nvSpPr>
        <p:spPr/>
      </p:sp>
      <p:sp>
        <p:nvSpPr>
          <p:cNvPr id="42" name="Rounded Rectangle 41">
            <a:extLst>
              <a:ext uri="{FF2B5EF4-FFF2-40B4-BE49-F238E27FC236}">
                <a16:creationId xmlns:a16="http://schemas.microsoft.com/office/drawing/2014/main" id="{DEDE0135-D657-4F41-7644-63C947C3427D}"/>
              </a:ext>
            </a:extLst>
          </p:cNvPr>
          <p:cNvSpPr/>
          <p:nvPr/>
        </p:nvSpPr>
        <p:spPr>
          <a:xfrm>
            <a:off x="8338410" y="1295574"/>
            <a:ext cx="2973058" cy="4515011"/>
          </a:xfrm>
          <a:prstGeom prst="roundRect">
            <a:avLst>
              <a:gd name="adj" fmla="val 10262"/>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454072D-BDD6-DB17-A69E-D1E6F9B7A52D}"/>
              </a:ext>
            </a:extLst>
          </p:cNvPr>
          <p:cNvGrpSpPr/>
          <p:nvPr/>
        </p:nvGrpSpPr>
        <p:grpSpPr>
          <a:xfrm>
            <a:off x="1761152" y="1259256"/>
            <a:ext cx="3335781" cy="4339489"/>
            <a:chOff x="1811952" y="1025859"/>
            <a:chExt cx="3335781" cy="4339489"/>
          </a:xfrm>
        </p:grpSpPr>
        <p:sp>
          <p:nvSpPr>
            <p:cNvPr id="2" name="TextBox 1">
              <a:extLst>
                <a:ext uri="{FF2B5EF4-FFF2-40B4-BE49-F238E27FC236}">
                  <a16:creationId xmlns:a16="http://schemas.microsoft.com/office/drawing/2014/main" id="{8FA0DEC0-1FFE-49AD-2795-4EF64BAA3E16}"/>
                </a:ext>
              </a:extLst>
            </p:cNvPr>
            <p:cNvSpPr txBox="1"/>
            <p:nvPr/>
          </p:nvSpPr>
          <p:spPr>
            <a:xfrm>
              <a:off x="1811952" y="1333636"/>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Clifton Barker</a:t>
              </a:r>
            </a:p>
          </p:txBody>
        </p:sp>
        <p:sp>
          <p:nvSpPr>
            <p:cNvPr id="3" name="TextBox 2">
              <a:extLst>
                <a:ext uri="{FF2B5EF4-FFF2-40B4-BE49-F238E27FC236}">
                  <a16:creationId xmlns:a16="http://schemas.microsoft.com/office/drawing/2014/main" id="{C44FE122-8F4E-1FBF-4DAE-F326209A5010}"/>
                </a:ext>
              </a:extLst>
            </p:cNvPr>
            <p:cNvSpPr txBox="1"/>
            <p:nvPr/>
          </p:nvSpPr>
          <p:spPr>
            <a:xfrm>
              <a:off x="1811952" y="1025859"/>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4" name="Freeform 3">
              <a:extLst>
                <a:ext uri="{FF2B5EF4-FFF2-40B4-BE49-F238E27FC236}">
                  <a16:creationId xmlns:a16="http://schemas.microsoft.com/office/drawing/2014/main" id="{B79916F1-3454-E48B-E039-AD4C9AFD93EF}"/>
                </a:ext>
              </a:extLst>
            </p:cNvPr>
            <p:cNvSpPr/>
            <p:nvPr/>
          </p:nvSpPr>
          <p:spPr>
            <a:xfrm>
              <a:off x="1913551" y="2094721"/>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15A7D199-A9D8-EE28-D9EC-A097D14A2554}"/>
                </a:ext>
              </a:extLst>
            </p:cNvPr>
            <p:cNvSpPr txBox="1"/>
            <p:nvPr/>
          </p:nvSpPr>
          <p:spPr>
            <a:xfrm>
              <a:off x="1811952" y="2494631"/>
              <a:ext cx="3332303"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a:t>
              </a:r>
            </a:p>
          </p:txBody>
        </p:sp>
        <p:grpSp>
          <p:nvGrpSpPr>
            <p:cNvPr id="17" name="Group 16">
              <a:extLst>
                <a:ext uri="{FF2B5EF4-FFF2-40B4-BE49-F238E27FC236}">
                  <a16:creationId xmlns:a16="http://schemas.microsoft.com/office/drawing/2014/main" id="{51900C60-C4AA-EE5E-A188-93F8973DF9FF}"/>
                </a:ext>
              </a:extLst>
            </p:cNvPr>
            <p:cNvGrpSpPr/>
            <p:nvPr/>
          </p:nvGrpSpPr>
          <p:grpSpPr>
            <a:xfrm>
              <a:off x="1811953" y="4048859"/>
              <a:ext cx="3335780" cy="1316489"/>
              <a:chOff x="1811953" y="4201259"/>
              <a:chExt cx="3996180" cy="1316489"/>
            </a:xfrm>
          </p:grpSpPr>
          <p:grpSp>
            <p:nvGrpSpPr>
              <p:cNvPr id="7" name="Group 6">
                <a:extLst>
                  <a:ext uri="{FF2B5EF4-FFF2-40B4-BE49-F238E27FC236}">
                    <a16:creationId xmlns:a16="http://schemas.microsoft.com/office/drawing/2014/main" id="{047F92F8-4C25-CE7A-9389-86E0E298B3A2}"/>
                  </a:ext>
                </a:extLst>
              </p:cNvPr>
              <p:cNvGrpSpPr/>
              <p:nvPr/>
            </p:nvGrpSpPr>
            <p:grpSpPr>
              <a:xfrm>
                <a:off x="1811953" y="4201259"/>
                <a:ext cx="3996180" cy="469822"/>
                <a:chOff x="2099820" y="4072473"/>
                <a:chExt cx="4508881" cy="469822"/>
              </a:xfrm>
            </p:grpSpPr>
            <p:sp>
              <p:nvSpPr>
                <p:cNvPr id="8" name="TextBox 7">
                  <a:extLst>
                    <a:ext uri="{FF2B5EF4-FFF2-40B4-BE49-F238E27FC236}">
                      <a16:creationId xmlns:a16="http://schemas.microsoft.com/office/drawing/2014/main" id="{B1789303-82AE-B748-A0FC-980E5B4C9FA0}"/>
                    </a:ext>
                  </a:extLst>
                </p:cNvPr>
                <p:cNvSpPr txBox="1"/>
                <p:nvPr/>
              </p:nvSpPr>
              <p:spPr>
                <a:xfrm>
                  <a:off x="2099820" y="4072474"/>
                  <a:ext cx="2860922" cy="307776"/>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9" name="TextBox 8">
                  <a:extLst>
                    <a:ext uri="{FF2B5EF4-FFF2-40B4-BE49-F238E27FC236}">
                      <a16:creationId xmlns:a16="http://schemas.microsoft.com/office/drawing/2014/main" id="{79A6F1CB-6454-AE1F-1FCF-CE3ADB041AD3}"/>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95%</a:t>
                  </a:r>
                </a:p>
              </p:txBody>
            </p:sp>
            <p:cxnSp>
              <p:nvCxnSpPr>
                <p:cNvPr id="10" name="Straight Connector 9">
                  <a:extLst>
                    <a:ext uri="{FF2B5EF4-FFF2-40B4-BE49-F238E27FC236}">
                      <a16:creationId xmlns:a16="http://schemas.microsoft.com/office/drawing/2014/main" id="{8D0E87C8-F2B6-9C69-5666-03C5A8A8AF67}"/>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B5BDB38-B571-5528-F6A4-009A41D833F4}"/>
                    </a:ext>
                  </a:extLst>
                </p:cNvPr>
                <p:cNvCxnSpPr>
                  <a:cxnSpLocks/>
                </p:cNvCxnSpPr>
                <p:nvPr/>
              </p:nvCxnSpPr>
              <p:spPr>
                <a:xfrm>
                  <a:off x="2201419" y="4542295"/>
                  <a:ext cx="3541910"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50443756-7C9A-E565-8395-B22A48A1FB5B}"/>
                  </a:ext>
                </a:extLst>
              </p:cNvPr>
              <p:cNvGrpSpPr/>
              <p:nvPr/>
            </p:nvGrpSpPr>
            <p:grpSpPr>
              <a:xfrm>
                <a:off x="1811953" y="5047926"/>
                <a:ext cx="3996180" cy="469822"/>
                <a:chOff x="2099820" y="4072473"/>
                <a:chExt cx="4508881" cy="469822"/>
              </a:xfrm>
            </p:grpSpPr>
            <p:sp>
              <p:nvSpPr>
                <p:cNvPr id="13" name="TextBox 12">
                  <a:extLst>
                    <a:ext uri="{FF2B5EF4-FFF2-40B4-BE49-F238E27FC236}">
                      <a16:creationId xmlns:a16="http://schemas.microsoft.com/office/drawing/2014/main" id="{2B2B9E55-E905-EFF5-EF3C-81F67DBD7106}"/>
                    </a:ext>
                  </a:extLst>
                </p:cNvPr>
                <p:cNvSpPr txBox="1"/>
                <p:nvPr/>
              </p:nvSpPr>
              <p:spPr>
                <a:xfrm>
                  <a:off x="2099820" y="4072474"/>
                  <a:ext cx="2860922" cy="307776"/>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14" name="TextBox 13">
                  <a:extLst>
                    <a:ext uri="{FF2B5EF4-FFF2-40B4-BE49-F238E27FC236}">
                      <a16:creationId xmlns:a16="http://schemas.microsoft.com/office/drawing/2014/main" id="{1FA1554A-2F1B-B248-C3A9-DABE3AF55BE9}"/>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78%</a:t>
                  </a:r>
                </a:p>
              </p:txBody>
            </p:sp>
            <p:cxnSp>
              <p:nvCxnSpPr>
                <p:cNvPr id="15" name="Straight Connector 14">
                  <a:extLst>
                    <a:ext uri="{FF2B5EF4-FFF2-40B4-BE49-F238E27FC236}">
                      <a16:creationId xmlns:a16="http://schemas.microsoft.com/office/drawing/2014/main" id="{6DBBF18E-4AF4-FB31-05ED-67435CB289DA}"/>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0E05FE8-F0A4-9025-705A-5D7C7B15D96C}"/>
                    </a:ext>
                  </a:extLst>
                </p:cNvPr>
                <p:cNvCxnSpPr>
                  <a:cxnSpLocks/>
                </p:cNvCxnSpPr>
                <p:nvPr/>
              </p:nvCxnSpPr>
              <p:spPr>
                <a:xfrm>
                  <a:off x="2201418" y="4542295"/>
                  <a:ext cx="2759324"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grpSp>
      <p:grpSp>
        <p:nvGrpSpPr>
          <p:cNvPr id="38" name="Group 37">
            <a:extLst>
              <a:ext uri="{FF2B5EF4-FFF2-40B4-BE49-F238E27FC236}">
                <a16:creationId xmlns:a16="http://schemas.microsoft.com/office/drawing/2014/main" id="{CC5A429E-CD89-D6AC-A913-57445565107F}"/>
              </a:ext>
            </a:extLst>
          </p:cNvPr>
          <p:cNvGrpSpPr/>
          <p:nvPr/>
        </p:nvGrpSpPr>
        <p:grpSpPr>
          <a:xfrm>
            <a:off x="8655832" y="1639014"/>
            <a:ext cx="2479821" cy="3828131"/>
            <a:chOff x="9113031" y="1602696"/>
            <a:chExt cx="2479821" cy="3828131"/>
          </a:xfrm>
        </p:grpSpPr>
        <p:sp>
          <p:nvSpPr>
            <p:cNvPr id="22" name="TextBox 21">
              <a:extLst>
                <a:ext uri="{FF2B5EF4-FFF2-40B4-BE49-F238E27FC236}">
                  <a16:creationId xmlns:a16="http://schemas.microsoft.com/office/drawing/2014/main" id="{3C8EACF6-E737-838F-DE67-93931F77915C}"/>
                </a:ext>
              </a:extLst>
            </p:cNvPr>
            <p:cNvSpPr txBox="1"/>
            <p:nvPr/>
          </p:nvSpPr>
          <p:spPr>
            <a:xfrm>
              <a:off x="9113031" y="2629591"/>
              <a:ext cx="2479821"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sp>
          <p:nvSpPr>
            <p:cNvPr id="25" name="Rounded Rectangle 24">
              <a:extLst>
                <a:ext uri="{FF2B5EF4-FFF2-40B4-BE49-F238E27FC236}">
                  <a16:creationId xmlns:a16="http://schemas.microsoft.com/office/drawing/2014/main" id="{86E2652E-E0B3-6E9D-4CA7-E14AFB571781}"/>
                </a:ext>
              </a:extLst>
            </p:cNvPr>
            <p:cNvSpPr/>
            <p:nvPr/>
          </p:nvSpPr>
          <p:spPr>
            <a:xfrm>
              <a:off x="9205504" y="1602696"/>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7AE5371-FC36-39B9-A6E2-7847F6BEE60F}"/>
                </a:ext>
              </a:extLst>
            </p:cNvPr>
            <p:cNvSpPr txBox="1"/>
            <p:nvPr/>
          </p:nvSpPr>
          <p:spPr>
            <a:xfrm>
              <a:off x="9205504" y="1675281"/>
              <a:ext cx="567969" cy="355066"/>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sp>
          <p:nvSpPr>
            <p:cNvPr id="24" name="TextBox 23">
              <a:extLst>
                <a:ext uri="{FF2B5EF4-FFF2-40B4-BE49-F238E27FC236}">
                  <a16:creationId xmlns:a16="http://schemas.microsoft.com/office/drawing/2014/main" id="{864F9AB1-4B19-723A-34B4-24E3963FD518}"/>
                </a:ext>
              </a:extLst>
            </p:cNvPr>
            <p:cNvSpPr txBox="1"/>
            <p:nvPr/>
          </p:nvSpPr>
          <p:spPr>
            <a:xfrm>
              <a:off x="9113031" y="2321814"/>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Healthcare</a:t>
              </a:r>
            </a:p>
          </p:txBody>
        </p:sp>
        <p:sp>
          <p:nvSpPr>
            <p:cNvPr id="29" name="TextBox 28">
              <a:extLst>
                <a:ext uri="{FF2B5EF4-FFF2-40B4-BE49-F238E27FC236}">
                  <a16:creationId xmlns:a16="http://schemas.microsoft.com/office/drawing/2014/main" id="{1A264FEB-FA0D-C157-3A6C-FC778D3712CA}"/>
                </a:ext>
              </a:extLst>
            </p:cNvPr>
            <p:cNvSpPr txBox="1"/>
            <p:nvPr/>
          </p:nvSpPr>
          <p:spPr>
            <a:xfrm>
              <a:off x="9113031" y="4813991"/>
              <a:ext cx="2479821"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sp>
          <p:nvSpPr>
            <p:cNvPr id="32" name="Rounded Rectangle 31">
              <a:extLst>
                <a:ext uri="{FF2B5EF4-FFF2-40B4-BE49-F238E27FC236}">
                  <a16:creationId xmlns:a16="http://schemas.microsoft.com/office/drawing/2014/main" id="{A184E393-3D81-AE89-52F4-6A8C13EF3F40}"/>
                </a:ext>
              </a:extLst>
            </p:cNvPr>
            <p:cNvSpPr/>
            <p:nvPr/>
          </p:nvSpPr>
          <p:spPr>
            <a:xfrm>
              <a:off x="9205504" y="3787096"/>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0ECF332F-010D-CD96-93B7-A1133B91ACA7}"/>
                </a:ext>
              </a:extLst>
            </p:cNvPr>
            <p:cNvSpPr txBox="1"/>
            <p:nvPr/>
          </p:nvSpPr>
          <p:spPr>
            <a:xfrm>
              <a:off x="9205504" y="3859681"/>
              <a:ext cx="567969"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sp>
          <p:nvSpPr>
            <p:cNvPr id="31" name="TextBox 30">
              <a:extLst>
                <a:ext uri="{FF2B5EF4-FFF2-40B4-BE49-F238E27FC236}">
                  <a16:creationId xmlns:a16="http://schemas.microsoft.com/office/drawing/2014/main" id="{493D4600-84B1-DEDA-C444-BBCA7240514A}"/>
                </a:ext>
              </a:extLst>
            </p:cNvPr>
            <p:cNvSpPr txBox="1"/>
            <p:nvPr/>
          </p:nvSpPr>
          <p:spPr>
            <a:xfrm>
              <a:off x="9113031" y="4506214"/>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Cyber Security</a:t>
              </a:r>
            </a:p>
          </p:txBody>
        </p:sp>
      </p:grpSp>
    </p:spTree>
    <p:extLst>
      <p:ext uri="{BB962C8B-B14F-4D97-AF65-F5344CB8AC3E}">
        <p14:creationId xmlns:p14="http://schemas.microsoft.com/office/powerpoint/2010/main" val="1018187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746C5499-C583-1354-30B8-82B342834FAE}"/>
              </a:ext>
            </a:extLst>
          </p:cNvPr>
          <p:cNvGrpSpPr/>
          <p:nvPr/>
        </p:nvGrpSpPr>
        <p:grpSpPr>
          <a:xfrm>
            <a:off x="1523270" y="1891885"/>
            <a:ext cx="3657515" cy="3884145"/>
            <a:chOff x="1811952" y="1930086"/>
            <a:chExt cx="3657515" cy="3884145"/>
          </a:xfrm>
        </p:grpSpPr>
        <p:sp>
          <p:nvSpPr>
            <p:cNvPr id="2" name="TextBox 1">
              <a:extLst>
                <a:ext uri="{FF2B5EF4-FFF2-40B4-BE49-F238E27FC236}">
                  <a16:creationId xmlns:a16="http://schemas.microsoft.com/office/drawing/2014/main" id="{B29ED75D-2695-8784-D7CA-6DFB2EA24E12}"/>
                </a:ext>
              </a:extLst>
            </p:cNvPr>
            <p:cNvSpPr txBox="1"/>
            <p:nvPr/>
          </p:nvSpPr>
          <p:spPr>
            <a:xfrm>
              <a:off x="1811952" y="2237863"/>
              <a:ext cx="2912447"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 name="TextBox 2">
              <a:extLst>
                <a:ext uri="{FF2B5EF4-FFF2-40B4-BE49-F238E27FC236}">
                  <a16:creationId xmlns:a16="http://schemas.microsoft.com/office/drawing/2014/main" id="{55B62650-676B-DC5B-BF47-C28344F8544C}"/>
                </a:ext>
              </a:extLst>
            </p:cNvPr>
            <p:cNvSpPr txBox="1"/>
            <p:nvPr/>
          </p:nvSpPr>
          <p:spPr>
            <a:xfrm>
              <a:off x="1811952" y="193008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4" name="Freeform 3">
              <a:extLst>
                <a:ext uri="{FF2B5EF4-FFF2-40B4-BE49-F238E27FC236}">
                  <a16:creationId xmlns:a16="http://schemas.microsoft.com/office/drawing/2014/main" id="{82E1CD7F-C69F-960A-7EC1-F3CC76F15FAF}"/>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1F0ECDDE-61B7-3F4A-AC79-9BE52D60182F}"/>
                </a:ext>
              </a:extLst>
            </p:cNvPr>
            <p:cNvSpPr txBox="1"/>
            <p:nvPr/>
          </p:nvSpPr>
          <p:spPr>
            <a:xfrm>
              <a:off x="1811952" y="4366399"/>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16" name="TextBox 15">
              <a:extLst>
                <a:ext uri="{FF2B5EF4-FFF2-40B4-BE49-F238E27FC236}">
                  <a16:creationId xmlns:a16="http://schemas.microsoft.com/office/drawing/2014/main" id="{8CA43494-5901-7AFE-4351-C7F7D4C0B6C9}"/>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grpSp>
        <p:nvGrpSpPr>
          <p:cNvPr id="31" name="Group 30">
            <a:extLst>
              <a:ext uri="{FF2B5EF4-FFF2-40B4-BE49-F238E27FC236}">
                <a16:creationId xmlns:a16="http://schemas.microsoft.com/office/drawing/2014/main" id="{A431AFFA-2A32-6B58-2FAB-BD20552D727B}"/>
              </a:ext>
            </a:extLst>
          </p:cNvPr>
          <p:cNvGrpSpPr/>
          <p:nvPr/>
        </p:nvGrpSpPr>
        <p:grpSpPr>
          <a:xfrm>
            <a:off x="6248400" y="4304997"/>
            <a:ext cx="5076965" cy="1471033"/>
            <a:chOff x="6096000" y="4343198"/>
            <a:chExt cx="5076965" cy="1471033"/>
          </a:xfrm>
        </p:grpSpPr>
        <p:grpSp>
          <p:nvGrpSpPr>
            <p:cNvPr id="23" name="Group 22">
              <a:extLst>
                <a:ext uri="{FF2B5EF4-FFF2-40B4-BE49-F238E27FC236}">
                  <a16:creationId xmlns:a16="http://schemas.microsoft.com/office/drawing/2014/main" id="{A7C6FDB2-2AD8-33F7-8996-72D7FF0DEB2A}"/>
                </a:ext>
              </a:extLst>
            </p:cNvPr>
            <p:cNvGrpSpPr/>
            <p:nvPr/>
          </p:nvGrpSpPr>
          <p:grpSpPr>
            <a:xfrm>
              <a:off x="6096000" y="4343198"/>
              <a:ext cx="2184400" cy="1471033"/>
              <a:chOff x="6096000" y="4134869"/>
              <a:chExt cx="2184400" cy="1471033"/>
            </a:xfrm>
          </p:grpSpPr>
          <p:sp>
            <p:nvSpPr>
              <p:cNvPr id="19" name="TextBox 18">
                <a:extLst>
                  <a:ext uri="{FF2B5EF4-FFF2-40B4-BE49-F238E27FC236}">
                    <a16:creationId xmlns:a16="http://schemas.microsoft.com/office/drawing/2014/main" id="{0A45D792-7335-5498-3479-49EB58BE4DD6}"/>
                  </a:ext>
                </a:extLst>
              </p:cNvPr>
              <p:cNvSpPr txBox="1"/>
              <p:nvPr/>
            </p:nvSpPr>
            <p:spPr>
              <a:xfrm>
                <a:off x="6096000" y="4989066"/>
                <a:ext cx="21844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0" name="TextBox 19">
                <a:extLst>
                  <a:ext uri="{FF2B5EF4-FFF2-40B4-BE49-F238E27FC236}">
                    <a16:creationId xmlns:a16="http://schemas.microsoft.com/office/drawing/2014/main" id="{2C62885F-BA66-8800-F28F-249C40405F58}"/>
                  </a:ext>
                </a:extLst>
              </p:cNvPr>
              <p:cNvSpPr txBox="1"/>
              <p:nvPr/>
            </p:nvSpPr>
            <p:spPr>
              <a:xfrm>
                <a:off x="6096000" y="4415926"/>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Taylor Craig</a:t>
                </a:r>
              </a:p>
            </p:txBody>
          </p:sp>
          <p:sp>
            <p:nvSpPr>
              <p:cNvPr id="22" name="TextBox 21">
                <a:extLst>
                  <a:ext uri="{FF2B5EF4-FFF2-40B4-BE49-F238E27FC236}">
                    <a16:creationId xmlns:a16="http://schemas.microsoft.com/office/drawing/2014/main" id="{1DC67D1F-5AB3-E870-8247-372A84FAB74F}"/>
                  </a:ext>
                </a:extLst>
              </p:cNvPr>
              <p:cNvSpPr txBox="1"/>
              <p:nvPr/>
            </p:nvSpPr>
            <p:spPr>
              <a:xfrm>
                <a:off x="6096000" y="4134869"/>
                <a:ext cx="2116580" cy="276999"/>
              </a:xfrm>
              <a:prstGeom prst="rect">
                <a:avLst/>
              </a:prstGeom>
              <a:noFill/>
            </p:spPr>
            <p:txBody>
              <a:bodyPr wrap="square" rtlCol="0">
                <a:spAutoFit/>
              </a:bodyPr>
              <a:lstStyle/>
              <a:p>
                <a:pPr algn="ctr"/>
                <a:r>
                  <a:rPr lang="en-US" sz="1200" spc="200">
                    <a:solidFill>
                      <a:schemeClr val="accent2"/>
                    </a:solidFill>
                    <a:latin typeface="Plus Jakarta Sans Medium" pitchFamily="2" charset="77"/>
                    <a:cs typeface="Plus Jakarta Sans Medium" pitchFamily="2" charset="77"/>
                  </a:rPr>
                  <a:t>WEB DESIGNER</a:t>
                </a:r>
              </a:p>
            </p:txBody>
          </p:sp>
        </p:grpSp>
        <p:grpSp>
          <p:nvGrpSpPr>
            <p:cNvPr id="24" name="Group 23">
              <a:extLst>
                <a:ext uri="{FF2B5EF4-FFF2-40B4-BE49-F238E27FC236}">
                  <a16:creationId xmlns:a16="http://schemas.microsoft.com/office/drawing/2014/main" id="{4DA51BD1-DB63-3475-DF21-12C712A9EF61}"/>
                </a:ext>
              </a:extLst>
            </p:cNvPr>
            <p:cNvGrpSpPr/>
            <p:nvPr/>
          </p:nvGrpSpPr>
          <p:grpSpPr>
            <a:xfrm>
              <a:off x="8988565" y="4343198"/>
              <a:ext cx="2184400" cy="1471033"/>
              <a:chOff x="6096000" y="4134869"/>
              <a:chExt cx="2184400" cy="1471033"/>
            </a:xfrm>
          </p:grpSpPr>
          <p:sp>
            <p:nvSpPr>
              <p:cNvPr id="25" name="TextBox 24">
                <a:extLst>
                  <a:ext uri="{FF2B5EF4-FFF2-40B4-BE49-F238E27FC236}">
                    <a16:creationId xmlns:a16="http://schemas.microsoft.com/office/drawing/2014/main" id="{FAD603CE-B53E-59C5-C9EA-68F011E3C7CA}"/>
                  </a:ext>
                </a:extLst>
              </p:cNvPr>
              <p:cNvSpPr txBox="1"/>
              <p:nvPr/>
            </p:nvSpPr>
            <p:spPr>
              <a:xfrm>
                <a:off x="6096000" y="4989066"/>
                <a:ext cx="21844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6" name="TextBox 25">
                <a:extLst>
                  <a:ext uri="{FF2B5EF4-FFF2-40B4-BE49-F238E27FC236}">
                    <a16:creationId xmlns:a16="http://schemas.microsoft.com/office/drawing/2014/main" id="{D2B1FE24-32A9-C34F-F30D-287B14683FBB}"/>
                  </a:ext>
                </a:extLst>
              </p:cNvPr>
              <p:cNvSpPr txBox="1"/>
              <p:nvPr/>
            </p:nvSpPr>
            <p:spPr>
              <a:xfrm>
                <a:off x="6096000" y="4415926"/>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Clifton Lane</a:t>
                </a:r>
              </a:p>
            </p:txBody>
          </p:sp>
          <p:sp>
            <p:nvSpPr>
              <p:cNvPr id="27" name="TextBox 26">
                <a:extLst>
                  <a:ext uri="{FF2B5EF4-FFF2-40B4-BE49-F238E27FC236}">
                    <a16:creationId xmlns:a16="http://schemas.microsoft.com/office/drawing/2014/main" id="{2D157B90-A67D-C6E0-FC89-606FDEEA6527}"/>
                  </a:ext>
                </a:extLst>
              </p:cNvPr>
              <p:cNvSpPr txBox="1"/>
              <p:nvPr/>
            </p:nvSpPr>
            <p:spPr>
              <a:xfrm>
                <a:off x="6096000" y="4134869"/>
                <a:ext cx="2116580" cy="276999"/>
              </a:xfrm>
              <a:prstGeom prst="rect">
                <a:avLst/>
              </a:prstGeom>
              <a:noFill/>
            </p:spPr>
            <p:txBody>
              <a:bodyPr wrap="square" rtlCol="0">
                <a:spAutoFit/>
              </a:bodyPr>
              <a:lstStyle/>
              <a:p>
                <a:pPr algn="ctr"/>
                <a:r>
                  <a:rPr lang="en-US" sz="1200" spc="200">
                    <a:solidFill>
                      <a:schemeClr val="accent2"/>
                    </a:solidFill>
                    <a:latin typeface="Plus Jakarta Sans Medium" pitchFamily="2" charset="77"/>
                    <a:cs typeface="Plus Jakarta Sans Medium" pitchFamily="2" charset="77"/>
                  </a:rPr>
                  <a:t>GRAPHIC DESIGNER</a:t>
                </a:r>
              </a:p>
            </p:txBody>
          </p:sp>
        </p:grpSp>
      </p:grpSp>
      <p:cxnSp>
        <p:nvCxnSpPr>
          <p:cNvPr id="29" name="Straight Connector 28">
            <a:extLst>
              <a:ext uri="{FF2B5EF4-FFF2-40B4-BE49-F238E27FC236}">
                <a16:creationId xmlns:a16="http://schemas.microsoft.com/office/drawing/2014/main" id="{CC4DE42D-A05D-C36F-DCFD-BDE1C7B7C929}"/>
              </a:ext>
            </a:extLst>
          </p:cNvPr>
          <p:cNvCxnSpPr>
            <a:cxnSpLocks/>
          </p:cNvCxnSpPr>
          <p:nvPr/>
        </p:nvCxnSpPr>
        <p:spPr>
          <a:xfrm>
            <a:off x="5679251" y="509638"/>
            <a:ext cx="0" cy="5838725"/>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FDBC73DE-E45B-6FC4-7490-CB8909B9E771}"/>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2098BB0-E1FF-4D2B-33F8-75D901374963}"/>
              </a:ext>
            </a:extLst>
          </p:cNvPr>
          <p:cNvSpPr>
            <a:spLocks noGrp="1"/>
          </p:cNvSpPr>
          <p:nvPr>
            <p:ph type="pic" sz="quarter" idx="10"/>
          </p:nvPr>
        </p:nvSpPr>
        <p:spPr/>
      </p:sp>
    </p:spTree>
    <p:extLst>
      <p:ext uri="{BB962C8B-B14F-4D97-AF65-F5344CB8AC3E}">
        <p14:creationId xmlns:p14="http://schemas.microsoft.com/office/powerpoint/2010/main" val="921366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a:extLst>
              <a:ext uri="{FF2B5EF4-FFF2-40B4-BE49-F238E27FC236}">
                <a16:creationId xmlns:a16="http://schemas.microsoft.com/office/drawing/2014/main" id="{15C1CBA5-3CE5-B2ED-BBFE-1716A4E1DAE1}"/>
              </a:ext>
            </a:extLst>
          </p:cNvPr>
          <p:cNvSpPr/>
          <p:nvPr/>
        </p:nvSpPr>
        <p:spPr>
          <a:xfrm>
            <a:off x="6096001" y="922866"/>
            <a:ext cx="5350934" cy="5012267"/>
          </a:xfrm>
          <a:prstGeom prst="roundRect">
            <a:avLst>
              <a:gd name="adj" fmla="val 769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71A92E8-A039-D13F-EC87-511A65C78F6D}"/>
              </a:ext>
            </a:extLst>
          </p:cNvPr>
          <p:cNvGrpSpPr/>
          <p:nvPr/>
        </p:nvGrpSpPr>
        <p:grpSpPr>
          <a:xfrm>
            <a:off x="1761152" y="1486927"/>
            <a:ext cx="3657515" cy="3887352"/>
            <a:chOff x="1811952" y="1930086"/>
            <a:chExt cx="3657515" cy="3887352"/>
          </a:xfrm>
        </p:grpSpPr>
        <p:sp>
          <p:nvSpPr>
            <p:cNvPr id="29" name="TextBox 28">
              <a:extLst>
                <a:ext uri="{FF2B5EF4-FFF2-40B4-BE49-F238E27FC236}">
                  <a16:creationId xmlns:a16="http://schemas.microsoft.com/office/drawing/2014/main" id="{F2BCA1CC-8699-5257-C125-FE7A29DB40DE}"/>
                </a:ext>
              </a:extLst>
            </p:cNvPr>
            <p:cNvSpPr txBox="1"/>
            <p:nvPr/>
          </p:nvSpPr>
          <p:spPr>
            <a:xfrm>
              <a:off x="1811952" y="2237863"/>
              <a:ext cx="2912447"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0" name="TextBox 29">
              <a:extLst>
                <a:ext uri="{FF2B5EF4-FFF2-40B4-BE49-F238E27FC236}">
                  <a16:creationId xmlns:a16="http://schemas.microsoft.com/office/drawing/2014/main" id="{E284B27A-8ED0-C0D9-D326-50DDB090DB3D}"/>
                </a:ext>
              </a:extLst>
            </p:cNvPr>
            <p:cNvSpPr txBox="1"/>
            <p:nvPr/>
          </p:nvSpPr>
          <p:spPr>
            <a:xfrm>
              <a:off x="1811952" y="193008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31" name="Freeform 30">
              <a:extLst>
                <a:ext uri="{FF2B5EF4-FFF2-40B4-BE49-F238E27FC236}">
                  <a16:creationId xmlns:a16="http://schemas.microsoft.com/office/drawing/2014/main" id="{44FAB657-9405-0FCE-4E00-3678C9A31348}"/>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6CB86250-B0E7-48DE-827F-5A0EE020D7B5}"/>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33" name="TextBox 32">
              <a:extLst>
                <a:ext uri="{FF2B5EF4-FFF2-40B4-BE49-F238E27FC236}">
                  <a16:creationId xmlns:a16="http://schemas.microsoft.com/office/drawing/2014/main" id="{CD5B37E6-EE0C-2C9A-540A-93F2500071A0}"/>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cxnSp>
        <p:nvCxnSpPr>
          <p:cNvPr id="35" name="Straight Connector 34">
            <a:extLst>
              <a:ext uri="{FF2B5EF4-FFF2-40B4-BE49-F238E27FC236}">
                <a16:creationId xmlns:a16="http://schemas.microsoft.com/office/drawing/2014/main" id="{57396AB2-A57D-51AF-1752-C759BE76B527}"/>
              </a:ext>
            </a:extLst>
          </p:cNvPr>
          <p:cNvCxnSpPr>
            <a:cxnSpLocks/>
          </p:cNvCxnSpPr>
          <p:nvPr/>
        </p:nvCxnSpPr>
        <p:spPr>
          <a:xfrm flipH="1">
            <a:off x="6646334" y="3420536"/>
            <a:ext cx="4250267"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FA83A48C-8BC6-C939-B1A9-4BFE4ED4AE47}"/>
              </a:ext>
            </a:extLst>
          </p:cNvPr>
          <p:cNvGrpSpPr/>
          <p:nvPr/>
        </p:nvGrpSpPr>
        <p:grpSpPr>
          <a:xfrm>
            <a:off x="8500534" y="1338168"/>
            <a:ext cx="2641600" cy="1509388"/>
            <a:chOff x="3911600" y="812800"/>
            <a:chExt cx="2641600" cy="1509388"/>
          </a:xfrm>
        </p:grpSpPr>
        <p:sp>
          <p:nvSpPr>
            <p:cNvPr id="3" name="TextBox 2">
              <a:extLst>
                <a:ext uri="{FF2B5EF4-FFF2-40B4-BE49-F238E27FC236}">
                  <a16:creationId xmlns:a16="http://schemas.microsoft.com/office/drawing/2014/main" id="{7EF7AF36-7880-FA9C-4BA7-3EDCD0E64B84}"/>
                </a:ext>
              </a:extLst>
            </p:cNvPr>
            <p:cNvSpPr txBox="1"/>
            <p:nvPr/>
          </p:nvSpPr>
          <p:spPr>
            <a:xfrm>
              <a:off x="3911600" y="1705352"/>
              <a:ext cx="26416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4" name="TextBox 3">
              <a:extLst>
                <a:ext uri="{FF2B5EF4-FFF2-40B4-BE49-F238E27FC236}">
                  <a16:creationId xmlns:a16="http://schemas.microsoft.com/office/drawing/2014/main" id="{934FA668-69D1-3DF9-7264-E797A1AF18A2}"/>
                </a:ext>
              </a:extLst>
            </p:cNvPr>
            <p:cNvSpPr txBox="1"/>
            <p:nvPr/>
          </p:nvSpPr>
          <p:spPr>
            <a:xfrm>
              <a:off x="3911600" y="1089799"/>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5" name="TextBox 4">
              <a:extLst>
                <a:ext uri="{FF2B5EF4-FFF2-40B4-BE49-F238E27FC236}">
                  <a16:creationId xmlns:a16="http://schemas.microsoft.com/office/drawing/2014/main" id="{7DB062BA-4EE0-B7AF-F7AC-2485EF3E9951}"/>
                </a:ext>
              </a:extLst>
            </p:cNvPr>
            <p:cNvSpPr txBox="1"/>
            <p:nvPr/>
          </p:nvSpPr>
          <p:spPr>
            <a:xfrm>
              <a:off x="3911600" y="81280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6" name="Straight Connector 5">
              <a:extLst>
                <a:ext uri="{FF2B5EF4-FFF2-40B4-BE49-F238E27FC236}">
                  <a16:creationId xmlns:a16="http://schemas.microsoft.com/office/drawing/2014/main" id="{47B11E01-B865-E799-C3E3-16A74FDCBDF0}"/>
                </a:ext>
              </a:extLst>
            </p:cNvPr>
            <p:cNvCxnSpPr>
              <a:cxnSpLocks/>
            </p:cNvCxnSpPr>
            <p:nvPr/>
          </p:nvCxnSpPr>
          <p:spPr>
            <a:xfrm flipH="1">
              <a:off x="3996268" y="1609899"/>
              <a:ext cx="21843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6F9884D4-B38B-B993-9D11-EA5B29307AEC}"/>
              </a:ext>
            </a:extLst>
          </p:cNvPr>
          <p:cNvGrpSpPr/>
          <p:nvPr/>
        </p:nvGrpSpPr>
        <p:grpSpPr>
          <a:xfrm>
            <a:off x="8500534" y="3993514"/>
            <a:ext cx="2641600" cy="1509388"/>
            <a:chOff x="3911600" y="812800"/>
            <a:chExt cx="2641600" cy="1509388"/>
          </a:xfrm>
        </p:grpSpPr>
        <p:sp>
          <p:nvSpPr>
            <p:cNvPr id="23" name="TextBox 22">
              <a:extLst>
                <a:ext uri="{FF2B5EF4-FFF2-40B4-BE49-F238E27FC236}">
                  <a16:creationId xmlns:a16="http://schemas.microsoft.com/office/drawing/2014/main" id="{C579EE89-74C6-065C-3EA0-0700CCCFE7B6}"/>
                </a:ext>
              </a:extLst>
            </p:cNvPr>
            <p:cNvSpPr txBox="1"/>
            <p:nvPr/>
          </p:nvSpPr>
          <p:spPr>
            <a:xfrm>
              <a:off x="3911600" y="1705352"/>
              <a:ext cx="26416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4" name="TextBox 23">
              <a:extLst>
                <a:ext uri="{FF2B5EF4-FFF2-40B4-BE49-F238E27FC236}">
                  <a16:creationId xmlns:a16="http://schemas.microsoft.com/office/drawing/2014/main" id="{7F8CEF8C-FE67-5605-1DDC-AA62E4F406F1}"/>
                </a:ext>
              </a:extLst>
            </p:cNvPr>
            <p:cNvSpPr txBox="1"/>
            <p:nvPr/>
          </p:nvSpPr>
          <p:spPr>
            <a:xfrm>
              <a:off x="3911600" y="1089799"/>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25" name="TextBox 24">
              <a:extLst>
                <a:ext uri="{FF2B5EF4-FFF2-40B4-BE49-F238E27FC236}">
                  <a16:creationId xmlns:a16="http://schemas.microsoft.com/office/drawing/2014/main" id="{B997FD3E-39E4-BFC9-223D-E549539D655D}"/>
                </a:ext>
              </a:extLst>
            </p:cNvPr>
            <p:cNvSpPr txBox="1"/>
            <p:nvPr/>
          </p:nvSpPr>
          <p:spPr>
            <a:xfrm>
              <a:off x="3911600" y="81280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26" name="Straight Connector 25">
              <a:extLst>
                <a:ext uri="{FF2B5EF4-FFF2-40B4-BE49-F238E27FC236}">
                  <a16:creationId xmlns:a16="http://schemas.microsoft.com/office/drawing/2014/main" id="{2B47CC12-16D1-6A1B-32BF-F8F83E77132D}"/>
                </a:ext>
              </a:extLst>
            </p:cNvPr>
            <p:cNvCxnSpPr>
              <a:cxnSpLocks/>
            </p:cNvCxnSpPr>
            <p:nvPr/>
          </p:nvCxnSpPr>
          <p:spPr>
            <a:xfrm flipH="1">
              <a:off x="3996268" y="1609899"/>
              <a:ext cx="21843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sp>
        <p:nvSpPr>
          <p:cNvPr id="7" name="Picture Placeholder 6">
            <a:extLst>
              <a:ext uri="{FF2B5EF4-FFF2-40B4-BE49-F238E27FC236}">
                <a16:creationId xmlns:a16="http://schemas.microsoft.com/office/drawing/2014/main" id="{350663B7-BA5F-7E38-36F9-1F5191B46993}"/>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B5D4DEAC-5896-F7EA-9C30-D8409FAEE306}"/>
              </a:ext>
            </a:extLst>
          </p:cNvPr>
          <p:cNvSpPr>
            <a:spLocks noGrp="1"/>
          </p:cNvSpPr>
          <p:nvPr>
            <p:ph type="pic" sz="quarter" idx="10"/>
          </p:nvPr>
        </p:nvSpPr>
        <p:spPr/>
      </p:sp>
    </p:spTree>
    <p:extLst>
      <p:ext uri="{BB962C8B-B14F-4D97-AF65-F5344CB8AC3E}">
        <p14:creationId xmlns:p14="http://schemas.microsoft.com/office/powerpoint/2010/main" val="1894146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D0420D8-8069-D867-F2F1-C617DB8A65C6}"/>
              </a:ext>
            </a:extLst>
          </p:cNvPr>
          <p:cNvGrpSpPr/>
          <p:nvPr/>
        </p:nvGrpSpPr>
        <p:grpSpPr>
          <a:xfrm>
            <a:off x="2149300" y="879887"/>
            <a:ext cx="8807801" cy="5190650"/>
            <a:chOff x="1864434" y="879887"/>
            <a:chExt cx="8807801" cy="5190650"/>
          </a:xfrm>
        </p:grpSpPr>
        <p:grpSp>
          <p:nvGrpSpPr>
            <p:cNvPr id="6" name="Group 5">
              <a:extLst>
                <a:ext uri="{FF2B5EF4-FFF2-40B4-BE49-F238E27FC236}">
                  <a16:creationId xmlns:a16="http://schemas.microsoft.com/office/drawing/2014/main" id="{608F1DAB-FAD3-7CC5-6F49-F353A408C5E6}"/>
                </a:ext>
              </a:extLst>
            </p:cNvPr>
            <p:cNvGrpSpPr/>
            <p:nvPr/>
          </p:nvGrpSpPr>
          <p:grpSpPr>
            <a:xfrm>
              <a:off x="3813044" y="879887"/>
              <a:ext cx="4910581" cy="1224756"/>
              <a:chOff x="1761152" y="1579351"/>
              <a:chExt cx="4910581" cy="1224756"/>
            </a:xfrm>
          </p:grpSpPr>
          <p:sp>
            <p:nvSpPr>
              <p:cNvPr id="3" name="TextBox 2">
                <a:extLst>
                  <a:ext uri="{FF2B5EF4-FFF2-40B4-BE49-F238E27FC236}">
                    <a16:creationId xmlns:a16="http://schemas.microsoft.com/office/drawing/2014/main" id="{207A244D-47C0-F6EA-6E2B-37139A910CA2}"/>
                  </a:ext>
                </a:extLst>
              </p:cNvPr>
              <p:cNvSpPr txBox="1"/>
              <p:nvPr/>
            </p:nvSpPr>
            <p:spPr>
              <a:xfrm>
                <a:off x="1761152" y="1887128"/>
                <a:ext cx="4910581"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Meet Our Team Expert</a:t>
                </a:r>
              </a:p>
            </p:txBody>
          </p:sp>
          <p:sp>
            <p:nvSpPr>
              <p:cNvPr id="4" name="TextBox 3">
                <a:extLst>
                  <a:ext uri="{FF2B5EF4-FFF2-40B4-BE49-F238E27FC236}">
                    <a16:creationId xmlns:a16="http://schemas.microsoft.com/office/drawing/2014/main" id="{F85CE0FA-E353-7315-6F79-908AE60C0164}"/>
                  </a:ext>
                </a:extLst>
              </p:cNvPr>
              <p:cNvSpPr txBox="1"/>
              <p:nvPr/>
            </p:nvSpPr>
            <p:spPr>
              <a:xfrm>
                <a:off x="3352885" y="1579351"/>
                <a:ext cx="172711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LINKED TEAMS</a:t>
                </a:r>
              </a:p>
            </p:txBody>
          </p:sp>
          <p:sp>
            <p:nvSpPr>
              <p:cNvPr id="5" name="Freeform 4">
                <a:extLst>
                  <a:ext uri="{FF2B5EF4-FFF2-40B4-BE49-F238E27FC236}">
                    <a16:creationId xmlns:a16="http://schemas.microsoft.com/office/drawing/2014/main" id="{9B5F1A7C-39CA-B7E1-7956-36EC003D6956}"/>
                  </a:ext>
                </a:extLst>
              </p:cNvPr>
              <p:cNvSpPr/>
              <p:nvPr/>
            </p:nvSpPr>
            <p:spPr>
              <a:xfrm>
                <a:off x="3571500" y="264206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3" name="Group 32">
              <a:extLst>
                <a:ext uri="{FF2B5EF4-FFF2-40B4-BE49-F238E27FC236}">
                  <a16:creationId xmlns:a16="http://schemas.microsoft.com/office/drawing/2014/main" id="{94B6187F-022D-D3B0-DEFD-E2B32E7940EC}"/>
                </a:ext>
              </a:extLst>
            </p:cNvPr>
            <p:cNvGrpSpPr/>
            <p:nvPr/>
          </p:nvGrpSpPr>
          <p:grpSpPr>
            <a:xfrm>
              <a:off x="1864434" y="4548449"/>
              <a:ext cx="8807801" cy="1522088"/>
              <a:chOff x="1864434" y="4548449"/>
              <a:chExt cx="8807801" cy="1522088"/>
            </a:xfrm>
          </p:grpSpPr>
          <p:grpSp>
            <p:nvGrpSpPr>
              <p:cNvPr id="7" name="Group 6">
                <a:extLst>
                  <a:ext uri="{FF2B5EF4-FFF2-40B4-BE49-F238E27FC236}">
                    <a16:creationId xmlns:a16="http://schemas.microsoft.com/office/drawing/2014/main" id="{29E8FD40-C5D0-8602-0E54-DF40EF383328}"/>
                  </a:ext>
                </a:extLst>
              </p:cNvPr>
              <p:cNvGrpSpPr/>
              <p:nvPr/>
            </p:nvGrpSpPr>
            <p:grpSpPr>
              <a:xfrm>
                <a:off x="1864434" y="4548449"/>
                <a:ext cx="2641600" cy="1522088"/>
                <a:chOff x="3911600" y="711051"/>
                <a:chExt cx="2641600" cy="1522088"/>
              </a:xfrm>
            </p:grpSpPr>
            <p:sp>
              <p:nvSpPr>
                <p:cNvPr id="8" name="TextBox 7">
                  <a:extLst>
                    <a:ext uri="{FF2B5EF4-FFF2-40B4-BE49-F238E27FC236}">
                      <a16:creationId xmlns:a16="http://schemas.microsoft.com/office/drawing/2014/main" id="{40A43E41-C9CD-66ED-CFC3-BA361973D30E}"/>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9" name="TextBox 8">
                  <a:extLst>
                    <a:ext uri="{FF2B5EF4-FFF2-40B4-BE49-F238E27FC236}">
                      <a16:creationId xmlns:a16="http://schemas.microsoft.com/office/drawing/2014/main" id="{B77AAF85-7F1F-C9C2-91F8-71E6A55BE0DF}"/>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10" name="TextBox 9">
                  <a:extLst>
                    <a:ext uri="{FF2B5EF4-FFF2-40B4-BE49-F238E27FC236}">
                      <a16:creationId xmlns:a16="http://schemas.microsoft.com/office/drawing/2014/main" id="{849FA9FA-0E0F-925F-2EC2-AC1C70085EB4}"/>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11" name="Straight Connector 10">
                  <a:extLst>
                    <a:ext uri="{FF2B5EF4-FFF2-40B4-BE49-F238E27FC236}">
                      <a16:creationId xmlns:a16="http://schemas.microsoft.com/office/drawing/2014/main" id="{AF8470CE-272C-45B5-7E99-DCBD960D2FD3}"/>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3EE0B075-D9D2-57CE-500A-CF16A29902BF}"/>
                  </a:ext>
                </a:extLst>
              </p:cNvPr>
              <p:cNvGrpSpPr/>
              <p:nvPr/>
            </p:nvGrpSpPr>
            <p:grpSpPr>
              <a:xfrm>
                <a:off x="4947535" y="4548449"/>
                <a:ext cx="2641600" cy="1522088"/>
                <a:chOff x="3911600" y="711051"/>
                <a:chExt cx="2641600" cy="1522088"/>
              </a:xfrm>
            </p:grpSpPr>
            <p:sp>
              <p:nvSpPr>
                <p:cNvPr id="17" name="TextBox 16">
                  <a:extLst>
                    <a:ext uri="{FF2B5EF4-FFF2-40B4-BE49-F238E27FC236}">
                      <a16:creationId xmlns:a16="http://schemas.microsoft.com/office/drawing/2014/main" id="{32040E7E-3CF9-E37C-E898-1C544F2215A9}"/>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8" name="TextBox 17">
                  <a:extLst>
                    <a:ext uri="{FF2B5EF4-FFF2-40B4-BE49-F238E27FC236}">
                      <a16:creationId xmlns:a16="http://schemas.microsoft.com/office/drawing/2014/main" id="{6E877022-9000-1927-9B71-9F87D58C69BA}"/>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19" name="TextBox 18">
                  <a:extLst>
                    <a:ext uri="{FF2B5EF4-FFF2-40B4-BE49-F238E27FC236}">
                      <a16:creationId xmlns:a16="http://schemas.microsoft.com/office/drawing/2014/main" id="{5E618154-EB89-336D-E7FE-1C37FB0B73D9}"/>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20" name="Straight Connector 19">
                  <a:extLst>
                    <a:ext uri="{FF2B5EF4-FFF2-40B4-BE49-F238E27FC236}">
                      <a16:creationId xmlns:a16="http://schemas.microsoft.com/office/drawing/2014/main" id="{AFD67D3D-7A3A-6960-51F5-5752891BCC80}"/>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F9B84E70-C76D-031B-E97D-B4178E52C9F7}"/>
                  </a:ext>
                </a:extLst>
              </p:cNvPr>
              <p:cNvGrpSpPr/>
              <p:nvPr/>
            </p:nvGrpSpPr>
            <p:grpSpPr>
              <a:xfrm>
                <a:off x="8030635" y="4548449"/>
                <a:ext cx="2641600" cy="1522088"/>
                <a:chOff x="3911600" y="711051"/>
                <a:chExt cx="2641600" cy="1522088"/>
              </a:xfrm>
            </p:grpSpPr>
            <p:sp>
              <p:nvSpPr>
                <p:cNvPr id="24" name="TextBox 23">
                  <a:extLst>
                    <a:ext uri="{FF2B5EF4-FFF2-40B4-BE49-F238E27FC236}">
                      <a16:creationId xmlns:a16="http://schemas.microsoft.com/office/drawing/2014/main" id="{EDEA06F7-B1B0-36CD-7C99-561AE4BC1341}"/>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5" name="TextBox 24">
                  <a:extLst>
                    <a:ext uri="{FF2B5EF4-FFF2-40B4-BE49-F238E27FC236}">
                      <a16:creationId xmlns:a16="http://schemas.microsoft.com/office/drawing/2014/main" id="{685B1816-B84A-4ADA-5492-EB1A96AEA8C4}"/>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26" name="TextBox 25">
                  <a:extLst>
                    <a:ext uri="{FF2B5EF4-FFF2-40B4-BE49-F238E27FC236}">
                      <a16:creationId xmlns:a16="http://schemas.microsoft.com/office/drawing/2014/main" id="{8C8521F8-E007-5EC7-8105-ADA12035171C}"/>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27" name="Straight Connector 26">
                  <a:extLst>
                    <a:ext uri="{FF2B5EF4-FFF2-40B4-BE49-F238E27FC236}">
                      <a16:creationId xmlns:a16="http://schemas.microsoft.com/office/drawing/2014/main" id="{D8B02CDF-7036-9904-4CB5-FC6E77A7F6BA}"/>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2" name="Picture Placeholder 11">
            <a:extLst>
              <a:ext uri="{FF2B5EF4-FFF2-40B4-BE49-F238E27FC236}">
                <a16:creationId xmlns:a16="http://schemas.microsoft.com/office/drawing/2014/main" id="{773080F7-3DCD-4922-D96A-11E1FC088FF1}"/>
              </a:ext>
            </a:extLst>
          </p:cNvPr>
          <p:cNvSpPr>
            <a:spLocks noGrp="1"/>
          </p:cNvSpPr>
          <p:nvPr>
            <p:ph type="pic" sz="quarter" idx="10"/>
          </p:nvPr>
        </p:nvSpPr>
        <p:spPr/>
      </p:sp>
      <p:sp>
        <p:nvSpPr>
          <p:cNvPr id="14" name="Picture Placeholder 13">
            <a:extLst>
              <a:ext uri="{FF2B5EF4-FFF2-40B4-BE49-F238E27FC236}">
                <a16:creationId xmlns:a16="http://schemas.microsoft.com/office/drawing/2014/main" id="{CC525219-B5B4-6402-DA45-17D04278836E}"/>
              </a:ext>
            </a:extLst>
          </p:cNvPr>
          <p:cNvSpPr>
            <a:spLocks noGrp="1"/>
          </p:cNvSpPr>
          <p:nvPr>
            <p:ph type="pic" sz="quarter" idx="11"/>
          </p:nvPr>
        </p:nvSpPr>
        <p:spPr/>
      </p:sp>
      <p:sp>
        <p:nvSpPr>
          <p:cNvPr id="21" name="Picture Placeholder 20">
            <a:extLst>
              <a:ext uri="{FF2B5EF4-FFF2-40B4-BE49-F238E27FC236}">
                <a16:creationId xmlns:a16="http://schemas.microsoft.com/office/drawing/2014/main" id="{978EB01C-C40B-7392-9E49-385F132C10CB}"/>
              </a:ext>
            </a:extLst>
          </p:cNvPr>
          <p:cNvSpPr>
            <a:spLocks noGrp="1"/>
          </p:cNvSpPr>
          <p:nvPr>
            <p:ph type="pic" sz="quarter" idx="12"/>
          </p:nvPr>
        </p:nvSpPr>
        <p:spPr/>
      </p:sp>
    </p:spTree>
    <p:extLst>
      <p:ext uri="{BB962C8B-B14F-4D97-AF65-F5344CB8AC3E}">
        <p14:creationId xmlns:p14="http://schemas.microsoft.com/office/powerpoint/2010/main" val="2805060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905A1DC4-A478-AAC6-FCFD-FEC7032C42AF}"/>
              </a:ext>
            </a:extLst>
          </p:cNvPr>
          <p:cNvGrpSpPr/>
          <p:nvPr/>
        </p:nvGrpSpPr>
        <p:grpSpPr>
          <a:xfrm>
            <a:off x="1760697" y="936391"/>
            <a:ext cx="9524919" cy="4985219"/>
            <a:chOff x="1760697" y="782502"/>
            <a:chExt cx="9524919" cy="4985219"/>
          </a:xfrm>
        </p:grpSpPr>
        <p:grpSp>
          <p:nvGrpSpPr>
            <p:cNvPr id="5" name="Group 4">
              <a:extLst>
                <a:ext uri="{FF2B5EF4-FFF2-40B4-BE49-F238E27FC236}">
                  <a16:creationId xmlns:a16="http://schemas.microsoft.com/office/drawing/2014/main" id="{E551EB57-8817-63BC-FB03-00E7592D4BD5}"/>
                </a:ext>
              </a:extLst>
            </p:cNvPr>
            <p:cNvGrpSpPr/>
            <p:nvPr/>
          </p:nvGrpSpPr>
          <p:grpSpPr>
            <a:xfrm>
              <a:off x="1760783" y="782502"/>
              <a:ext cx="4809797" cy="1217374"/>
              <a:chOff x="1523270" y="1975330"/>
              <a:chExt cx="4809797" cy="1217374"/>
            </a:xfrm>
          </p:grpSpPr>
          <p:sp>
            <p:nvSpPr>
              <p:cNvPr id="2" name="TextBox 1">
                <a:extLst>
                  <a:ext uri="{FF2B5EF4-FFF2-40B4-BE49-F238E27FC236}">
                    <a16:creationId xmlns:a16="http://schemas.microsoft.com/office/drawing/2014/main" id="{7C346EDC-849A-3FBF-33C8-DCCE9428B53F}"/>
                  </a:ext>
                </a:extLst>
              </p:cNvPr>
              <p:cNvSpPr txBox="1"/>
              <p:nvPr/>
            </p:nvSpPr>
            <p:spPr>
              <a:xfrm>
                <a:off x="1523270" y="2283107"/>
                <a:ext cx="480979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 name="TextBox 2">
                <a:extLst>
                  <a:ext uri="{FF2B5EF4-FFF2-40B4-BE49-F238E27FC236}">
                    <a16:creationId xmlns:a16="http://schemas.microsoft.com/office/drawing/2014/main" id="{B2F6ED4A-0B57-B535-860A-EB05AE852FAD}"/>
                  </a:ext>
                </a:extLst>
              </p:cNvPr>
              <p:cNvSpPr txBox="1"/>
              <p:nvPr/>
            </p:nvSpPr>
            <p:spPr>
              <a:xfrm>
                <a:off x="1523270" y="1975330"/>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TEAMS LINKED</a:t>
                </a:r>
              </a:p>
            </p:txBody>
          </p:sp>
          <p:sp>
            <p:nvSpPr>
              <p:cNvPr id="4" name="Freeform 3">
                <a:extLst>
                  <a:ext uri="{FF2B5EF4-FFF2-40B4-BE49-F238E27FC236}">
                    <a16:creationId xmlns:a16="http://schemas.microsoft.com/office/drawing/2014/main" id="{45A304A0-D852-40FA-9741-53C816027FF3}"/>
                  </a:ext>
                </a:extLst>
              </p:cNvPr>
              <p:cNvSpPr/>
              <p:nvPr/>
            </p:nvSpPr>
            <p:spPr>
              <a:xfrm>
                <a:off x="1624869" y="303065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0" name="Group 9">
              <a:extLst>
                <a:ext uri="{FF2B5EF4-FFF2-40B4-BE49-F238E27FC236}">
                  <a16:creationId xmlns:a16="http://schemas.microsoft.com/office/drawing/2014/main" id="{B62EDA00-560B-EE0A-5371-CA8423EAAB00}"/>
                </a:ext>
              </a:extLst>
            </p:cNvPr>
            <p:cNvGrpSpPr/>
            <p:nvPr/>
          </p:nvGrpSpPr>
          <p:grpSpPr>
            <a:xfrm>
              <a:off x="1760697" y="4466261"/>
              <a:ext cx="2184400" cy="1301460"/>
              <a:chOff x="1997317" y="4466261"/>
              <a:chExt cx="2184400" cy="1301460"/>
            </a:xfrm>
          </p:grpSpPr>
          <p:sp>
            <p:nvSpPr>
              <p:cNvPr id="7" name="TextBox 6">
                <a:extLst>
                  <a:ext uri="{FF2B5EF4-FFF2-40B4-BE49-F238E27FC236}">
                    <a16:creationId xmlns:a16="http://schemas.microsoft.com/office/drawing/2014/main" id="{F4B6C5DF-6584-753F-4E7C-3FC1E0FE63E0}"/>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8" name="TextBox 7">
                <a:extLst>
                  <a:ext uri="{FF2B5EF4-FFF2-40B4-BE49-F238E27FC236}">
                    <a16:creationId xmlns:a16="http://schemas.microsoft.com/office/drawing/2014/main" id="{5237214A-E8D8-0EC6-3889-D19E7AC159A4}"/>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9" name="TextBox 8">
                <a:extLst>
                  <a:ext uri="{FF2B5EF4-FFF2-40B4-BE49-F238E27FC236}">
                    <a16:creationId xmlns:a16="http://schemas.microsoft.com/office/drawing/2014/main" id="{8E21B941-969F-096B-F576-E28FFBE42E69}"/>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grpSp>
        <p:grpSp>
          <p:nvGrpSpPr>
            <p:cNvPr id="11" name="Group 10">
              <a:extLst>
                <a:ext uri="{FF2B5EF4-FFF2-40B4-BE49-F238E27FC236}">
                  <a16:creationId xmlns:a16="http://schemas.microsoft.com/office/drawing/2014/main" id="{8C5B161F-1998-BC2F-0ACB-38FCF462A7EC}"/>
                </a:ext>
              </a:extLst>
            </p:cNvPr>
            <p:cNvGrpSpPr/>
            <p:nvPr/>
          </p:nvGrpSpPr>
          <p:grpSpPr>
            <a:xfrm>
              <a:off x="4207537" y="4466261"/>
              <a:ext cx="2184400" cy="1301460"/>
              <a:chOff x="1997317" y="4466261"/>
              <a:chExt cx="2184400" cy="1301460"/>
            </a:xfrm>
          </p:grpSpPr>
          <p:sp>
            <p:nvSpPr>
              <p:cNvPr id="13" name="TextBox 12">
                <a:extLst>
                  <a:ext uri="{FF2B5EF4-FFF2-40B4-BE49-F238E27FC236}">
                    <a16:creationId xmlns:a16="http://schemas.microsoft.com/office/drawing/2014/main" id="{99F25074-5CA5-947B-A6D7-932A03D104CD}"/>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4" name="TextBox 13">
                <a:extLst>
                  <a:ext uri="{FF2B5EF4-FFF2-40B4-BE49-F238E27FC236}">
                    <a16:creationId xmlns:a16="http://schemas.microsoft.com/office/drawing/2014/main" id="{6DFB022B-A1CF-8B1B-312A-80316C4461C4}"/>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Ruby Morales</a:t>
                </a:r>
              </a:p>
            </p:txBody>
          </p:sp>
          <p:sp>
            <p:nvSpPr>
              <p:cNvPr id="15" name="TextBox 14">
                <a:extLst>
                  <a:ext uri="{FF2B5EF4-FFF2-40B4-BE49-F238E27FC236}">
                    <a16:creationId xmlns:a16="http://schemas.microsoft.com/office/drawing/2014/main" id="{3645C34C-E5EC-2838-9268-FB9E86B5B093}"/>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MOTION GRAPHICS</a:t>
                </a:r>
              </a:p>
            </p:txBody>
          </p:sp>
        </p:grpSp>
        <p:grpSp>
          <p:nvGrpSpPr>
            <p:cNvPr id="21" name="Group 20">
              <a:extLst>
                <a:ext uri="{FF2B5EF4-FFF2-40B4-BE49-F238E27FC236}">
                  <a16:creationId xmlns:a16="http://schemas.microsoft.com/office/drawing/2014/main" id="{4B6470CA-96D1-DEA3-4226-BADA56CDAB12}"/>
                </a:ext>
              </a:extLst>
            </p:cNvPr>
            <p:cNvGrpSpPr/>
            <p:nvPr/>
          </p:nvGrpSpPr>
          <p:grpSpPr>
            <a:xfrm>
              <a:off x="6654377" y="4466261"/>
              <a:ext cx="2184400" cy="1301460"/>
              <a:chOff x="1997317" y="4466261"/>
              <a:chExt cx="2184400" cy="1301460"/>
            </a:xfrm>
          </p:grpSpPr>
          <p:sp>
            <p:nvSpPr>
              <p:cNvPr id="23" name="TextBox 22">
                <a:extLst>
                  <a:ext uri="{FF2B5EF4-FFF2-40B4-BE49-F238E27FC236}">
                    <a16:creationId xmlns:a16="http://schemas.microsoft.com/office/drawing/2014/main" id="{B2DF882F-D6EE-D80F-67C1-02C668C03095}"/>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4" name="TextBox 23">
                <a:extLst>
                  <a:ext uri="{FF2B5EF4-FFF2-40B4-BE49-F238E27FC236}">
                    <a16:creationId xmlns:a16="http://schemas.microsoft.com/office/drawing/2014/main" id="{24ECE38B-D83A-96D6-1FCF-A30398E53437}"/>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Darnell Robbins</a:t>
                </a:r>
              </a:p>
            </p:txBody>
          </p:sp>
          <p:sp>
            <p:nvSpPr>
              <p:cNvPr id="25" name="TextBox 24">
                <a:extLst>
                  <a:ext uri="{FF2B5EF4-FFF2-40B4-BE49-F238E27FC236}">
                    <a16:creationId xmlns:a16="http://schemas.microsoft.com/office/drawing/2014/main" id="{6C580363-519B-2150-0DF2-83B42194C3B9}"/>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WEB DESAINER</a:t>
                </a:r>
              </a:p>
            </p:txBody>
          </p:sp>
        </p:grpSp>
        <p:grpSp>
          <p:nvGrpSpPr>
            <p:cNvPr id="26" name="Group 25">
              <a:extLst>
                <a:ext uri="{FF2B5EF4-FFF2-40B4-BE49-F238E27FC236}">
                  <a16:creationId xmlns:a16="http://schemas.microsoft.com/office/drawing/2014/main" id="{AD58F9CA-D0BD-7430-7D8F-745D91092B72}"/>
                </a:ext>
              </a:extLst>
            </p:cNvPr>
            <p:cNvGrpSpPr/>
            <p:nvPr/>
          </p:nvGrpSpPr>
          <p:grpSpPr>
            <a:xfrm>
              <a:off x="9101216" y="4466261"/>
              <a:ext cx="2184400" cy="1301460"/>
              <a:chOff x="1997317" y="4466261"/>
              <a:chExt cx="2184400" cy="1301460"/>
            </a:xfrm>
          </p:grpSpPr>
          <p:sp>
            <p:nvSpPr>
              <p:cNvPr id="28" name="TextBox 27">
                <a:extLst>
                  <a:ext uri="{FF2B5EF4-FFF2-40B4-BE49-F238E27FC236}">
                    <a16:creationId xmlns:a16="http://schemas.microsoft.com/office/drawing/2014/main" id="{5D86B24F-9F5B-E737-2A8A-9C7E5F77BC99}"/>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9" name="TextBox 28">
                <a:extLst>
                  <a:ext uri="{FF2B5EF4-FFF2-40B4-BE49-F238E27FC236}">
                    <a16:creationId xmlns:a16="http://schemas.microsoft.com/office/drawing/2014/main" id="{B6F6A2C0-29CC-1418-6384-4BEB5BCEA298}"/>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Claude Beck</a:t>
                </a:r>
              </a:p>
            </p:txBody>
          </p:sp>
          <p:sp>
            <p:nvSpPr>
              <p:cNvPr id="30" name="TextBox 29">
                <a:extLst>
                  <a:ext uri="{FF2B5EF4-FFF2-40B4-BE49-F238E27FC236}">
                    <a16:creationId xmlns:a16="http://schemas.microsoft.com/office/drawing/2014/main" id="{B8163C7B-2331-3021-89C2-6A36CD46042D}"/>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COPYWRITTER</a:t>
                </a:r>
              </a:p>
            </p:txBody>
          </p:sp>
        </p:grpSp>
      </p:grpSp>
      <p:sp>
        <p:nvSpPr>
          <p:cNvPr id="12" name="Picture Placeholder 11">
            <a:extLst>
              <a:ext uri="{FF2B5EF4-FFF2-40B4-BE49-F238E27FC236}">
                <a16:creationId xmlns:a16="http://schemas.microsoft.com/office/drawing/2014/main" id="{B56E1881-1176-C4A4-6357-5C84C6021F73}"/>
              </a:ext>
            </a:extLst>
          </p:cNvPr>
          <p:cNvSpPr>
            <a:spLocks noGrp="1"/>
          </p:cNvSpPr>
          <p:nvPr>
            <p:ph type="pic" sz="quarter" idx="10"/>
          </p:nvPr>
        </p:nvSpPr>
        <p:spPr/>
      </p:sp>
      <p:sp>
        <p:nvSpPr>
          <p:cNvPr id="17" name="Picture Placeholder 16">
            <a:extLst>
              <a:ext uri="{FF2B5EF4-FFF2-40B4-BE49-F238E27FC236}">
                <a16:creationId xmlns:a16="http://schemas.microsoft.com/office/drawing/2014/main" id="{5D24B311-88F3-DA3C-0536-4B9E2A2CFB77}"/>
              </a:ext>
            </a:extLst>
          </p:cNvPr>
          <p:cNvSpPr>
            <a:spLocks noGrp="1"/>
          </p:cNvSpPr>
          <p:nvPr>
            <p:ph type="pic" sz="quarter" idx="11"/>
          </p:nvPr>
        </p:nvSpPr>
        <p:spPr/>
      </p:sp>
      <p:sp>
        <p:nvSpPr>
          <p:cNvPr id="19" name="Picture Placeholder 18">
            <a:extLst>
              <a:ext uri="{FF2B5EF4-FFF2-40B4-BE49-F238E27FC236}">
                <a16:creationId xmlns:a16="http://schemas.microsoft.com/office/drawing/2014/main" id="{C611085E-5318-C4A1-64B4-07CE4D4608D4}"/>
              </a:ext>
            </a:extLst>
          </p:cNvPr>
          <p:cNvSpPr>
            <a:spLocks noGrp="1"/>
          </p:cNvSpPr>
          <p:nvPr>
            <p:ph type="pic" sz="quarter" idx="12"/>
          </p:nvPr>
        </p:nvSpPr>
        <p:spPr/>
      </p:sp>
      <p:sp>
        <p:nvSpPr>
          <p:cNvPr id="22" name="Picture Placeholder 21">
            <a:extLst>
              <a:ext uri="{FF2B5EF4-FFF2-40B4-BE49-F238E27FC236}">
                <a16:creationId xmlns:a16="http://schemas.microsoft.com/office/drawing/2014/main" id="{5B113930-429F-D93B-687E-4B5F1A369ECE}"/>
              </a:ext>
            </a:extLst>
          </p:cNvPr>
          <p:cNvSpPr>
            <a:spLocks noGrp="1"/>
          </p:cNvSpPr>
          <p:nvPr>
            <p:ph type="pic" sz="quarter" idx="13"/>
          </p:nvPr>
        </p:nvSpPr>
        <p:spPr/>
      </p:sp>
    </p:spTree>
    <p:extLst>
      <p:ext uri="{BB962C8B-B14F-4D97-AF65-F5344CB8AC3E}">
        <p14:creationId xmlns:p14="http://schemas.microsoft.com/office/powerpoint/2010/main" val="452152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9C81D0-8537-BDB8-0DF5-88E923807B4F}"/>
              </a:ext>
            </a:extLst>
          </p:cNvPr>
          <p:cNvSpPr txBox="1"/>
          <p:nvPr/>
        </p:nvSpPr>
        <p:spPr>
          <a:xfrm>
            <a:off x="1786183" y="1389806"/>
            <a:ext cx="9224717" cy="1323439"/>
          </a:xfrm>
          <a:prstGeom prst="rect">
            <a:avLst/>
          </a:prstGeom>
          <a:noFill/>
        </p:spPr>
        <p:txBody>
          <a:bodyPr wrap="square" rtlCol="0">
            <a:spAutoFit/>
          </a:bodyPr>
          <a:lstStyle/>
          <a:p>
            <a:r>
              <a:rPr lang="en-US" sz="4000" b="1">
                <a:solidFill>
                  <a:schemeClr val="bg1"/>
                </a:solidFill>
                <a:latin typeface="Plus Jakarta Sans" pitchFamily="2" charset="77"/>
                <a:cs typeface="Plus Jakarta Sans" pitchFamily="2" charset="77"/>
              </a:rPr>
              <a:t>The cost of being wrong is less than the cost of doing nothing</a:t>
            </a:r>
          </a:p>
        </p:txBody>
      </p:sp>
      <p:sp>
        <p:nvSpPr>
          <p:cNvPr id="3" name="TextBox 2">
            <a:extLst>
              <a:ext uri="{FF2B5EF4-FFF2-40B4-BE49-F238E27FC236}">
                <a16:creationId xmlns:a16="http://schemas.microsoft.com/office/drawing/2014/main" id="{59752783-221D-F441-3E6A-D0FE664BC794}"/>
              </a:ext>
            </a:extLst>
          </p:cNvPr>
          <p:cNvSpPr txBox="1"/>
          <p:nvPr/>
        </p:nvSpPr>
        <p:spPr>
          <a:xfrm>
            <a:off x="1786183" y="1037991"/>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QUOTES</a:t>
            </a:r>
          </a:p>
        </p:txBody>
      </p:sp>
      <p:sp>
        <p:nvSpPr>
          <p:cNvPr id="4" name="Freeform 3">
            <a:extLst>
              <a:ext uri="{FF2B5EF4-FFF2-40B4-BE49-F238E27FC236}">
                <a16:creationId xmlns:a16="http://schemas.microsoft.com/office/drawing/2014/main" id="{563CDE9D-4DA7-DFF6-E8DC-6C4B0E015FC8}"/>
              </a:ext>
            </a:extLst>
          </p:cNvPr>
          <p:cNvSpPr/>
          <p:nvPr/>
        </p:nvSpPr>
        <p:spPr>
          <a:xfrm>
            <a:off x="1887782" y="342900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06B500DF-80A1-1F56-5ACA-2A65640B47A9}"/>
              </a:ext>
            </a:extLst>
          </p:cNvPr>
          <p:cNvSpPr txBox="1"/>
          <p:nvPr/>
        </p:nvSpPr>
        <p:spPr>
          <a:xfrm>
            <a:off x="4557211" y="4456483"/>
            <a:ext cx="4546599"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grpSp>
        <p:nvGrpSpPr>
          <p:cNvPr id="12" name="Group 11">
            <a:extLst>
              <a:ext uri="{FF2B5EF4-FFF2-40B4-BE49-F238E27FC236}">
                <a16:creationId xmlns:a16="http://schemas.microsoft.com/office/drawing/2014/main" id="{AC4C53A4-DE0B-2022-5267-5EDAD6E4AFD1}"/>
              </a:ext>
            </a:extLst>
          </p:cNvPr>
          <p:cNvGrpSpPr/>
          <p:nvPr/>
        </p:nvGrpSpPr>
        <p:grpSpPr>
          <a:xfrm>
            <a:off x="1760697" y="4502440"/>
            <a:ext cx="2172124" cy="823172"/>
            <a:chOff x="1760697" y="4502440"/>
            <a:chExt cx="2172124" cy="823172"/>
          </a:xfrm>
        </p:grpSpPr>
        <p:sp>
          <p:nvSpPr>
            <p:cNvPr id="7" name="TextBox 6">
              <a:extLst>
                <a:ext uri="{FF2B5EF4-FFF2-40B4-BE49-F238E27FC236}">
                  <a16:creationId xmlns:a16="http://schemas.microsoft.com/office/drawing/2014/main" id="{ACBC5ABD-BE64-FCAC-23EE-D153C1319A0C}"/>
                </a:ext>
              </a:extLst>
            </p:cNvPr>
            <p:cNvSpPr txBox="1"/>
            <p:nvPr/>
          </p:nvSpPr>
          <p:spPr>
            <a:xfrm>
              <a:off x="1760697" y="4783497"/>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8" name="TextBox 7">
              <a:extLst>
                <a:ext uri="{FF2B5EF4-FFF2-40B4-BE49-F238E27FC236}">
                  <a16:creationId xmlns:a16="http://schemas.microsoft.com/office/drawing/2014/main" id="{9484DD7F-361E-F7D5-976C-BAE6B320D7D1}"/>
                </a:ext>
              </a:extLst>
            </p:cNvPr>
            <p:cNvSpPr txBox="1"/>
            <p:nvPr/>
          </p:nvSpPr>
          <p:spPr>
            <a:xfrm>
              <a:off x="1760697" y="450244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9" name="Straight Connector 8">
              <a:extLst>
                <a:ext uri="{FF2B5EF4-FFF2-40B4-BE49-F238E27FC236}">
                  <a16:creationId xmlns:a16="http://schemas.microsoft.com/office/drawing/2014/main" id="{0A7B4DCC-F275-889A-3955-9A1BB795A7BD}"/>
                </a:ext>
              </a:extLst>
            </p:cNvPr>
            <p:cNvCxnSpPr>
              <a:cxnSpLocks/>
            </p:cNvCxnSpPr>
            <p:nvPr/>
          </p:nvCxnSpPr>
          <p:spPr>
            <a:xfrm flipH="1">
              <a:off x="1845365" y="5325612"/>
              <a:ext cx="1761435"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a:extLst>
              <a:ext uri="{FF2B5EF4-FFF2-40B4-BE49-F238E27FC236}">
                <a16:creationId xmlns:a16="http://schemas.microsoft.com/office/drawing/2014/main" id="{F178F3D2-B4CF-BBAC-7FD8-DD4EA21BC303}"/>
              </a:ext>
            </a:extLst>
          </p:cNvPr>
          <p:cNvCxnSpPr>
            <a:cxnSpLocks/>
          </p:cNvCxnSpPr>
          <p:nvPr/>
        </p:nvCxnSpPr>
        <p:spPr>
          <a:xfrm>
            <a:off x="3606800" y="3510022"/>
            <a:ext cx="74041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67E1A170-F0F3-EFD8-247A-5DBB2B5C1E69}"/>
              </a:ext>
            </a:extLst>
          </p:cNvPr>
          <p:cNvSpPr>
            <a:spLocks noGrp="1"/>
          </p:cNvSpPr>
          <p:nvPr>
            <p:ph type="pic" sz="quarter" idx="10"/>
          </p:nvPr>
        </p:nvSpPr>
        <p:spPr/>
      </p:sp>
    </p:spTree>
    <p:extLst>
      <p:ext uri="{BB962C8B-B14F-4D97-AF65-F5344CB8AC3E}">
        <p14:creationId xmlns:p14="http://schemas.microsoft.com/office/powerpoint/2010/main" val="3144897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C4D28CE-D677-C6F7-E676-2D02B973C183}"/>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E9828DC6-4E48-02C5-BC0A-8629FCD31FE5}"/>
              </a:ext>
            </a:extLst>
          </p:cNvPr>
          <p:cNvSpPr>
            <a:spLocks noGrp="1"/>
          </p:cNvSpPr>
          <p:nvPr>
            <p:ph type="pic" sz="quarter" idx="11"/>
          </p:nvPr>
        </p:nvSpPr>
        <p:spPr/>
      </p:sp>
      <p:grpSp>
        <p:nvGrpSpPr>
          <p:cNvPr id="49" name="Group 48">
            <a:extLst>
              <a:ext uri="{FF2B5EF4-FFF2-40B4-BE49-F238E27FC236}">
                <a16:creationId xmlns:a16="http://schemas.microsoft.com/office/drawing/2014/main" id="{BC6C8375-3BA6-6271-1AAC-527CD9B46A16}"/>
              </a:ext>
            </a:extLst>
          </p:cNvPr>
          <p:cNvGrpSpPr/>
          <p:nvPr/>
        </p:nvGrpSpPr>
        <p:grpSpPr>
          <a:xfrm>
            <a:off x="2220161" y="1949802"/>
            <a:ext cx="8656719" cy="2200190"/>
            <a:chOff x="2220161" y="1949802"/>
            <a:chExt cx="8656719" cy="2200190"/>
          </a:xfrm>
        </p:grpSpPr>
        <p:grpSp>
          <p:nvGrpSpPr>
            <p:cNvPr id="20" name="Group 19">
              <a:extLst>
                <a:ext uri="{FF2B5EF4-FFF2-40B4-BE49-F238E27FC236}">
                  <a16:creationId xmlns:a16="http://schemas.microsoft.com/office/drawing/2014/main" id="{C1CE7614-038E-576B-4E4A-B5B163617F83}"/>
                </a:ext>
              </a:extLst>
            </p:cNvPr>
            <p:cNvGrpSpPr/>
            <p:nvPr/>
          </p:nvGrpSpPr>
          <p:grpSpPr>
            <a:xfrm>
              <a:off x="2220161" y="1949802"/>
              <a:ext cx="3416459" cy="2200190"/>
              <a:chOff x="2330662" y="4289510"/>
              <a:chExt cx="3416459" cy="2200190"/>
            </a:xfrm>
          </p:grpSpPr>
          <p:sp>
            <p:nvSpPr>
              <p:cNvPr id="6" name="Rounded Rectangle 5">
                <a:extLst>
                  <a:ext uri="{FF2B5EF4-FFF2-40B4-BE49-F238E27FC236}">
                    <a16:creationId xmlns:a16="http://schemas.microsoft.com/office/drawing/2014/main" id="{9341140D-85EC-B4D5-7516-7965ABB36566}"/>
                  </a:ext>
                </a:extLst>
              </p:cNvPr>
              <p:cNvSpPr/>
              <p:nvPr/>
            </p:nvSpPr>
            <p:spPr>
              <a:xfrm>
                <a:off x="2330662" y="4289510"/>
                <a:ext cx="3416459" cy="2200190"/>
              </a:xfrm>
              <a:prstGeom prst="roundRect">
                <a:avLst>
                  <a:gd name="adj" fmla="val 16060"/>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824E757-31E4-2311-7052-725FBFF71A36}"/>
                  </a:ext>
                </a:extLst>
              </p:cNvPr>
              <p:cNvGrpSpPr/>
              <p:nvPr/>
            </p:nvGrpSpPr>
            <p:grpSpPr>
              <a:xfrm>
                <a:off x="2596294" y="4562440"/>
                <a:ext cx="2885195" cy="1654330"/>
                <a:chOff x="2507360" y="4520788"/>
                <a:chExt cx="2885195" cy="1654330"/>
              </a:xfrm>
            </p:grpSpPr>
            <p:sp>
              <p:nvSpPr>
                <p:cNvPr id="7" name="TextBox 6">
                  <a:extLst>
                    <a:ext uri="{FF2B5EF4-FFF2-40B4-BE49-F238E27FC236}">
                      <a16:creationId xmlns:a16="http://schemas.microsoft.com/office/drawing/2014/main" id="{94C173EB-62BC-9283-917B-A1BA688CE397}"/>
                    </a:ext>
                  </a:extLst>
                </p:cNvPr>
                <p:cNvSpPr txBox="1"/>
                <p:nvPr/>
              </p:nvSpPr>
              <p:spPr>
                <a:xfrm>
                  <a:off x="2507360" y="5558282"/>
                  <a:ext cx="2885195"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8" name="TextBox 7">
                  <a:extLst>
                    <a:ext uri="{FF2B5EF4-FFF2-40B4-BE49-F238E27FC236}">
                      <a16:creationId xmlns:a16="http://schemas.microsoft.com/office/drawing/2014/main" id="{BE29C67C-6F5D-A179-752E-5A334B8CA578}"/>
                    </a:ext>
                  </a:extLst>
                </p:cNvPr>
                <p:cNvSpPr txBox="1"/>
                <p:nvPr/>
              </p:nvSpPr>
              <p:spPr>
                <a:xfrm>
                  <a:off x="2507360" y="5235265"/>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9" name="Rounded Rectangle 8">
                  <a:extLst>
                    <a:ext uri="{FF2B5EF4-FFF2-40B4-BE49-F238E27FC236}">
                      <a16:creationId xmlns:a16="http://schemas.microsoft.com/office/drawing/2014/main" id="{5C0F7CEC-0E39-5543-B9E0-176C2598EFCD}"/>
                    </a:ext>
                  </a:extLst>
                </p:cNvPr>
                <p:cNvSpPr/>
                <p:nvPr/>
              </p:nvSpPr>
              <p:spPr>
                <a:xfrm>
                  <a:off x="2568320" y="4520788"/>
                  <a:ext cx="506181" cy="480217"/>
                </a:xfrm>
                <a:prstGeom prst="roundRect">
                  <a:avLst>
                    <a:gd name="adj" fmla="val 30790"/>
                  </a:avLst>
                </a:prstGeom>
                <a:solidFill>
                  <a:srgbClr val="15141A">
                    <a:alpha val="7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descr="Syncing cloud with solid fill">
                  <a:extLst>
                    <a:ext uri="{FF2B5EF4-FFF2-40B4-BE49-F238E27FC236}">
                      <a16:creationId xmlns:a16="http://schemas.microsoft.com/office/drawing/2014/main" id="{63B1C9E1-B7C2-B4E5-3ED8-B6E9B06FF81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44127" y="4583613"/>
                  <a:ext cx="354566" cy="354566"/>
                </a:xfrm>
                <a:prstGeom prst="rect">
                  <a:avLst/>
                </a:prstGeom>
              </p:spPr>
            </p:pic>
          </p:grpSp>
        </p:grpSp>
        <p:grpSp>
          <p:nvGrpSpPr>
            <p:cNvPr id="24" name="Group 23">
              <a:extLst>
                <a:ext uri="{FF2B5EF4-FFF2-40B4-BE49-F238E27FC236}">
                  <a16:creationId xmlns:a16="http://schemas.microsoft.com/office/drawing/2014/main" id="{6F1A1461-DDF1-795B-FCE1-4F1537103EC5}"/>
                </a:ext>
              </a:extLst>
            </p:cNvPr>
            <p:cNvGrpSpPr/>
            <p:nvPr/>
          </p:nvGrpSpPr>
          <p:grpSpPr>
            <a:xfrm>
              <a:off x="7460421" y="1949802"/>
              <a:ext cx="3416459" cy="2200190"/>
              <a:chOff x="2330662" y="4289510"/>
              <a:chExt cx="3416459" cy="2200190"/>
            </a:xfrm>
          </p:grpSpPr>
          <p:sp>
            <p:nvSpPr>
              <p:cNvPr id="25" name="Rounded Rectangle 24">
                <a:extLst>
                  <a:ext uri="{FF2B5EF4-FFF2-40B4-BE49-F238E27FC236}">
                    <a16:creationId xmlns:a16="http://schemas.microsoft.com/office/drawing/2014/main" id="{B2EE7D32-E310-AF95-9438-38141A307C38}"/>
                  </a:ext>
                </a:extLst>
              </p:cNvPr>
              <p:cNvSpPr/>
              <p:nvPr/>
            </p:nvSpPr>
            <p:spPr>
              <a:xfrm>
                <a:off x="2330662" y="4289510"/>
                <a:ext cx="3416459" cy="2200190"/>
              </a:xfrm>
              <a:prstGeom prst="roundRect">
                <a:avLst>
                  <a:gd name="adj" fmla="val 16060"/>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1D322DA5-E9A0-C466-81AF-A82287C5D27C}"/>
                  </a:ext>
                </a:extLst>
              </p:cNvPr>
              <p:cNvGrpSpPr/>
              <p:nvPr/>
            </p:nvGrpSpPr>
            <p:grpSpPr>
              <a:xfrm>
                <a:off x="2596294" y="4562440"/>
                <a:ext cx="2885195" cy="1654330"/>
                <a:chOff x="2507360" y="4520788"/>
                <a:chExt cx="2885195" cy="1654330"/>
              </a:xfrm>
            </p:grpSpPr>
            <p:sp>
              <p:nvSpPr>
                <p:cNvPr id="27" name="TextBox 26">
                  <a:extLst>
                    <a:ext uri="{FF2B5EF4-FFF2-40B4-BE49-F238E27FC236}">
                      <a16:creationId xmlns:a16="http://schemas.microsoft.com/office/drawing/2014/main" id="{B0C73FAE-6748-B642-03C9-AF9AFBB9D907}"/>
                    </a:ext>
                  </a:extLst>
                </p:cNvPr>
                <p:cNvSpPr txBox="1"/>
                <p:nvPr/>
              </p:nvSpPr>
              <p:spPr>
                <a:xfrm>
                  <a:off x="2507360" y="5558282"/>
                  <a:ext cx="2885195"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8" name="TextBox 27">
                  <a:extLst>
                    <a:ext uri="{FF2B5EF4-FFF2-40B4-BE49-F238E27FC236}">
                      <a16:creationId xmlns:a16="http://schemas.microsoft.com/office/drawing/2014/main" id="{93556C8B-B2CE-1A1C-3A56-73E207E31A97}"/>
                    </a:ext>
                  </a:extLst>
                </p:cNvPr>
                <p:cNvSpPr txBox="1"/>
                <p:nvPr/>
              </p:nvSpPr>
              <p:spPr>
                <a:xfrm>
                  <a:off x="2507360" y="5235265"/>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29" name="Rounded Rectangle 28">
                  <a:extLst>
                    <a:ext uri="{FF2B5EF4-FFF2-40B4-BE49-F238E27FC236}">
                      <a16:creationId xmlns:a16="http://schemas.microsoft.com/office/drawing/2014/main" id="{EA0C5596-6FA7-9DDD-5E1A-94731383E195}"/>
                    </a:ext>
                  </a:extLst>
                </p:cNvPr>
                <p:cNvSpPr/>
                <p:nvPr/>
              </p:nvSpPr>
              <p:spPr>
                <a:xfrm>
                  <a:off x="2568320" y="4520788"/>
                  <a:ext cx="506181" cy="480217"/>
                </a:xfrm>
                <a:prstGeom prst="roundRect">
                  <a:avLst>
                    <a:gd name="adj" fmla="val 30790"/>
                  </a:avLst>
                </a:prstGeom>
                <a:solidFill>
                  <a:srgbClr val="15141A">
                    <a:alpha val="7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 name="TextBox 1">
            <a:extLst>
              <a:ext uri="{FF2B5EF4-FFF2-40B4-BE49-F238E27FC236}">
                <a16:creationId xmlns:a16="http://schemas.microsoft.com/office/drawing/2014/main" id="{72B99794-E744-A512-133D-CD6BEE19E7EF}"/>
              </a:ext>
            </a:extLst>
          </p:cNvPr>
          <p:cNvSpPr txBox="1"/>
          <p:nvPr/>
        </p:nvSpPr>
        <p:spPr>
          <a:xfrm>
            <a:off x="1760783" y="5445176"/>
            <a:ext cx="279851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3" name="TextBox 2">
            <a:extLst>
              <a:ext uri="{FF2B5EF4-FFF2-40B4-BE49-F238E27FC236}">
                <a16:creationId xmlns:a16="http://schemas.microsoft.com/office/drawing/2014/main" id="{BA7DC740-112C-5736-7219-98A7A90BA152}"/>
              </a:ext>
            </a:extLst>
          </p:cNvPr>
          <p:cNvSpPr txBox="1"/>
          <p:nvPr/>
        </p:nvSpPr>
        <p:spPr>
          <a:xfrm>
            <a:off x="1760783" y="5137399"/>
            <a:ext cx="2297870"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4" name="Freeform 3">
            <a:extLst>
              <a:ext uri="{FF2B5EF4-FFF2-40B4-BE49-F238E27FC236}">
                <a16:creationId xmlns:a16="http://schemas.microsoft.com/office/drawing/2014/main" id="{32A3FAC0-5132-7091-668F-A19E0BEC42B9}"/>
              </a:ext>
            </a:extLst>
          </p:cNvPr>
          <p:cNvSpPr/>
          <p:nvPr/>
        </p:nvSpPr>
        <p:spPr>
          <a:xfrm>
            <a:off x="1862382" y="460636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F96BCEB6-7052-CBC7-AC6A-53F4D651936E}"/>
              </a:ext>
            </a:extLst>
          </p:cNvPr>
          <p:cNvSpPr txBox="1"/>
          <p:nvPr/>
        </p:nvSpPr>
        <p:spPr>
          <a:xfrm>
            <a:off x="5154613" y="5137399"/>
            <a:ext cx="6080047"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cxnSp>
        <p:nvCxnSpPr>
          <p:cNvPr id="32" name="Straight Connector 31">
            <a:extLst>
              <a:ext uri="{FF2B5EF4-FFF2-40B4-BE49-F238E27FC236}">
                <a16:creationId xmlns:a16="http://schemas.microsoft.com/office/drawing/2014/main" id="{B87CC314-24B1-362A-9378-485EBB452F8B}"/>
              </a:ext>
            </a:extLst>
          </p:cNvPr>
          <p:cNvCxnSpPr>
            <a:cxnSpLocks/>
          </p:cNvCxnSpPr>
          <p:nvPr/>
        </p:nvCxnSpPr>
        <p:spPr>
          <a:xfrm>
            <a:off x="3606800" y="4704914"/>
            <a:ext cx="762786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39" name="Graphic 38" descr="Clipboard Badge with solid fill">
            <a:extLst>
              <a:ext uri="{FF2B5EF4-FFF2-40B4-BE49-F238E27FC236}">
                <a16:creationId xmlns:a16="http://schemas.microsoft.com/office/drawing/2014/main" id="{0B0B177D-0EAA-EEF6-9C25-7A02A3DD14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62820" y="2285557"/>
            <a:ext cx="354566" cy="354566"/>
          </a:xfrm>
          <a:prstGeom prst="rect">
            <a:avLst/>
          </a:prstGeom>
        </p:spPr>
      </p:pic>
    </p:spTree>
    <p:extLst>
      <p:ext uri="{BB962C8B-B14F-4D97-AF65-F5344CB8AC3E}">
        <p14:creationId xmlns:p14="http://schemas.microsoft.com/office/powerpoint/2010/main" val="3073966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AA5C0033-B6E8-132F-6E42-7299BED1E376}"/>
              </a:ext>
            </a:extLst>
          </p:cNvPr>
          <p:cNvGrpSpPr/>
          <p:nvPr/>
        </p:nvGrpSpPr>
        <p:grpSpPr>
          <a:xfrm>
            <a:off x="6822211" y="1256425"/>
            <a:ext cx="4244391" cy="4345150"/>
            <a:chOff x="6822211" y="1256425"/>
            <a:chExt cx="4244391" cy="4345150"/>
          </a:xfrm>
        </p:grpSpPr>
        <p:grpSp>
          <p:nvGrpSpPr>
            <p:cNvPr id="38" name="Group 37">
              <a:extLst>
                <a:ext uri="{FF2B5EF4-FFF2-40B4-BE49-F238E27FC236}">
                  <a16:creationId xmlns:a16="http://schemas.microsoft.com/office/drawing/2014/main" id="{82CE4018-86BD-63C1-43D9-3121FB9F70DA}"/>
                </a:ext>
              </a:extLst>
            </p:cNvPr>
            <p:cNvGrpSpPr/>
            <p:nvPr/>
          </p:nvGrpSpPr>
          <p:grpSpPr>
            <a:xfrm>
              <a:off x="6822211" y="1256425"/>
              <a:ext cx="4244391" cy="4345150"/>
              <a:chOff x="6525795" y="1108186"/>
              <a:chExt cx="4244391" cy="4345150"/>
            </a:xfrm>
          </p:grpSpPr>
          <p:sp>
            <p:nvSpPr>
              <p:cNvPr id="35" name="Rounded Rectangle 34">
                <a:extLst>
                  <a:ext uri="{FF2B5EF4-FFF2-40B4-BE49-F238E27FC236}">
                    <a16:creationId xmlns:a16="http://schemas.microsoft.com/office/drawing/2014/main" id="{53EFE175-277B-A690-DDF5-9615341C3989}"/>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9E0E83F-0A13-193F-00F7-8B8908810F50}"/>
                  </a:ext>
                </a:extLst>
              </p:cNvPr>
              <p:cNvGrpSpPr/>
              <p:nvPr/>
            </p:nvGrpSpPr>
            <p:grpSpPr>
              <a:xfrm>
                <a:off x="6525795" y="1108186"/>
                <a:ext cx="4244391" cy="4283595"/>
                <a:chOff x="2225857" y="1560368"/>
                <a:chExt cx="4244391" cy="4283595"/>
              </a:xfrm>
            </p:grpSpPr>
            <p:grpSp>
              <p:nvGrpSpPr>
                <p:cNvPr id="5" name="Group 4">
                  <a:extLst>
                    <a:ext uri="{FF2B5EF4-FFF2-40B4-BE49-F238E27FC236}">
                      <a16:creationId xmlns:a16="http://schemas.microsoft.com/office/drawing/2014/main" id="{6531E353-E88E-4DCE-49A9-E48CF7EE102F}"/>
                    </a:ext>
                  </a:extLst>
                </p:cNvPr>
                <p:cNvGrpSpPr/>
                <p:nvPr/>
              </p:nvGrpSpPr>
              <p:grpSpPr>
                <a:xfrm>
                  <a:off x="2225857" y="1560368"/>
                  <a:ext cx="4244391" cy="4283595"/>
                  <a:chOff x="1971214" y="1223357"/>
                  <a:chExt cx="4244391" cy="4283595"/>
                </a:xfrm>
              </p:grpSpPr>
              <p:sp>
                <p:nvSpPr>
                  <p:cNvPr id="2" name="TextBox 1">
                    <a:extLst>
                      <a:ext uri="{FF2B5EF4-FFF2-40B4-BE49-F238E27FC236}">
                        <a16:creationId xmlns:a16="http://schemas.microsoft.com/office/drawing/2014/main" id="{43582968-E496-1C9C-786C-1AF106976276}"/>
                      </a:ext>
                    </a:extLst>
                  </p:cNvPr>
                  <p:cNvSpPr txBox="1"/>
                  <p:nvPr/>
                </p:nvSpPr>
                <p:spPr>
                  <a:xfrm>
                    <a:off x="1971214" y="1531134"/>
                    <a:ext cx="42443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Welcome to Greatech IT Solution For Business</a:t>
                    </a:r>
                  </a:p>
                </p:txBody>
              </p:sp>
              <p:sp>
                <p:nvSpPr>
                  <p:cNvPr id="3" name="TextBox 2">
                    <a:extLst>
                      <a:ext uri="{FF2B5EF4-FFF2-40B4-BE49-F238E27FC236}">
                        <a16:creationId xmlns:a16="http://schemas.microsoft.com/office/drawing/2014/main" id="{C8323F7C-1274-9E20-F37B-91589FA8D533}"/>
                      </a:ext>
                    </a:extLst>
                  </p:cNvPr>
                  <p:cNvSpPr txBox="1"/>
                  <p:nvPr/>
                </p:nvSpPr>
                <p:spPr>
                  <a:xfrm>
                    <a:off x="1971214" y="1223357"/>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4" name="TextBox 3">
                    <a:extLst>
                      <a:ext uri="{FF2B5EF4-FFF2-40B4-BE49-F238E27FC236}">
                        <a16:creationId xmlns:a16="http://schemas.microsoft.com/office/drawing/2014/main" id="{92E17B53-10BE-E744-6DCB-AC358754012C}"/>
                      </a:ext>
                    </a:extLst>
                  </p:cNvPr>
                  <p:cNvSpPr txBox="1"/>
                  <p:nvPr/>
                </p:nvSpPr>
                <p:spPr>
                  <a:xfrm>
                    <a:off x="1971214" y="3227052"/>
                    <a:ext cx="4244391"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tincidunt. Vestibulum rhoncus est pellentesque elit ullamcorper dignissim cras tincidunt. Amet aliquam id diam maecenas ultricies. </a:t>
                    </a:r>
                  </a:p>
                </p:txBody>
              </p:sp>
              <p:sp>
                <p:nvSpPr>
                  <p:cNvPr id="37" name="TextBox 36">
                    <a:extLst>
                      <a:ext uri="{FF2B5EF4-FFF2-40B4-BE49-F238E27FC236}">
                        <a16:creationId xmlns:a16="http://schemas.microsoft.com/office/drawing/2014/main" id="{9113E19C-F61A-3C34-40A0-5A500A8DC4C4}"/>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6769D348-479A-06A9-9B8B-A6A35B315BDB}"/>
                    </a:ext>
                  </a:extLst>
                </p:cNvPr>
                <p:cNvSpPr/>
                <p:nvPr/>
              </p:nvSpPr>
              <p:spPr>
                <a:xfrm>
                  <a:off x="2313411" y="312876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40" name="Straight Connector 39">
              <a:extLst>
                <a:ext uri="{FF2B5EF4-FFF2-40B4-BE49-F238E27FC236}">
                  <a16:creationId xmlns:a16="http://schemas.microsoft.com/office/drawing/2014/main" id="{A8668070-7E53-ADC0-F992-25A51D1B100E}"/>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69" name="Freeform 68">
            <a:extLst>
              <a:ext uri="{FF2B5EF4-FFF2-40B4-BE49-F238E27FC236}">
                <a16:creationId xmlns:a16="http://schemas.microsoft.com/office/drawing/2014/main" id="{6696237F-30D4-4C67-7117-E4895A38F2F8}"/>
              </a:ext>
            </a:extLst>
          </p:cNvPr>
          <p:cNvSpPr/>
          <p:nvPr/>
        </p:nvSpPr>
        <p:spPr>
          <a:xfrm>
            <a:off x="7023598" y="5273560"/>
            <a:ext cx="167385" cy="2559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Picture Placeholder 6">
            <a:extLst>
              <a:ext uri="{FF2B5EF4-FFF2-40B4-BE49-F238E27FC236}">
                <a16:creationId xmlns:a16="http://schemas.microsoft.com/office/drawing/2014/main" id="{675B4041-97CC-957E-FACF-D4B25BB0646C}"/>
              </a:ext>
            </a:extLst>
          </p:cNvPr>
          <p:cNvSpPr>
            <a:spLocks noGrp="1"/>
          </p:cNvSpPr>
          <p:nvPr>
            <p:ph type="pic" sz="quarter" idx="10"/>
          </p:nvPr>
        </p:nvSpPr>
        <p:spPr/>
      </p:sp>
    </p:spTree>
    <p:extLst>
      <p:ext uri="{BB962C8B-B14F-4D97-AF65-F5344CB8AC3E}">
        <p14:creationId xmlns:p14="http://schemas.microsoft.com/office/powerpoint/2010/main" val="1415415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53B4755-664A-5926-EEAE-1620BC68AB19}"/>
              </a:ext>
            </a:extLst>
          </p:cNvPr>
          <p:cNvSpPr>
            <a:spLocks noGrp="1"/>
          </p:cNvSpPr>
          <p:nvPr>
            <p:ph type="pic" sz="quarter" idx="12"/>
          </p:nvPr>
        </p:nvSpPr>
        <p:spPr/>
      </p:sp>
      <p:sp>
        <p:nvSpPr>
          <p:cNvPr id="35" name="Rounded Rectangle 34">
            <a:extLst>
              <a:ext uri="{FF2B5EF4-FFF2-40B4-BE49-F238E27FC236}">
                <a16:creationId xmlns:a16="http://schemas.microsoft.com/office/drawing/2014/main" id="{81B9A6F4-EEAF-2BE4-2234-B23408F92BDD}"/>
              </a:ext>
            </a:extLst>
          </p:cNvPr>
          <p:cNvSpPr/>
          <p:nvPr/>
        </p:nvSpPr>
        <p:spPr>
          <a:xfrm>
            <a:off x="6397404" y="1012589"/>
            <a:ext cx="2688379" cy="4985219"/>
          </a:xfrm>
          <a:prstGeom prst="roundRect">
            <a:avLst>
              <a:gd name="adj" fmla="val 14280"/>
            </a:avLst>
          </a:prstGeom>
          <a:gradFill flip="none" rotWithShape="1">
            <a:gsLst>
              <a:gs pos="0">
                <a:srgbClr val="FC257B"/>
              </a:gs>
              <a:gs pos="32000">
                <a:schemeClr val="accent2">
                  <a:alpha val="81970"/>
                </a:schemeClr>
              </a:gs>
              <a:gs pos="99000">
                <a:srgbClr val="FFC000">
                  <a:alpha val="14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DD5720-521E-2BA2-B2ED-C0A3A56BEEB4}"/>
              </a:ext>
            </a:extLst>
          </p:cNvPr>
          <p:cNvSpPr txBox="1"/>
          <p:nvPr/>
        </p:nvSpPr>
        <p:spPr>
          <a:xfrm>
            <a:off x="1760697"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4" name="TextBox 3">
            <a:extLst>
              <a:ext uri="{FF2B5EF4-FFF2-40B4-BE49-F238E27FC236}">
                <a16:creationId xmlns:a16="http://schemas.microsoft.com/office/drawing/2014/main" id="{F00DD496-5237-4210-B7E4-CAFC2E6740F9}"/>
              </a:ext>
            </a:extLst>
          </p:cNvPr>
          <p:cNvSpPr txBox="1"/>
          <p:nvPr/>
        </p:nvSpPr>
        <p:spPr>
          <a:xfrm>
            <a:off x="1760697"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5" name="TextBox 4">
            <a:extLst>
              <a:ext uri="{FF2B5EF4-FFF2-40B4-BE49-F238E27FC236}">
                <a16:creationId xmlns:a16="http://schemas.microsoft.com/office/drawing/2014/main" id="{5E62432A-27BE-7DC3-D2D9-294F5CC15DD7}"/>
              </a:ext>
            </a:extLst>
          </p:cNvPr>
          <p:cNvSpPr txBox="1"/>
          <p:nvPr/>
        </p:nvSpPr>
        <p:spPr>
          <a:xfrm>
            <a:off x="1760784" y="1340077"/>
            <a:ext cx="30037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6" name="TextBox 5">
            <a:extLst>
              <a:ext uri="{FF2B5EF4-FFF2-40B4-BE49-F238E27FC236}">
                <a16:creationId xmlns:a16="http://schemas.microsoft.com/office/drawing/2014/main" id="{0C08D1A2-57E4-73C6-7FCC-9AEAF95BF7B9}"/>
              </a:ext>
            </a:extLst>
          </p:cNvPr>
          <p:cNvSpPr txBox="1"/>
          <p:nvPr/>
        </p:nvSpPr>
        <p:spPr>
          <a:xfrm>
            <a:off x="1760783" y="1032300"/>
            <a:ext cx="1993070"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7" name="Freeform 6">
            <a:extLst>
              <a:ext uri="{FF2B5EF4-FFF2-40B4-BE49-F238E27FC236}">
                <a16:creationId xmlns:a16="http://schemas.microsoft.com/office/drawing/2014/main" id="{F3E3E809-786D-951D-7E2E-323F4B5A8297}"/>
              </a:ext>
            </a:extLst>
          </p:cNvPr>
          <p:cNvSpPr/>
          <p:nvPr/>
        </p:nvSpPr>
        <p:spPr>
          <a:xfrm>
            <a:off x="1862382" y="208762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E0CE46FA-7048-8549-89E9-E348D8395068}"/>
              </a:ext>
            </a:extLst>
          </p:cNvPr>
          <p:cNvSpPr txBox="1"/>
          <p:nvPr/>
        </p:nvSpPr>
        <p:spPr>
          <a:xfrm>
            <a:off x="6655532" y="4937061"/>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6" name="TextBox 15">
            <a:extLst>
              <a:ext uri="{FF2B5EF4-FFF2-40B4-BE49-F238E27FC236}">
                <a16:creationId xmlns:a16="http://schemas.microsoft.com/office/drawing/2014/main" id="{2911687D-DAA6-C6C0-0556-0C75BFCDF0D4}"/>
              </a:ext>
            </a:extLst>
          </p:cNvPr>
          <p:cNvSpPr txBox="1"/>
          <p:nvPr/>
        </p:nvSpPr>
        <p:spPr>
          <a:xfrm>
            <a:off x="6655532" y="4533494"/>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27" name="TextBox 26">
            <a:extLst>
              <a:ext uri="{FF2B5EF4-FFF2-40B4-BE49-F238E27FC236}">
                <a16:creationId xmlns:a16="http://schemas.microsoft.com/office/drawing/2014/main" id="{EDD1BD51-B480-92A8-C140-57FA8874F14A}"/>
              </a:ext>
            </a:extLst>
          </p:cNvPr>
          <p:cNvSpPr txBox="1"/>
          <p:nvPr/>
        </p:nvSpPr>
        <p:spPr>
          <a:xfrm>
            <a:off x="4101518"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28" name="TextBox 27">
            <a:extLst>
              <a:ext uri="{FF2B5EF4-FFF2-40B4-BE49-F238E27FC236}">
                <a16:creationId xmlns:a16="http://schemas.microsoft.com/office/drawing/2014/main" id="{4809BAF8-7F9F-98F2-3DBD-43210958E9F2}"/>
              </a:ext>
            </a:extLst>
          </p:cNvPr>
          <p:cNvSpPr txBox="1"/>
          <p:nvPr/>
        </p:nvSpPr>
        <p:spPr>
          <a:xfrm>
            <a:off x="4101518"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31" name="TextBox 30">
            <a:extLst>
              <a:ext uri="{FF2B5EF4-FFF2-40B4-BE49-F238E27FC236}">
                <a16:creationId xmlns:a16="http://schemas.microsoft.com/office/drawing/2014/main" id="{36831485-2FC2-D91F-EFA7-157EFDCED6C2}"/>
              </a:ext>
            </a:extLst>
          </p:cNvPr>
          <p:cNvSpPr txBox="1"/>
          <p:nvPr/>
        </p:nvSpPr>
        <p:spPr>
          <a:xfrm>
            <a:off x="9388597"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32" name="TextBox 31">
            <a:extLst>
              <a:ext uri="{FF2B5EF4-FFF2-40B4-BE49-F238E27FC236}">
                <a16:creationId xmlns:a16="http://schemas.microsoft.com/office/drawing/2014/main" id="{329015D8-A0CF-059F-8E72-2BF8B419FFD2}"/>
              </a:ext>
            </a:extLst>
          </p:cNvPr>
          <p:cNvSpPr txBox="1"/>
          <p:nvPr/>
        </p:nvSpPr>
        <p:spPr>
          <a:xfrm>
            <a:off x="9388597"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8" name="Picture Placeholder 7">
            <a:extLst>
              <a:ext uri="{FF2B5EF4-FFF2-40B4-BE49-F238E27FC236}">
                <a16:creationId xmlns:a16="http://schemas.microsoft.com/office/drawing/2014/main" id="{67101AC9-25E1-3CD9-37CF-4AE8BE165E48}"/>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D243C3DB-6467-CB45-AE59-9561B0B728A5}"/>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DB77917-4C5E-C8FA-BE9A-6C4C14C2488C}"/>
              </a:ext>
            </a:extLst>
          </p:cNvPr>
          <p:cNvSpPr>
            <a:spLocks noGrp="1"/>
          </p:cNvSpPr>
          <p:nvPr>
            <p:ph type="pic" sz="quarter" idx="13"/>
          </p:nvPr>
        </p:nvSpPr>
        <p:spPr/>
      </p:sp>
    </p:spTree>
    <p:extLst>
      <p:ext uri="{BB962C8B-B14F-4D97-AF65-F5344CB8AC3E}">
        <p14:creationId xmlns:p14="http://schemas.microsoft.com/office/powerpoint/2010/main" val="1366316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F4363F1-2805-0582-CB4E-8DE1B539BCBA}"/>
              </a:ext>
            </a:extLst>
          </p:cNvPr>
          <p:cNvSpPr>
            <a:spLocks noGrp="1"/>
          </p:cNvSpPr>
          <p:nvPr>
            <p:ph type="pic" sz="quarter" idx="10"/>
          </p:nvPr>
        </p:nvSpPr>
        <p:spPr/>
      </p:sp>
      <p:sp>
        <p:nvSpPr>
          <p:cNvPr id="44" name="Rectangle 43">
            <a:extLst>
              <a:ext uri="{FF2B5EF4-FFF2-40B4-BE49-F238E27FC236}">
                <a16:creationId xmlns:a16="http://schemas.microsoft.com/office/drawing/2014/main" id="{BDBC21CE-288F-201E-7F2D-BD5F5586C975}"/>
              </a:ext>
            </a:extLst>
          </p:cNvPr>
          <p:cNvSpPr/>
          <p:nvPr/>
        </p:nvSpPr>
        <p:spPr>
          <a:xfrm>
            <a:off x="6384758" y="35953"/>
            <a:ext cx="4046089" cy="6822047"/>
          </a:xfrm>
          <a:prstGeom prst="rect">
            <a:avLst/>
          </a:prstGeom>
          <a:gradFill flip="none" rotWithShape="1">
            <a:gsLst>
              <a:gs pos="0">
                <a:srgbClr val="15141A"/>
              </a:gs>
              <a:gs pos="48000">
                <a:srgbClr val="15141A">
                  <a:alpha val="56753"/>
                </a:srgbClr>
              </a:gs>
              <a:gs pos="98000">
                <a:srgbClr val="1514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a:extLst>
              <a:ext uri="{FF2B5EF4-FFF2-40B4-BE49-F238E27FC236}">
                <a16:creationId xmlns:a16="http://schemas.microsoft.com/office/drawing/2014/main" id="{A04BD6F0-5695-760B-DA1C-A2E396C9B9DC}"/>
              </a:ext>
            </a:extLst>
          </p:cNvPr>
          <p:cNvSpPr/>
          <p:nvPr/>
        </p:nvSpPr>
        <p:spPr>
          <a:xfrm>
            <a:off x="7905814" y="922866"/>
            <a:ext cx="3541119" cy="5012267"/>
          </a:xfrm>
          <a:prstGeom prst="roundRect">
            <a:avLst>
              <a:gd name="adj" fmla="val 8827"/>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A4A10376-ADCD-FEBE-A0AE-2ECA024A7B0D}"/>
              </a:ext>
            </a:extLst>
          </p:cNvPr>
          <p:cNvGrpSpPr/>
          <p:nvPr/>
        </p:nvGrpSpPr>
        <p:grpSpPr>
          <a:xfrm>
            <a:off x="1761152" y="1873288"/>
            <a:ext cx="3657515" cy="3500991"/>
            <a:chOff x="1811952" y="2316447"/>
            <a:chExt cx="3657515" cy="3500991"/>
          </a:xfrm>
        </p:grpSpPr>
        <p:sp>
          <p:nvSpPr>
            <p:cNvPr id="4" name="TextBox 3">
              <a:extLst>
                <a:ext uri="{FF2B5EF4-FFF2-40B4-BE49-F238E27FC236}">
                  <a16:creationId xmlns:a16="http://schemas.microsoft.com/office/drawing/2014/main" id="{23E715E6-27CF-ACAE-CA9A-77BE6EAAEB80}"/>
                </a:ext>
              </a:extLst>
            </p:cNvPr>
            <p:cNvSpPr txBox="1"/>
            <p:nvPr/>
          </p:nvSpPr>
          <p:spPr>
            <a:xfrm>
              <a:off x="1811952" y="2624224"/>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5" name="TextBox 4">
              <a:extLst>
                <a:ext uri="{FF2B5EF4-FFF2-40B4-BE49-F238E27FC236}">
                  <a16:creationId xmlns:a16="http://schemas.microsoft.com/office/drawing/2014/main" id="{30E43BA1-6287-6F3A-0A77-7103AB0BF0FA}"/>
                </a:ext>
              </a:extLst>
            </p:cNvPr>
            <p:cNvSpPr txBox="1"/>
            <p:nvPr/>
          </p:nvSpPr>
          <p:spPr>
            <a:xfrm>
              <a:off x="1811952" y="2316447"/>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6" name="Freeform 5">
              <a:extLst>
                <a:ext uri="{FF2B5EF4-FFF2-40B4-BE49-F238E27FC236}">
                  <a16:creationId xmlns:a16="http://schemas.microsoft.com/office/drawing/2014/main" id="{9EF300E5-3E8F-CA7F-CE83-D005F5172D07}"/>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D16BD813-1CE8-6E4A-3AED-A5D3E6F57F9A}"/>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8" name="TextBox 7">
              <a:extLst>
                <a:ext uri="{FF2B5EF4-FFF2-40B4-BE49-F238E27FC236}">
                  <a16:creationId xmlns:a16="http://schemas.microsoft.com/office/drawing/2014/main" id="{4F15C0D0-F126-7A3A-97A0-8C5FA6F77456}"/>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grpSp>
        <p:nvGrpSpPr>
          <p:cNvPr id="35" name="Group 34">
            <a:extLst>
              <a:ext uri="{FF2B5EF4-FFF2-40B4-BE49-F238E27FC236}">
                <a16:creationId xmlns:a16="http://schemas.microsoft.com/office/drawing/2014/main" id="{0BEB98BB-BCC2-661B-69D6-14DDE7DBD9E0}"/>
              </a:ext>
            </a:extLst>
          </p:cNvPr>
          <p:cNvGrpSpPr/>
          <p:nvPr/>
        </p:nvGrpSpPr>
        <p:grpSpPr>
          <a:xfrm>
            <a:off x="8436418" y="1388290"/>
            <a:ext cx="2479821" cy="1643731"/>
            <a:chOff x="8436418" y="1639014"/>
            <a:chExt cx="2479821" cy="1643731"/>
          </a:xfrm>
        </p:grpSpPr>
        <p:sp>
          <p:nvSpPr>
            <p:cNvPr id="22" name="TextBox 21">
              <a:extLst>
                <a:ext uri="{FF2B5EF4-FFF2-40B4-BE49-F238E27FC236}">
                  <a16:creationId xmlns:a16="http://schemas.microsoft.com/office/drawing/2014/main" id="{58B54578-3D76-47E5-442B-24E7E5E5ED3F}"/>
                </a:ext>
              </a:extLst>
            </p:cNvPr>
            <p:cNvSpPr txBox="1"/>
            <p:nvPr/>
          </p:nvSpPr>
          <p:spPr>
            <a:xfrm>
              <a:off x="8436418" y="2665909"/>
              <a:ext cx="2479821"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30" name="Group 29">
              <a:extLst>
                <a:ext uri="{FF2B5EF4-FFF2-40B4-BE49-F238E27FC236}">
                  <a16:creationId xmlns:a16="http://schemas.microsoft.com/office/drawing/2014/main" id="{FFA3405C-DFC1-797D-6D37-D31B0884A013}"/>
                </a:ext>
              </a:extLst>
            </p:cNvPr>
            <p:cNvGrpSpPr/>
            <p:nvPr/>
          </p:nvGrpSpPr>
          <p:grpSpPr>
            <a:xfrm>
              <a:off x="9392344" y="1639014"/>
              <a:ext cx="567969" cy="567969"/>
              <a:chOff x="8748305" y="1639014"/>
              <a:chExt cx="567969" cy="567969"/>
            </a:xfrm>
          </p:grpSpPr>
          <p:sp>
            <p:nvSpPr>
              <p:cNvPr id="23" name="Rounded Rectangle 22">
                <a:extLst>
                  <a:ext uri="{FF2B5EF4-FFF2-40B4-BE49-F238E27FC236}">
                    <a16:creationId xmlns:a16="http://schemas.microsoft.com/office/drawing/2014/main" id="{A514A614-C262-8559-89C1-B0BF46390EEA}"/>
                  </a:ext>
                </a:extLst>
              </p:cNvPr>
              <p:cNvSpPr/>
              <p:nvPr/>
            </p:nvSpPr>
            <p:spPr>
              <a:xfrm>
                <a:off x="8748305" y="1639014"/>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181DC09-D5B5-5E86-5FD7-FD91A599ACBF}"/>
                  </a:ext>
                </a:extLst>
              </p:cNvPr>
              <p:cNvSpPr txBox="1"/>
              <p:nvPr/>
            </p:nvSpPr>
            <p:spPr>
              <a:xfrm>
                <a:off x="8748305" y="1711599"/>
                <a:ext cx="567969" cy="355066"/>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25" name="TextBox 24">
              <a:extLst>
                <a:ext uri="{FF2B5EF4-FFF2-40B4-BE49-F238E27FC236}">
                  <a16:creationId xmlns:a16="http://schemas.microsoft.com/office/drawing/2014/main" id="{F9C2A70A-E174-361E-178E-A1871F2AE45C}"/>
                </a:ext>
              </a:extLst>
            </p:cNvPr>
            <p:cNvSpPr txBox="1"/>
            <p:nvPr/>
          </p:nvSpPr>
          <p:spPr>
            <a:xfrm>
              <a:off x="8590266" y="2358132"/>
              <a:ext cx="2172124"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Healthcare</a:t>
              </a:r>
            </a:p>
          </p:txBody>
        </p:sp>
      </p:grpSp>
      <p:grpSp>
        <p:nvGrpSpPr>
          <p:cNvPr id="36" name="Group 35">
            <a:extLst>
              <a:ext uri="{FF2B5EF4-FFF2-40B4-BE49-F238E27FC236}">
                <a16:creationId xmlns:a16="http://schemas.microsoft.com/office/drawing/2014/main" id="{887DA387-2027-4801-C4B8-B1D07F5ED330}"/>
              </a:ext>
            </a:extLst>
          </p:cNvPr>
          <p:cNvGrpSpPr/>
          <p:nvPr/>
        </p:nvGrpSpPr>
        <p:grpSpPr>
          <a:xfrm>
            <a:off x="8436418" y="3825977"/>
            <a:ext cx="2479821" cy="1643731"/>
            <a:chOff x="8436418" y="3823414"/>
            <a:chExt cx="2479821" cy="1643731"/>
          </a:xfrm>
        </p:grpSpPr>
        <p:sp>
          <p:nvSpPr>
            <p:cNvPr id="26" name="TextBox 25">
              <a:extLst>
                <a:ext uri="{FF2B5EF4-FFF2-40B4-BE49-F238E27FC236}">
                  <a16:creationId xmlns:a16="http://schemas.microsoft.com/office/drawing/2014/main" id="{52EBA6EE-B8BB-E36A-BAB5-CF3DBB07047A}"/>
                </a:ext>
              </a:extLst>
            </p:cNvPr>
            <p:cNvSpPr txBox="1"/>
            <p:nvPr/>
          </p:nvSpPr>
          <p:spPr>
            <a:xfrm>
              <a:off x="8436418" y="4850309"/>
              <a:ext cx="2479821"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31" name="Group 30">
              <a:extLst>
                <a:ext uri="{FF2B5EF4-FFF2-40B4-BE49-F238E27FC236}">
                  <a16:creationId xmlns:a16="http://schemas.microsoft.com/office/drawing/2014/main" id="{40DCA4E5-C25D-BD02-F4E1-E06CA5EFA234}"/>
                </a:ext>
              </a:extLst>
            </p:cNvPr>
            <p:cNvGrpSpPr/>
            <p:nvPr/>
          </p:nvGrpSpPr>
          <p:grpSpPr>
            <a:xfrm>
              <a:off x="9392344" y="3823414"/>
              <a:ext cx="567969" cy="567969"/>
              <a:chOff x="8748305" y="3823414"/>
              <a:chExt cx="567969" cy="567969"/>
            </a:xfrm>
          </p:grpSpPr>
          <p:sp>
            <p:nvSpPr>
              <p:cNvPr id="27" name="Rounded Rectangle 26">
                <a:extLst>
                  <a:ext uri="{FF2B5EF4-FFF2-40B4-BE49-F238E27FC236}">
                    <a16:creationId xmlns:a16="http://schemas.microsoft.com/office/drawing/2014/main" id="{0304C735-EB16-E8FC-1799-85CA9EAF6A7A}"/>
                  </a:ext>
                </a:extLst>
              </p:cNvPr>
              <p:cNvSpPr/>
              <p:nvPr/>
            </p:nvSpPr>
            <p:spPr>
              <a:xfrm>
                <a:off x="8748305" y="3823414"/>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7C6815A0-C230-57C5-607B-07FDA126CF8D}"/>
                  </a:ext>
                </a:extLst>
              </p:cNvPr>
              <p:cNvSpPr txBox="1"/>
              <p:nvPr/>
            </p:nvSpPr>
            <p:spPr>
              <a:xfrm>
                <a:off x="8748305" y="3895999"/>
                <a:ext cx="567969"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29" name="TextBox 28">
              <a:extLst>
                <a:ext uri="{FF2B5EF4-FFF2-40B4-BE49-F238E27FC236}">
                  <a16:creationId xmlns:a16="http://schemas.microsoft.com/office/drawing/2014/main" id="{C70B48BF-A983-A62F-BFD5-0E04629B226B}"/>
                </a:ext>
              </a:extLst>
            </p:cNvPr>
            <p:cNvSpPr txBox="1"/>
            <p:nvPr/>
          </p:nvSpPr>
          <p:spPr>
            <a:xfrm>
              <a:off x="8590266" y="4542532"/>
              <a:ext cx="2172124"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Cyber Security</a:t>
              </a:r>
            </a:p>
          </p:txBody>
        </p:sp>
      </p:grpSp>
      <p:cxnSp>
        <p:nvCxnSpPr>
          <p:cNvPr id="32" name="Straight Connector 31">
            <a:extLst>
              <a:ext uri="{FF2B5EF4-FFF2-40B4-BE49-F238E27FC236}">
                <a16:creationId xmlns:a16="http://schemas.microsoft.com/office/drawing/2014/main" id="{5B9A428A-510C-EA10-38C1-080C0C8F1A26}"/>
              </a:ext>
            </a:extLst>
          </p:cNvPr>
          <p:cNvCxnSpPr>
            <a:cxnSpLocks/>
          </p:cNvCxnSpPr>
          <p:nvPr/>
        </p:nvCxnSpPr>
        <p:spPr>
          <a:xfrm>
            <a:off x="8335948" y="3428999"/>
            <a:ext cx="2680761"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08587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a:extLst>
              <a:ext uri="{FF2B5EF4-FFF2-40B4-BE49-F238E27FC236}">
                <a16:creationId xmlns:a16="http://schemas.microsoft.com/office/drawing/2014/main" id="{6D6C0900-1764-93D3-6E36-42B8451DB07C}"/>
              </a:ext>
            </a:extLst>
          </p:cNvPr>
          <p:cNvSpPr/>
          <p:nvPr/>
        </p:nvSpPr>
        <p:spPr>
          <a:xfrm>
            <a:off x="6355079" y="3215641"/>
            <a:ext cx="4736169" cy="2575560"/>
          </a:xfrm>
          <a:prstGeom prst="roundRect">
            <a:avLst>
              <a:gd name="adj" fmla="val 11292"/>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9D0D7A5E-154E-DA3C-76F9-BC6E2E9149E2}"/>
              </a:ext>
            </a:extLst>
          </p:cNvPr>
          <p:cNvGrpSpPr/>
          <p:nvPr/>
        </p:nvGrpSpPr>
        <p:grpSpPr>
          <a:xfrm>
            <a:off x="6858000" y="3630703"/>
            <a:ext cx="3810000" cy="1758816"/>
            <a:chOff x="6096000" y="3844063"/>
            <a:chExt cx="3810000" cy="1758816"/>
          </a:xfrm>
        </p:grpSpPr>
        <p:sp>
          <p:nvSpPr>
            <p:cNvPr id="2" name="TextBox 1">
              <a:extLst>
                <a:ext uri="{FF2B5EF4-FFF2-40B4-BE49-F238E27FC236}">
                  <a16:creationId xmlns:a16="http://schemas.microsoft.com/office/drawing/2014/main" id="{9B40897C-8B64-B209-C8D9-99AC33A5A409}"/>
                </a:ext>
              </a:extLst>
            </p:cNvPr>
            <p:cNvSpPr txBox="1"/>
            <p:nvPr/>
          </p:nvSpPr>
          <p:spPr>
            <a:xfrm>
              <a:off x="6096000" y="4155047"/>
              <a:ext cx="3810000"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3" name="TextBox 2">
              <a:extLst>
                <a:ext uri="{FF2B5EF4-FFF2-40B4-BE49-F238E27FC236}">
                  <a16:creationId xmlns:a16="http://schemas.microsoft.com/office/drawing/2014/main" id="{E105DAA8-6EE4-4FA5-5230-6E6D8426E29A}"/>
                </a:ext>
              </a:extLst>
            </p:cNvPr>
            <p:cNvSpPr txBox="1"/>
            <p:nvPr/>
          </p:nvSpPr>
          <p:spPr>
            <a:xfrm>
              <a:off x="6096001" y="3844063"/>
              <a:ext cx="2254215"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Problem</a:t>
              </a:r>
            </a:p>
          </p:txBody>
        </p:sp>
      </p:grpSp>
      <p:grpSp>
        <p:nvGrpSpPr>
          <p:cNvPr id="11" name="Group 10">
            <a:extLst>
              <a:ext uri="{FF2B5EF4-FFF2-40B4-BE49-F238E27FC236}">
                <a16:creationId xmlns:a16="http://schemas.microsoft.com/office/drawing/2014/main" id="{14A0E362-E8CD-0652-5496-03F592269743}"/>
              </a:ext>
            </a:extLst>
          </p:cNvPr>
          <p:cNvGrpSpPr/>
          <p:nvPr/>
        </p:nvGrpSpPr>
        <p:grpSpPr>
          <a:xfrm>
            <a:off x="1883072" y="2245700"/>
            <a:ext cx="3657515" cy="3128579"/>
            <a:chOff x="1811952" y="2688859"/>
            <a:chExt cx="3657515" cy="3128579"/>
          </a:xfrm>
        </p:grpSpPr>
        <p:sp>
          <p:nvSpPr>
            <p:cNvPr id="12" name="TextBox 11">
              <a:extLst>
                <a:ext uri="{FF2B5EF4-FFF2-40B4-BE49-F238E27FC236}">
                  <a16:creationId xmlns:a16="http://schemas.microsoft.com/office/drawing/2014/main" id="{00AA9948-D888-199E-027C-E2A2651A95A7}"/>
                </a:ext>
              </a:extLst>
            </p:cNvPr>
            <p:cNvSpPr txBox="1"/>
            <p:nvPr/>
          </p:nvSpPr>
          <p:spPr>
            <a:xfrm>
              <a:off x="1811952" y="2996636"/>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13" name="TextBox 12">
              <a:extLst>
                <a:ext uri="{FF2B5EF4-FFF2-40B4-BE49-F238E27FC236}">
                  <a16:creationId xmlns:a16="http://schemas.microsoft.com/office/drawing/2014/main" id="{9AC149EE-DF08-FF3E-0962-A5A53B05FAD7}"/>
                </a:ext>
              </a:extLst>
            </p:cNvPr>
            <p:cNvSpPr txBox="1"/>
            <p:nvPr/>
          </p:nvSpPr>
          <p:spPr>
            <a:xfrm>
              <a:off x="1811952" y="2688859"/>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14" name="Freeform 13">
              <a:extLst>
                <a:ext uri="{FF2B5EF4-FFF2-40B4-BE49-F238E27FC236}">
                  <a16:creationId xmlns:a16="http://schemas.microsoft.com/office/drawing/2014/main" id="{74CA7C34-D614-63DE-FD1F-E4F040348D35}"/>
                </a:ext>
              </a:extLst>
            </p:cNvPr>
            <p:cNvSpPr/>
            <p:nvPr/>
          </p:nvSpPr>
          <p:spPr>
            <a:xfrm>
              <a:off x="1913551" y="387215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97340789-DF55-997F-AE1A-CCD98ADE59BE}"/>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grpSp>
      <p:sp>
        <p:nvSpPr>
          <p:cNvPr id="5" name="Picture Placeholder 4">
            <a:extLst>
              <a:ext uri="{FF2B5EF4-FFF2-40B4-BE49-F238E27FC236}">
                <a16:creationId xmlns:a16="http://schemas.microsoft.com/office/drawing/2014/main" id="{58F6F2A1-1624-FB86-891B-EAFB3528BD68}"/>
              </a:ext>
            </a:extLst>
          </p:cNvPr>
          <p:cNvSpPr>
            <a:spLocks noGrp="1"/>
          </p:cNvSpPr>
          <p:nvPr>
            <p:ph type="pic" sz="quarter" idx="10"/>
          </p:nvPr>
        </p:nvSpPr>
        <p:spPr/>
      </p:sp>
    </p:spTree>
    <p:extLst>
      <p:ext uri="{BB962C8B-B14F-4D97-AF65-F5344CB8AC3E}">
        <p14:creationId xmlns:p14="http://schemas.microsoft.com/office/powerpoint/2010/main" val="1170976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8F60D48F-0B1F-DB08-07CD-6291C3ABFBFD}"/>
              </a:ext>
            </a:extLst>
          </p:cNvPr>
          <p:cNvGrpSpPr/>
          <p:nvPr/>
        </p:nvGrpSpPr>
        <p:grpSpPr>
          <a:xfrm>
            <a:off x="2174706" y="1174451"/>
            <a:ext cx="3902615" cy="4509099"/>
            <a:chOff x="1841362" y="1247645"/>
            <a:chExt cx="3902615" cy="4509099"/>
          </a:xfrm>
        </p:grpSpPr>
        <p:sp>
          <p:nvSpPr>
            <p:cNvPr id="2" name="TextBox 1">
              <a:extLst>
                <a:ext uri="{FF2B5EF4-FFF2-40B4-BE49-F238E27FC236}">
                  <a16:creationId xmlns:a16="http://schemas.microsoft.com/office/drawing/2014/main" id="{ECF2C287-2FC4-2521-29BF-61C01D280668}"/>
                </a:ext>
              </a:extLst>
            </p:cNvPr>
            <p:cNvSpPr txBox="1"/>
            <p:nvPr/>
          </p:nvSpPr>
          <p:spPr>
            <a:xfrm>
              <a:off x="1841362" y="1555422"/>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3" name="TextBox 2">
              <a:extLst>
                <a:ext uri="{FF2B5EF4-FFF2-40B4-BE49-F238E27FC236}">
                  <a16:creationId xmlns:a16="http://schemas.microsoft.com/office/drawing/2014/main" id="{17B075EE-2DF5-03EC-F0E6-2066F7CEA5B4}"/>
                </a:ext>
              </a:extLst>
            </p:cNvPr>
            <p:cNvSpPr txBox="1"/>
            <p:nvPr/>
          </p:nvSpPr>
          <p:spPr>
            <a:xfrm>
              <a:off x="1841362" y="1247645"/>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4" name="Freeform 3">
              <a:extLst>
                <a:ext uri="{FF2B5EF4-FFF2-40B4-BE49-F238E27FC236}">
                  <a16:creationId xmlns:a16="http://schemas.microsoft.com/office/drawing/2014/main" id="{581F2514-A87C-A649-C395-34D8D6A18438}"/>
                </a:ext>
              </a:extLst>
            </p:cNvPr>
            <p:cNvSpPr/>
            <p:nvPr/>
          </p:nvSpPr>
          <p:spPr>
            <a:xfrm>
              <a:off x="1942961" y="281730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BD8BBCE7-F71F-C2A9-3C36-0D8B752CDE33}"/>
                </a:ext>
              </a:extLst>
            </p:cNvPr>
            <p:cNvSpPr txBox="1"/>
            <p:nvPr/>
          </p:nvSpPr>
          <p:spPr>
            <a:xfrm>
              <a:off x="1841362" y="3287128"/>
              <a:ext cx="39026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35" name="TextBox 34">
              <a:extLst>
                <a:ext uri="{FF2B5EF4-FFF2-40B4-BE49-F238E27FC236}">
                  <a16:creationId xmlns:a16="http://schemas.microsoft.com/office/drawing/2014/main" id="{21499CAB-52BC-E7FB-209D-179036FAE415}"/>
                </a:ext>
              </a:extLst>
            </p:cNvPr>
            <p:cNvSpPr txBox="1"/>
            <p:nvPr/>
          </p:nvSpPr>
          <p:spPr>
            <a:xfrm>
              <a:off x="1841362" y="4862910"/>
              <a:ext cx="39026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grpSp>
      <p:sp>
        <p:nvSpPr>
          <p:cNvPr id="6" name="Picture Placeholder 5">
            <a:extLst>
              <a:ext uri="{FF2B5EF4-FFF2-40B4-BE49-F238E27FC236}">
                <a16:creationId xmlns:a16="http://schemas.microsoft.com/office/drawing/2014/main" id="{BC329EFD-F868-7678-9D60-2134A94F36C2}"/>
              </a:ext>
            </a:extLst>
          </p:cNvPr>
          <p:cNvSpPr>
            <a:spLocks noGrp="1"/>
          </p:cNvSpPr>
          <p:nvPr>
            <p:ph type="pic" sz="quarter" idx="10"/>
          </p:nvPr>
        </p:nvSpPr>
        <p:spPr/>
      </p:sp>
    </p:spTree>
    <p:extLst>
      <p:ext uri="{BB962C8B-B14F-4D97-AF65-F5344CB8AC3E}">
        <p14:creationId xmlns:p14="http://schemas.microsoft.com/office/powerpoint/2010/main" val="736268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CDBC5236-0BBA-15B3-79CF-F87D0B3DB642}"/>
              </a:ext>
            </a:extLst>
          </p:cNvPr>
          <p:cNvGrpSpPr/>
          <p:nvPr/>
        </p:nvGrpSpPr>
        <p:grpSpPr>
          <a:xfrm>
            <a:off x="7576184" y="995303"/>
            <a:ext cx="3741292" cy="4867394"/>
            <a:chOff x="6987337" y="1339276"/>
            <a:chExt cx="3741292" cy="4867394"/>
          </a:xfrm>
        </p:grpSpPr>
        <p:sp>
          <p:nvSpPr>
            <p:cNvPr id="30" name="TextBox 29">
              <a:extLst>
                <a:ext uri="{FF2B5EF4-FFF2-40B4-BE49-F238E27FC236}">
                  <a16:creationId xmlns:a16="http://schemas.microsoft.com/office/drawing/2014/main" id="{C7F1364C-FE1E-DA93-6C24-8D40A4C8FA89}"/>
                </a:ext>
              </a:extLst>
            </p:cNvPr>
            <p:cNvSpPr txBox="1"/>
            <p:nvPr/>
          </p:nvSpPr>
          <p:spPr>
            <a:xfrm>
              <a:off x="6987338" y="1647053"/>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31" name="TextBox 30">
              <a:extLst>
                <a:ext uri="{FF2B5EF4-FFF2-40B4-BE49-F238E27FC236}">
                  <a16:creationId xmlns:a16="http://schemas.microsoft.com/office/drawing/2014/main" id="{9E0C7B7E-D554-339F-FF78-FD56972073C8}"/>
                </a:ext>
              </a:extLst>
            </p:cNvPr>
            <p:cNvSpPr txBox="1"/>
            <p:nvPr/>
          </p:nvSpPr>
          <p:spPr>
            <a:xfrm>
              <a:off x="6987338" y="1339276"/>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32" name="Freeform 31">
              <a:extLst>
                <a:ext uri="{FF2B5EF4-FFF2-40B4-BE49-F238E27FC236}">
                  <a16:creationId xmlns:a16="http://schemas.microsoft.com/office/drawing/2014/main" id="{36150E58-1F9C-FC84-9AD8-13A0D36C8CE4}"/>
                </a:ext>
              </a:extLst>
            </p:cNvPr>
            <p:cNvSpPr/>
            <p:nvPr/>
          </p:nvSpPr>
          <p:spPr>
            <a:xfrm>
              <a:off x="7088937" y="290893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3" name="Group 32">
              <a:extLst>
                <a:ext uri="{FF2B5EF4-FFF2-40B4-BE49-F238E27FC236}">
                  <a16:creationId xmlns:a16="http://schemas.microsoft.com/office/drawing/2014/main" id="{FA57437B-2AC1-764C-26C6-F24DF18EB7CE}"/>
                </a:ext>
              </a:extLst>
            </p:cNvPr>
            <p:cNvGrpSpPr/>
            <p:nvPr/>
          </p:nvGrpSpPr>
          <p:grpSpPr>
            <a:xfrm>
              <a:off x="6987337" y="3497239"/>
              <a:ext cx="3741291" cy="1201353"/>
              <a:chOff x="8167607" y="1290110"/>
              <a:chExt cx="3741291" cy="1201353"/>
            </a:xfrm>
          </p:grpSpPr>
          <p:sp>
            <p:nvSpPr>
              <p:cNvPr id="34" name="TextBox 33">
                <a:extLst>
                  <a:ext uri="{FF2B5EF4-FFF2-40B4-BE49-F238E27FC236}">
                    <a16:creationId xmlns:a16="http://schemas.microsoft.com/office/drawing/2014/main" id="{01A5A84B-E3C7-C6CD-B361-75029C9670A5}"/>
                  </a:ext>
                </a:extLst>
              </p:cNvPr>
              <p:cNvSpPr txBox="1"/>
              <p:nvPr/>
            </p:nvSpPr>
            <p:spPr>
              <a:xfrm>
                <a:off x="8167607" y="1597629"/>
                <a:ext cx="3741291"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sp>
            <p:nvSpPr>
              <p:cNvPr id="35" name="TextBox 34">
                <a:extLst>
                  <a:ext uri="{FF2B5EF4-FFF2-40B4-BE49-F238E27FC236}">
                    <a16:creationId xmlns:a16="http://schemas.microsoft.com/office/drawing/2014/main" id="{339137A1-3CA9-C61F-5291-423F4933D53F}"/>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Problem</a:t>
                </a:r>
              </a:p>
            </p:txBody>
          </p:sp>
        </p:grpSp>
        <p:grpSp>
          <p:nvGrpSpPr>
            <p:cNvPr id="36" name="Group 35">
              <a:extLst>
                <a:ext uri="{FF2B5EF4-FFF2-40B4-BE49-F238E27FC236}">
                  <a16:creationId xmlns:a16="http://schemas.microsoft.com/office/drawing/2014/main" id="{3D77A58F-6292-683A-19C1-CF2A744E220E}"/>
                </a:ext>
              </a:extLst>
            </p:cNvPr>
            <p:cNvGrpSpPr/>
            <p:nvPr/>
          </p:nvGrpSpPr>
          <p:grpSpPr>
            <a:xfrm>
              <a:off x="6987337" y="5005317"/>
              <a:ext cx="3741291" cy="1201353"/>
              <a:chOff x="8167607" y="1290110"/>
              <a:chExt cx="3741291" cy="1201353"/>
            </a:xfrm>
          </p:grpSpPr>
          <p:sp>
            <p:nvSpPr>
              <p:cNvPr id="37" name="TextBox 36">
                <a:extLst>
                  <a:ext uri="{FF2B5EF4-FFF2-40B4-BE49-F238E27FC236}">
                    <a16:creationId xmlns:a16="http://schemas.microsoft.com/office/drawing/2014/main" id="{924BD0F0-BC1E-7F19-68BD-F934612DF51C}"/>
                  </a:ext>
                </a:extLst>
              </p:cNvPr>
              <p:cNvSpPr txBox="1"/>
              <p:nvPr/>
            </p:nvSpPr>
            <p:spPr>
              <a:xfrm>
                <a:off x="8167607" y="1597629"/>
                <a:ext cx="3741291"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sp>
            <p:nvSpPr>
              <p:cNvPr id="38" name="TextBox 37">
                <a:extLst>
                  <a:ext uri="{FF2B5EF4-FFF2-40B4-BE49-F238E27FC236}">
                    <a16:creationId xmlns:a16="http://schemas.microsoft.com/office/drawing/2014/main" id="{67A29479-B62F-4C36-A3D5-D6698FCFAF05}"/>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Solution</a:t>
                </a:r>
              </a:p>
            </p:txBody>
          </p:sp>
        </p:grpSp>
      </p:grpSp>
      <p:cxnSp>
        <p:nvCxnSpPr>
          <p:cNvPr id="41" name="Straight Connector 40">
            <a:extLst>
              <a:ext uri="{FF2B5EF4-FFF2-40B4-BE49-F238E27FC236}">
                <a16:creationId xmlns:a16="http://schemas.microsoft.com/office/drawing/2014/main" id="{57159C0A-435F-3F41-DAB4-A320730CB3FA}"/>
              </a:ext>
            </a:extLst>
          </p:cNvPr>
          <p:cNvCxnSpPr>
            <a:cxnSpLocks/>
          </p:cNvCxnSpPr>
          <p:nvPr/>
        </p:nvCxnSpPr>
        <p:spPr>
          <a:xfrm>
            <a:off x="6683208" y="697259"/>
            <a:ext cx="0" cy="5463483"/>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73D292F0-9754-8302-A9AB-1BE67069AF10}"/>
              </a:ext>
            </a:extLst>
          </p:cNvPr>
          <p:cNvSpPr>
            <a:spLocks noGrp="1"/>
          </p:cNvSpPr>
          <p:nvPr>
            <p:ph type="pic" sz="quarter" idx="10"/>
          </p:nvPr>
        </p:nvSpPr>
        <p:spPr/>
      </p:sp>
    </p:spTree>
    <p:extLst>
      <p:ext uri="{BB962C8B-B14F-4D97-AF65-F5344CB8AC3E}">
        <p14:creationId xmlns:p14="http://schemas.microsoft.com/office/powerpoint/2010/main" val="837122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7" name="Group 47106">
            <a:extLst>
              <a:ext uri="{FF2B5EF4-FFF2-40B4-BE49-F238E27FC236}">
                <a16:creationId xmlns:a16="http://schemas.microsoft.com/office/drawing/2014/main" id="{0B89B33E-6507-7305-B1C9-0CEABEED9E25}"/>
              </a:ext>
            </a:extLst>
          </p:cNvPr>
          <p:cNvGrpSpPr/>
          <p:nvPr/>
        </p:nvGrpSpPr>
        <p:grpSpPr>
          <a:xfrm>
            <a:off x="1786518" y="4022639"/>
            <a:ext cx="9585246" cy="1730926"/>
            <a:chOff x="1786518" y="4022639"/>
            <a:chExt cx="9585246" cy="1730926"/>
          </a:xfrm>
        </p:grpSpPr>
        <p:grpSp>
          <p:nvGrpSpPr>
            <p:cNvPr id="9" name="Group 8">
              <a:extLst>
                <a:ext uri="{FF2B5EF4-FFF2-40B4-BE49-F238E27FC236}">
                  <a16:creationId xmlns:a16="http://schemas.microsoft.com/office/drawing/2014/main" id="{71F99595-7E3F-F1C3-98F4-769B5A41D798}"/>
                </a:ext>
              </a:extLst>
            </p:cNvPr>
            <p:cNvGrpSpPr/>
            <p:nvPr/>
          </p:nvGrpSpPr>
          <p:grpSpPr>
            <a:xfrm>
              <a:off x="1786518" y="4022639"/>
              <a:ext cx="3741291" cy="1615033"/>
              <a:chOff x="7576185" y="995303"/>
              <a:chExt cx="3741291" cy="1615033"/>
            </a:xfrm>
          </p:grpSpPr>
          <p:sp>
            <p:nvSpPr>
              <p:cNvPr id="6" name="TextBox 5">
                <a:extLst>
                  <a:ext uri="{FF2B5EF4-FFF2-40B4-BE49-F238E27FC236}">
                    <a16:creationId xmlns:a16="http://schemas.microsoft.com/office/drawing/2014/main" id="{A382B343-C21A-37D5-052C-B13101890C7C}"/>
                  </a:ext>
                </a:extLst>
              </p:cNvPr>
              <p:cNvSpPr txBox="1"/>
              <p:nvPr/>
            </p:nvSpPr>
            <p:spPr>
              <a:xfrm>
                <a:off x="7576185" y="1303080"/>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7" name="TextBox 6">
                <a:extLst>
                  <a:ext uri="{FF2B5EF4-FFF2-40B4-BE49-F238E27FC236}">
                    <a16:creationId xmlns:a16="http://schemas.microsoft.com/office/drawing/2014/main" id="{F57FAED0-2308-1E36-6393-C148D37C8C33}"/>
                  </a:ext>
                </a:extLst>
              </p:cNvPr>
              <p:cNvSpPr txBox="1"/>
              <p:nvPr/>
            </p:nvSpPr>
            <p:spPr>
              <a:xfrm>
                <a:off x="7576185" y="995303"/>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8" name="Freeform 7">
                <a:extLst>
                  <a:ext uri="{FF2B5EF4-FFF2-40B4-BE49-F238E27FC236}">
                    <a16:creationId xmlns:a16="http://schemas.microsoft.com/office/drawing/2014/main" id="{F57A994B-6088-76B8-E14F-BD37E8583164}"/>
                  </a:ext>
                </a:extLst>
              </p:cNvPr>
              <p:cNvSpPr/>
              <p:nvPr/>
            </p:nvSpPr>
            <p:spPr>
              <a:xfrm>
                <a:off x="7677784" y="2448291"/>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1" name="TextBox 10">
              <a:extLst>
                <a:ext uri="{FF2B5EF4-FFF2-40B4-BE49-F238E27FC236}">
                  <a16:creationId xmlns:a16="http://schemas.microsoft.com/office/drawing/2014/main" id="{DEBD7339-8F46-C356-EBBC-0CB9974CA265}"/>
                </a:ext>
              </a:extLst>
            </p:cNvPr>
            <p:cNvSpPr txBox="1"/>
            <p:nvPr/>
          </p:nvSpPr>
          <p:spPr>
            <a:xfrm>
              <a:off x="4917270" y="5136729"/>
              <a:ext cx="3005894"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grpSp>
          <p:nvGrpSpPr>
            <p:cNvPr id="16" name="Group 15">
              <a:extLst>
                <a:ext uri="{FF2B5EF4-FFF2-40B4-BE49-F238E27FC236}">
                  <a16:creationId xmlns:a16="http://schemas.microsoft.com/office/drawing/2014/main" id="{3CFFA188-5F58-36AF-9D78-648F607F957B}"/>
                </a:ext>
              </a:extLst>
            </p:cNvPr>
            <p:cNvGrpSpPr/>
            <p:nvPr/>
          </p:nvGrpSpPr>
          <p:grpSpPr>
            <a:xfrm>
              <a:off x="4955170" y="4162638"/>
              <a:ext cx="601750" cy="497118"/>
              <a:chOff x="5472414" y="3911340"/>
              <a:chExt cx="601750" cy="497118"/>
            </a:xfrm>
          </p:grpSpPr>
          <p:sp>
            <p:nvSpPr>
              <p:cNvPr id="14" name="Rounded Rectangle 13">
                <a:extLst>
                  <a:ext uri="{FF2B5EF4-FFF2-40B4-BE49-F238E27FC236}">
                    <a16:creationId xmlns:a16="http://schemas.microsoft.com/office/drawing/2014/main" id="{7A5E530A-EED4-478B-DCF8-FE092DFE155C}"/>
                  </a:ext>
                </a:extLst>
              </p:cNvPr>
              <p:cNvSpPr/>
              <p:nvPr/>
            </p:nvSpPr>
            <p:spPr>
              <a:xfrm>
                <a:off x="5524730" y="3911340"/>
                <a:ext cx="497118" cy="497118"/>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72FEDC3-0883-2EE4-467F-CF20400376A5}"/>
                  </a:ext>
                </a:extLst>
              </p:cNvPr>
              <p:cNvSpPr txBox="1"/>
              <p:nvPr/>
            </p:nvSpPr>
            <p:spPr>
              <a:xfrm>
                <a:off x="5472414" y="3959844"/>
                <a:ext cx="601750"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13" name="TextBox 12">
              <a:extLst>
                <a:ext uri="{FF2B5EF4-FFF2-40B4-BE49-F238E27FC236}">
                  <a16:creationId xmlns:a16="http://schemas.microsoft.com/office/drawing/2014/main" id="{BFB8D79A-EBA3-A443-33F9-E6B0D74C4D8E}"/>
                </a:ext>
              </a:extLst>
            </p:cNvPr>
            <p:cNvSpPr txBox="1"/>
            <p:nvPr/>
          </p:nvSpPr>
          <p:spPr>
            <a:xfrm>
              <a:off x="4917268" y="482895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sp>
          <p:nvSpPr>
            <p:cNvPr id="61" name="TextBox 60">
              <a:extLst>
                <a:ext uri="{FF2B5EF4-FFF2-40B4-BE49-F238E27FC236}">
                  <a16:creationId xmlns:a16="http://schemas.microsoft.com/office/drawing/2014/main" id="{9FCBB1C1-8098-7F72-AB1F-271DE042C7F1}"/>
                </a:ext>
              </a:extLst>
            </p:cNvPr>
            <p:cNvSpPr txBox="1"/>
            <p:nvPr/>
          </p:nvSpPr>
          <p:spPr>
            <a:xfrm>
              <a:off x="8365870" y="5136729"/>
              <a:ext cx="3005894"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grpSp>
          <p:nvGrpSpPr>
            <p:cNvPr id="62" name="Group 61">
              <a:extLst>
                <a:ext uri="{FF2B5EF4-FFF2-40B4-BE49-F238E27FC236}">
                  <a16:creationId xmlns:a16="http://schemas.microsoft.com/office/drawing/2014/main" id="{E16BADE4-202E-9A0E-C370-40C0CD9B5276}"/>
                </a:ext>
              </a:extLst>
            </p:cNvPr>
            <p:cNvGrpSpPr/>
            <p:nvPr/>
          </p:nvGrpSpPr>
          <p:grpSpPr>
            <a:xfrm>
              <a:off x="8403770" y="4162638"/>
              <a:ext cx="601750" cy="497118"/>
              <a:chOff x="5441934" y="3911340"/>
              <a:chExt cx="601750" cy="497118"/>
            </a:xfrm>
          </p:grpSpPr>
          <p:sp>
            <p:nvSpPr>
              <p:cNvPr id="63" name="Rounded Rectangle 62">
                <a:extLst>
                  <a:ext uri="{FF2B5EF4-FFF2-40B4-BE49-F238E27FC236}">
                    <a16:creationId xmlns:a16="http://schemas.microsoft.com/office/drawing/2014/main" id="{AED951A0-855B-26C0-9700-6CB6D31E0104}"/>
                  </a:ext>
                </a:extLst>
              </p:cNvPr>
              <p:cNvSpPr/>
              <p:nvPr/>
            </p:nvSpPr>
            <p:spPr>
              <a:xfrm>
                <a:off x="5494250" y="3911340"/>
                <a:ext cx="497118" cy="497118"/>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4" name="TextBox 47103">
                <a:extLst>
                  <a:ext uri="{FF2B5EF4-FFF2-40B4-BE49-F238E27FC236}">
                    <a16:creationId xmlns:a16="http://schemas.microsoft.com/office/drawing/2014/main" id="{4F005885-82F7-864D-2B53-D1216349044B}"/>
                  </a:ext>
                </a:extLst>
              </p:cNvPr>
              <p:cNvSpPr txBox="1"/>
              <p:nvPr/>
            </p:nvSpPr>
            <p:spPr>
              <a:xfrm>
                <a:off x="5441934" y="3959844"/>
                <a:ext cx="601750"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47105" name="TextBox 47104">
              <a:extLst>
                <a:ext uri="{FF2B5EF4-FFF2-40B4-BE49-F238E27FC236}">
                  <a16:creationId xmlns:a16="http://schemas.microsoft.com/office/drawing/2014/main" id="{124A5794-B636-9604-94DD-8162E076719D}"/>
                </a:ext>
              </a:extLst>
            </p:cNvPr>
            <p:cNvSpPr txBox="1"/>
            <p:nvPr/>
          </p:nvSpPr>
          <p:spPr>
            <a:xfrm>
              <a:off x="8365868" y="482895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grpSp>
      <p:sp>
        <p:nvSpPr>
          <p:cNvPr id="3" name="Picture Placeholder 2">
            <a:extLst>
              <a:ext uri="{FF2B5EF4-FFF2-40B4-BE49-F238E27FC236}">
                <a16:creationId xmlns:a16="http://schemas.microsoft.com/office/drawing/2014/main" id="{28A29EA7-CBBC-5C8B-4550-F35DDC760A40}"/>
              </a:ext>
            </a:extLst>
          </p:cNvPr>
          <p:cNvSpPr>
            <a:spLocks noGrp="1"/>
          </p:cNvSpPr>
          <p:nvPr>
            <p:ph type="pic" sz="quarter" idx="10"/>
          </p:nvPr>
        </p:nvSpPr>
        <p:spPr/>
      </p:sp>
    </p:spTree>
    <p:extLst>
      <p:ext uri="{BB962C8B-B14F-4D97-AF65-F5344CB8AC3E}">
        <p14:creationId xmlns:p14="http://schemas.microsoft.com/office/powerpoint/2010/main" val="652226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5C7A9A67-E396-6186-CE29-831F18FF8F28}"/>
              </a:ext>
            </a:extLst>
          </p:cNvPr>
          <p:cNvSpPr>
            <a:spLocks noGrp="1"/>
          </p:cNvSpPr>
          <p:nvPr>
            <p:ph type="pic" sz="quarter" idx="10"/>
          </p:nvPr>
        </p:nvSpPr>
        <p:spPr/>
      </p:sp>
      <p:pic>
        <p:nvPicPr>
          <p:cNvPr id="9" name="Google Shape;859;p43">
            <a:extLst>
              <a:ext uri="{FF2B5EF4-FFF2-40B4-BE49-F238E27FC236}">
                <a16:creationId xmlns:a16="http://schemas.microsoft.com/office/drawing/2014/main" id="{8BEE4442-9206-27AD-6F0D-EF9D40600EDC}"/>
              </a:ext>
            </a:extLst>
          </p:cNvPr>
          <p:cNvPicPr preferRelativeResize="0"/>
          <p:nvPr/>
        </p:nvPicPr>
        <p:blipFill rotWithShape="1">
          <a:blip r:embed="rId2">
            <a:alphaModFix/>
          </a:blip>
          <a:srcRect/>
          <a:stretch/>
        </p:blipFill>
        <p:spPr>
          <a:xfrm>
            <a:off x="5887291" y="1004290"/>
            <a:ext cx="2333965" cy="4710710"/>
          </a:xfrm>
          <a:prstGeom prst="rect">
            <a:avLst/>
          </a:prstGeom>
          <a:noFill/>
          <a:ln>
            <a:noFill/>
          </a:ln>
        </p:spPr>
      </p:pic>
      <p:grpSp>
        <p:nvGrpSpPr>
          <p:cNvPr id="10" name="Group 9">
            <a:extLst>
              <a:ext uri="{FF2B5EF4-FFF2-40B4-BE49-F238E27FC236}">
                <a16:creationId xmlns:a16="http://schemas.microsoft.com/office/drawing/2014/main" id="{59413729-0CA5-8FE1-2EBE-CC8AFFBCF03C}"/>
              </a:ext>
            </a:extLst>
          </p:cNvPr>
          <p:cNvGrpSpPr/>
          <p:nvPr/>
        </p:nvGrpSpPr>
        <p:grpSpPr>
          <a:xfrm>
            <a:off x="1679838" y="1303629"/>
            <a:ext cx="3741291" cy="2966563"/>
            <a:chOff x="1771278" y="1004290"/>
            <a:chExt cx="3741291" cy="2966563"/>
          </a:xfrm>
        </p:grpSpPr>
        <p:sp>
          <p:nvSpPr>
            <p:cNvPr id="2" name="TextBox 1">
              <a:extLst>
                <a:ext uri="{FF2B5EF4-FFF2-40B4-BE49-F238E27FC236}">
                  <a16:creationId xmlns:a16="http://schemas.microsoft.com/office/drawing/2014/main" id="{EA6DF716-F6F9-B2EB-6F67-0CF37AB406D6}"/>
                </a:ext>
              </a:extLst>
            </p:cNvPr>
            <p:cNvSpPr txBox="1"/>
            <p:nvPr/>
          </p:nvSpPr>
          <p:spPr>
            <a:xfrm>
              <a:off x="1771278" y="1312067"/>
              <a:ext cx="3741291"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Our Mock-Up</a:t>
              </a:r>
            </a:p>
          </p:txBody>
        </p:sp>
        <p:sp>
          <p:nvSpPr>
            <p:cNvPr id="3" name="TextBox 2">
              <a:extLst>
                <a:ext uri="{FF2B5EF4-FFF2-40B4-BE49-F238E27FC236}">
                  <a16:creationId xmlns:a16="http://schemas.microsoft.com/office/drawing/2014/main" id="{7AA25983-C2A3-6BAC-CD1C-8034EE85E576}"/>
                </a:ext>
              </a:extLst>
            </p:cNvPr>
            <p:cNvSpPr txBox="1"/>
            <p:nvPr/>
          </p:nvSpPr>
          <p:spPr>
            <a:xfrm>
              <a:off x="1771278" y="1004290"/>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4" name="Freeform 3">
              <a:extLst>
                <a:ext uri="{FF2B5EF4-FFF2-40B4-BE49-F238E27FC236}">
                  <a16:creationId xmlns:a16="http://schemas.microsoft.com/office/drawing/2014/main" id="{9CF80638-0806-F866-09CC-0D39D20904DA}"/>
                </a:ext>
              </a:extLst>
            </p:cNvPr>
            <p:cNvSpPr/>
            <p:nvPr/>
          </p:nvSpPr>
          <p:spPr>
            <a:xfrm>
              <a:off x="1872877" y="210758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29E040CD-26C5-E65D-AA28-2D04D34F33D6}"/>
                </a:ext>
              </a:extLst>
            </p:cNvPr>
            <p:cNvSpPr txBox="1"/>
            <p:nvPr/>
          </p:nvSpPr>
          <p:spPr>
            <a:xfrm>
              <a:off x="1771279" y="2523021"/>
              <a:ext cx="3562722"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grpSp>
      <p:sp>
        <p:nvSpPr>
          <p:cNvPr id="34" name="TextBox 33">
            <a:extLst>
              <a:ext uri="{FF2B5EF4-FFF2-40B4-BE49-F238E27FC236}">
                <a16:creationId xmlns:a16="http://schemas.microsoft.com/office/drawing/2014/main" id="{825A8429-6486-4C15-BF6A-B86E6EB8C392}"/>
              </a:ext>
            </a:extLst>
          </p:cNvPr>
          <p:cNvSpPr txBox="1"/>
          <p:nvPr/>
        </p:nvSpPr>
        <p:spPr>
          <a:xfrm>
            <a:off x="13700502" y="4974956"/>
            <a:ext cx="184731" cy="369332"/>
          </a:xfrm>
          <a:prstGeom prst="rect">
            <a:avLst/>
          </a:prstGeom>
          <a:noFill/>
        </p:spPr>
        <p:txBody>
          <a:bodyPr wrap="none" rtlCol="0">
            <a:spAutoFit/>
          </a:bodyPr>
          <a:lstStyle/>
          <a:p>
            <a:endParaRPr lang="en-US"/>
          </a:p>
        </p:txBody>
      </p:sp>
      <p:grpSp>
        <p:nvGrpSpPr>
          <p:cNvPr id="43" name="Group 42">
            <a:extLst>
              <a:ext uri="{FF2B5EF4-FFF2-40B4-BE49-F238E27FC236}">
                <a16:creationId xmlns:a16="http://schemas.microsoft.com/office/drawing/2014/main" id="{E8E07732-8764-0EBD-CEF5-C76D60405471}"/>
              </a:ext>
            </a:extLst>
          </p:cNvPr>
          <p:cNvGrpSpPr/>
          <p:nvPr/>
        </p:nvGrpSpPr>
        <p:grpSpPr>
          <a:xfrm>
            <a:off x="8841632" y="1099840"/>
            <a:ext cx="2503822" cy="4658321"/>
            <a:chOff x="8805437" y="1068427"/>
            <a:chExt cx="2503822" cy="4658321"/>
          </a:xfrm>
        </p:grpSpPr>
        <p:grpSp>
          <p:nvGrpSpPr>
            <p:cNvPr id="35" name="Group 34">
              <a:extLst>
                <a:ext uri="{FF2B5EF4-FFF2-40B4-BE49-F238E27FC236}">
                  <a16:creationId xmlns:a16="http://schemas.microsoft.com/office/drawing/2014/main" id="{0D1EBBA6-A125-CB50-968A-F2E65F94E204}"/>
                </a:ext>
              </a:extLst>
            </p:cNvPr>
            <p:cNvGrpSpPr/>
            <p:nvPr/>
          </p:nvGrpSpPr>
          <p:grpSpPr>
            <a:xfrm>
              <a:off x="8805437" y="1068427"/>
              <a:ext cx="2423945" cy="1913371"/>
              <a:chOff x="8805437" y="1068427"/>
              <a:chExt cx="2423945" cy="1913371"/>
            </a:xfrm>
          </p:grpSpPr>
          <p:sp>
            <p:nvSpPr>
              <p:cNvPr id="28" name="TextBox 27">
                <a:extLst>
                  <a:ext uri="{FF2B5EF4-FFF2-40B4-BE49-F238E27FC236}">
                    <a16:creationId xmlns:a16="http://schemas.microsoft.com/office/drawing/2014/main" id="{5B4A84FD-A430-AB90-4588-27D1B58FABBA}"/>
                  </a:ext>
                </a:extLst>
              </p:cNvPr>
              <p:cNvSpPr txBox="1"/>
              <p:nvPr/>
            </p:nvSpPr>
            <p:spPr>
              <a:xfrm>
                <a:off x="8805437" y="2087964"/>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9" name="TextBox 28">
                <a:extLst>
                  <a:ext uri="{FF2B5EF4-FFF2-40B4-BE49-F238E27FC236}">
                    <a16:creationId xmlns:a16="http://schemas.microsoft.com/office/drawing/2014/main" id="{B040A153-0486-AC1C-160B-E4CAA9642DFD}"/>
                  </a:ext>
                </a:extLst>
              </p:cNvPr>
              <p:cNvSpPr txBox="1"/>
              <p:nvPr/>
            </p:nvSpPr>
            <p:spPr>
              <a:xfrm>
                <a:off x="8805437" y="1764947"/>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grpSp>
            <p:nvGrpSpPr>
              <p:cNvPr id="30" name="Group 29">
                <a:extLst>
                  <a:ext uri="{FF2B5EF4-FFF2-40B4-BE49-F238E27FC236}">
                    <a16:creationId xmlns:a16="http://schemas.microsoft.com/office/drawing/2014/main" id="{C7C87E10-153C-2564-F70A-4AEC34BDB72C}"/>
                  </a:ext>
                </a:extLst>
              </p:cNvPr>
              <p:cNvGrpSpPr/>
              <p:nvPr/>
            </p:nvGrpSpPr>
            <p:grpSpPr>
              <a:xfrm>
                <a:off x="8905597" y="1068427"/>
                <a:ext cx="506181" cy="480217"/>
                <a:chOff x="9028268" y="777252"/>
                <a:chExt cx="506181" cy="480217"/>
              </a:xfrm>
            </p:grpSpPr>
            <p:sp>
              <p:nvSpPr>
                <p:cNvPr id="31" name="Rounded Rectangle 30">
                  <a:extLst>
                    <a:ext uri="{FF2B5EF4-FFF2-40B4-BE49-F238E27FC236}">
                      <a16:creationId xmlns:a16="http://schemas.microsoft.com/office/drawing/2014/main" id="{2A001FCD-E322-50CE-1D70-56D539D57D58}"/>
                    </a:ext>
                  </a:extLst>
                </p:cNvPr>
                <p:cNvSpPr/>
                <p:nvPr/>
              </p:nvSpPr>
              <p:spPr>
                <a:xfrm>
                  <a:off x="9028268" y="777252"/>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Graphic 31" descr="Syncing cloud with solid fill">
                  <a:extLst>
                    <a:ext uri="{FF2B5EF4-FFF2-40B4-BE49-F238E27FC236}">
                      <a16:creationId xmlns:a16="http://schemas.microsoft.com/office/drawing/2014/main" id="{B97AAAE5-B9C7-24DE-BE8B-7567E07A28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04075" y="840077"/>
                  <a:ext cx="354566" cy="354566"/>
                </a:xfrm>
                <a:prstGeom prst="rect">
                  <a:avLst/>
                </a:prstGeom>
              </p:spPr>
            </p:pic>
          </p:grpSp>
        </p:grpSp>
        <p:cxnSp>
          <p:nvCxnSpPr>
            <p:cNvPr id="13" name="Straight Connector 12">
              <a:extLst>
                <a:ext uri="{FF2B5EF4-FFF2-40B4-BE49-F238E27FC236}">
                  <a16:creationId xmlns:a16="http://schemas.microsoft.com/office/drawing/2014/main" id="{A0219E6E-2AA8-0492-F09A-6B5227DC8494}"/>
                </a:ext>
              </a:extLst>
            </p:cNvPr>
            <p:cNvCxnSpPr>
              <a:cxnSpLocks/>
            </p:cNvCxnSpPr>
            <p:nvPr/>
          </p:nvCxnSpPr>
          <p:spPr>
            <a:xfrm>
              <a:off x="8981404" y="3397588"/>
              <a:ext cx="2327855"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64A24C9A-D5FB-0306-9B69-390F9983C4F3}"/>
                </a:ext>
              </a:extLst>
            </p:cNvPr>
            <p:cNvGrpSpPr/>
            <p:nvPr/>
          </p:nvGrpSpPr>
          <p:grpSpPr>
            <a:xfrm>
              <a:off x="8805437" y="3813377"/>
              <a:ext cx="2423945" cy="1913371"/>
              <a:chOff x="8805437" y="1068427"/>
              <a:chExt cx="2423945" cy="1913371"/>
            </a:xfrm>
          </p:grpSpPr>
          <p:sp>
            <p:nvSpPr>
              <p:cNvPr id="38" name="TextBox 37">
                <a:extLst>
                  <a:ext uri="{FF2B5EF4-FFF2-40B4-BE49-F238E27FC236}">
                    <a16:creationId xmlns:a16="http://schemas.microsoft.com/office/drawing/2014/main" id="{D1DB80F7-7CC9-F1CC-53CE-93247811DA6B}"/>
                  </a:ext>
                </a:extLst>
              </p:cNvPr>
              <p:cNvSpPr txBox="1"/>
              <p:nvPr/>
            </p:nvSpPr>
            <p:spPr>
              <a:xfrm>
                <a:off x="8805437" y="2087964"/>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39" name="TextBox 38">
                <a:extLst>
                  <a:ext uri="{FF2B5EF4-FFF2-40B4-BE49-F238E27FC236}">
                    <a16:creationId xmlns:a16="http://schemas.microsoft.com/office/drawing/2014/main" id="{5B15236A-4BD7-C21E-91D3-FD91601BA415}"/>
                  </a:ext>
                </a:extLst>
              </p:cNvPr>
              <p:cNvSpPr txBox="1"/>
              <p:nvPr/>
            </p:nvSpPr>
            <p:spPr>
              <a:xfrm>
                <a:off x="8805437" y="1764947"/>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41" name="Rounded Rectangle 40">
                <a:extLst>
                  <a:ext uri="{FF2B5EF4-FFF2-40B4-BE49-F238E27FC236}">
                    <a16:creationId xmlns:a16="http://schemas.microsoft.com/office/drawing/2014/main" id="{B2E1F314-A906-77C3-BB41-BD24B40D44F5}"/>
                  </a:ext>
                </a:extLst>
              </p:cNvPr>
              <p:cNvSpPr/>
              <p:nvPr/>
            </p:nvSpPr>
            <p:spPr>
              <a:xfrm>
                <a:off x="8905597" y="1068427"/>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65" name="Graphic 64" descr="Web design with solid fill">
            <a:extLst>
              <a:ext uri="{FF2B5EF4-FFF2-40B4-BE49-F238E27FC236}">
                <a16:creationId xmlns:a16="http://schemas.microsoft.com/office/drawing/2014/main" id="{5182FE8F-5FB4-7B9E-42AD-209BBD190D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17599" y="3907615"/>
            <a:ext cx="354566" cy="354566"/>
          </a:xfrm>
          <a:prstGeom prst="rect">
            <a:avLst/>
          </a:prstGeom>
        </p:spPr>
      </p:pic>
      <p:sp>
        <p:nvSpPr>
          <p:cNvPr id="7" name="Picture Placeholder 6">
            <a:extLst>
              <a:ext uri="{FF2B5EF4-FFF2-40B4-BE49-F238E27FC236}">
                <a16:creationId xmlns:a16="http://schemas.microsoft.com/office/drawing/2014/main" id="{76DE88CA-7CA8-6308-32F5-A5DA3647BEFA}"/>
              </a:ext>
            </a:extLst>
          </p:cNvPr>
          <p:cNvSpPr>
            <a:spLocks noGrp="1"/>
          </p:cNvSpPr>
          <p:nvPr>
            <p:ph type="pic" sz="quarter" idx="13"/>
          </p:nvPr>
        </p:nvSpPr>
        <p:spPr/>
      </p:sp>
      <p:sp>
        <p:nvSpPr>
          <p:cNvPr id="11" name="Picture Placeholder 10">
            <a:extLst>
              <a:ext uri="{FF2B5EF4-FFF2-40B4-BE49-F238E27FC236}">
                <a16:creationId xmlns:a16="http://schemas.microsoft.com/office/drawing/2014/main" id="{A58CA26B-DFE9-6EC3-240C-549F284370CC}"/>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95BBD6A6-83AF-948A-5BAD-09AABDD80876}"/>
              </a:ext>
            </a:extLst>
          </p:cNvPr>
          <p:cNvSpPr>
            <a:spLocks noGrp="1"/>
          </p:cNvSpPr>
          <p:nvPr>
            <p:ph type="pic" sz="quarter" idx="11"/>
          </p:nvPr>
        </p:nvSpPr>
        <p:spPr/>
      </p:sp>
    </p:spTree>
    <p:extLst>
      <p:ext uri="{BB962C8B-B14F-4D97-AF65-F5344CB8AC3E}">
        <p14:creationId xmlns:p14="http://schemas.microsoft.com/office/powerpoint/2010/main" val="644086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extLst>
              <a:ext uri="{FF2B5EF4-FFF2-40B4-BE49-F238E27FC236}">
                <a16:creationId xmlns:a16="http://schemas.microsoft.com/office/drawing/2014/main" id="{A198BAA6-C670-DC73-8224-F4E91E395C15}"/>
              </a:ext>
            </a:extLst>
          </p:cNvPr>
          <p:cNvSpPr/>
          <p:nvPr/>
        </p:nvSpPr>
        <p:spPr>
          <a:xfrm>
            <a:off x="6648772" y="4649893"/>
            <a:ext cx="4664991" cy="1462457"/>
          </a:xfrm>
          <a:prstGeom prst="roundRect">
            <a:avLst>
              <a:gd name="adj" fmla="val 17371"/>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348F99C4-F930-0C5F-E774-51651119CB1C}"/>
              </a:ext>
            </a:extLst>
          </p:cNvPr>
          <p:cNvGrpSpPr/>
          <p:nvPr/>
        </p:nvGrpSpPr>
        <p:grpSpPr>
          <a:xfrm>
            <a:off x="1922665" y="1131291"/>
            <a:ext cx="3645622" cy="4595418"/>
            <a:chOff x="6822211" y="1006157"/>
            <a:chExt cx="3645622" cy="4595418"/>
          </a:xfrm>
        </p:grpSpPr>
        <p:grpSp>
          <p:nvGrpSpPr>
            <p:cNvPr id="5" name="Group 4">
              <a:extLst>
                <a:ext uri="{FF2B5EF4-FFF2-40B4-BE49-F238E27FC236}">
                  <a16:creationId xmlns:a16="http://schemas.microsoft.com/office/drawing/2014/main" id="{4D4DE1C3-5C6B-29DA-81A7-EB566113587D}"/>
                </a:ext>
              </a:extLst>
            </p:cNvPr>
            <p:cNvGrpSpPr/>
            <p:nvPr/>
          </p:nvGrpSpPr>
          <p:grpSpPr>
            <a:xfrm>
              <a:off x="6822211" y="1006157"/>
              <a:ext cx="3645622" cy="4595418"/>
              <a:chOff x="6822211" y="1006157"/>
              <a:chExt cx="3645622" cy="4595418"/>
            </a:xfrm>
          </p:grpSpPr>
          <p:grpSp>
            <p:nvGrpSpPr>
              <p:cNvPr id="6" name="Group 5">
                <a:extLst>
                  <a:ext uri="{FF2B5EF4-FFF2-40B4-BE49-F238E27FC236}">
                    <a16:creationId xmlns:a16="http://schemas.microsoft.com/office/drawing/2014/main" id="{0B6DDCF4-FB37-DB53-289C-2E1002CBE6C6}"/>
                  </a:ext>
                </a:extLst>
              </p:cNvPr>
              <p:cNvGrpSpPr/>
              <p:nvPr/>
            </p:nvGrpSpPr>
            <p:grpSpPr>
              <a:xfrm>
                <a:off x="6822211" y="1006157"/>
                <a:ext cx="3645622" cy="4595418"/>
                <a:chOff x="6525795" y="857918"/>
                <a:chExt cx="3645622" cy="4595418"/>
              </a:xfrm>
            </p:grpSpPr>
            <p:sp>
              <p:nvSpPr>
                <p:cNvPr id="8" name="Rounded Rectangle 7">
                  <a:extLst>
                    <a:ext uri="{FF2B5EF4-FFF2-40B4-BE49-F238E27FC236}">
                      <a16:creationId xmlns:a16="http://schemas.microsoft.com/office/drawing/2014/main" id="{5AC21E8D-121C-8D1B-25AE-F8878B499068}"/>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628349E-F069-490E-459A-0C3D59A33067}"/>
                    </a:ext>
                  </a:extLst>
                </p:cNvPr>
                <p:cNvGrpSpPr/>
                <p:nvPr/>
              </p:nvGrpSpPr>
              <p:grpSpPr>
                <a:xfrm>
                  <a:off x="6525795" y="857918"/>
                  <a:ext cx="3645622" cy="4533863"/>
                  <a:chOff x="2225857" y="1310100"/>
                  <a:chExt cx="3645622" cy="4533863"/>
                </a:xfrm>
              </p:grpSpPr>
              <p:grpSp>
                <p:nvGrpSpPr>
                  <p:cNvPr id="10" name="Group 9">
                    <a:extLst>
                      <a:ext uri="{FF2B5EF4-FFF2-40B4-BE49-F238E27FC236}">
                        <a16:creationId xmlns:a16="http://schemas.microsoft.com/office/drawing/2014/main" id="{FA8B259A-C1D2-F46D-B4BA-17D4F7C2A965}"/>
                      </a:ext>
                    </a:extLst>
                  </p:cNvPr>
                  <p:cNvGrpSpPr/>
                  <p:nvPr/>
                </p:nvGrpSpPr>
                <p:grpSpPr>
                  <a:xfrm>
                    <a:off x="2225857" y="1310100"/>
                    <a:ext cx="3645622" cy="4533863"/>
                    <a:chOff x="1971214" y="973089"/>
                    <a:chExt cx="3645622" cy="4533863"/>
                  </a:xfrm>
                </p:grpSpPr>
                <p:sp>
                  <p:nvSpPr>
                    <p:cNvPr id="12" name="TextBox 11">
                      <a:extLst>
                        <a:ext uri="{FF2B5EF4-FFF2-40B4-BE49-F238E27FC236}">
                          <a16:creationId xmlns:a16="http://schemas.microsoft.com/office/drawing/2014/main" id="{C25972D9-5D4D-050E-CDDD-3C40E17B7120}"/>
                        </a:ext>
                      </a:extLst>
                    </p:cNvPr>
                    <p:cNvSpPr txBox="1"/>
                    <p:nvPr/>
                  </p:nvSpPr>
                  <p:spPr>
                    <a:xfrm>
                      <a:off x="1971214" y="1280866"/>
                      <a:ext cx="3645622"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Building Digital Product, Brands Experience</a:t>
                      </a:r>
                    </a:p>
                  </p:txBody>
                </p:sp>
                <p:sp>
                  <p:nvSpPr>
                    <p:cNvPr id="13" name="TextBox 12">
                      <a:extLst>
                        <a:ext uri="{FF2B5EF4-FFF2-40B4-BE49-F238E27FC236}">
                          <a16:creationId xmlns:a16="http://schemas.microsoft.com/office/drawing/2014/main" id="{9613FA62-6DD8-C591-AA64-18551860C6F4}"/>
                        </a:ext>
                      </a:extLst>
                    </p:cNvPr>
                    <p:cNvSpPr txBox="1"/>
                    <p:nvPr/>
                  </p:nvSpPr>
                  <p:spPr>
                    <a:xfrm>
                      <a:off x="1971214" y="97308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14" name="TextBox 13">
                      <a:extLst>
                        <a:ext uri="{FF2B5EF4-FFF2-40B4-BE49-F238E27FC236}">
                          <a16:creationId xmlns:a16="http://schemas.microsoft.com/office/drawing/2014/main" id="{869CF7DE-A02D-8045-4DB4-73A0DE444FCB}"/>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5" name="TextBox 14">
                      <a:extLst>
                        <a:ext uri="{FF2B5EF4-FFF2-40B4-BE49-F238E27FC236}">
                          <a16:creationId xmlns:a16="http://schemas.microsoft.com/office/drawing/2014/main" id="{7453F9D4-EACC-4460-D571-B4ED9C594720}"/>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1" name="Freeform 10">
                    <a:extLst>
                      <a:ext uri="{FF2B5EF4-FFF2-40B4-BE49-F238E27FC236}">
                        <a16:creationId xmlns:a16="http://schemas.microsoft.com/office/drawing/2014/main" id="{456DA0D9-1B70-7C1D-AA8A-4E87E5CDFCD6}"/>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7" name="Straight Connector 6">
                <a:extLst>
                  <a:ext uri="{FF2B5EF4-FFF2-40B4-BE49-F238E27FC236}">
                    <a16:creationId xmlns:a16="http://schemas.microsoft.com/office/drawing/2014/main" id="{20394802-5486-C2FE-B6F0-C97EE7F42EFF}"/>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6" name="Freeform 15">
              <a:extLst>
                <a:ext uri="{FF2B5EF4-FFF2-40B4-BE49-F238E27FC236}">
                  <a16:creationId xmlns:a16="http://schemas.microsoft.com/office/drawing/2014/main" id="{5848F022-4405-0D48-60F0-C8DFABB55BE0}"/>
                </a:ext>
              </a:extLst>
            </p:cNvPr>
            <p:cNvSpPr/>
            <p:nvPr/>
          </p:nvSpPr>
          <p:spPr>
            <a:xfrm>
              <a:off x="7054769" y="5305020"/>
              <a:ext cx="127030" cy="1942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5" name="Group 24">
            <a:extLst>
              <a:ext uri="{FF2B5EF4-FFF2-40B4-BE49-F238E27FC236}">
                <a16:creationId xmlns:a16="http://schemas.microsoft.com/office/drawing/2014/main" id="{5687AEEF-4E9D-0CC4-6E39-3C5FBBA492CF}"/>
              </a:ext>
            </a:extLst>
          </p:cNvPr>
          <p:cNvGrpSpPr/>
          <p:nvPr/>
        </p:nvGrpSpPr>
        <p:grpSpPr>
          <a:xfrm>
            <a:off x="6740243" y="116812"/>
            <a:ext cx="4482049" cy="5760255"/>
            <a:chOff x="6740243" y="262343"/>
            <a:chExt cx="4482049" cy="5760255"/>
          </a:xfrm>
        </p:grpSpPr>
        <p:pic>
          <p:nvPicPr>
            <p:cNvPr id="2" name="Picture 1">
              <a:extLst>
                <a:ext uri="{FF2B5EF4-FFF2-40B4-BE49-F238E27FC236}">
                  <a16:creationId xmlns:a16="http://schemas.microsoft.com/office/drawing/2014/main" id="{C623E251-51A0-EB75-F1C3-292F45F95E72}"/>
                </a:ext>
              </a:extLst>
            </p:cNvPr>
            <p:cNvPicPr>
              <a:picLocks noChangeAspect="1"/>
            </p:cNvPicPr>
            <p:nvPr/>
          </p:nvPicPr>
          <p:blipFill>
            <a:blip r:embed="rId2" cstate="print">
              <a:duotone>
                <a:prstClr val="black"/>
                <a:schemeClr val="tx1">
                  <a:tint val="45000"/>
                  <a:satMod val="400000"/>
                </a:schemeClr>
              </a:duotone>
              <a:extLst>
                <a:ext uri="{28A0092B-C50C-407E-A947-70E740481C1C}">
                  <a14:useLocalDpi xmlns:a14="http://schemas.microsoft.com/office/drawing/2010/main" val="0"/>
                </a:ext>
              </a:extLst>
            </a:blip>
            <a:stretch>
              <a:fillRect/>
            </a:stretch>
          </p:blipFill>
          <p:spPr>
            <a:xfrm>
              <a:off x="6740243" y="262343"/>
              <a:ext cx="4482049" cy="4482046"/>
            </a:xfrm>
            <a:prstGeom prst="rect">
              <a:avLst/>
            </a:prstGeom>
          </p:spPr>
        </p:pic>
        <p:grpSp>
          <p:nvGrpSpPr>
            <p:cNvPr id="24" name="Group 23">
              <a:extLst>
                <a:ext uri="{FF2B5EF4-FFF2-40B4-BE49-F238E27FC236}">
                  <a16:creationId xmlns:a16="http://schemas.microsoft.com/office/drawing/2014/main" id="{FF3FC7EB-5C08-2891-2031-A6D3EE4CF603}"/>
                </a:ext>
              </a:extLst>
            </p:cNvPr>
            <p:cNvGrpSpPr/>
            <p:nvPr/>
          </p:nvGrpSpPr>
          <p:grpSpPr>
            <a:xfrm>
              <a:off x="6912244" y="5030706"/>
              <a:ext cx="4193520" cy="991892"/>
              <a:chOff x="6912244" y="1113335"/>
              <a:chExt cx="4193520" cy="991892"/>
            </a:xfrm>
          </p:grpSpPr>
          <p:sp>
            <p:nvSpPr>
              <p:cNvPr id="19" name="Rounded Rectangle 18">
                <a:extLst>
                  <a:ext uri="{FF2B5EF4-FFF2-40B4-BE49-F238E27FC236}">
                    <a16:creationId xmlns:a16="http://schemas.microsoft.com/office/drawing/2014/main" id="{A16A277B-3C39-0490-8519-7E74C6C9A54A}"/>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3E2FC3BE-DE94-0840-C97E-7B0C4C73A011}"/>
                  </a:ext>
                </a:extLst>
              </p:cNvPr>
              <p:cNvGrpSpPr/>
              <p:nvPr/>
            </p:nvGrpSpPr>
            <p:grpSpPr>
              <a:xfrm>
                <a:off x="8167608" y="1135393"/>
                <a:ext cx="2938156" cy="924355"/>
                <a:chOff x="8167608" y="1290110"/>
                <a:chExt cx="2938156" cy="924355"/>
              </a:xfrm>
            </p:grpSpPr>
            <p:sp>
              <p:nvSpPr>
                <p:cNvPr id="21" name="TextBox 20">
                  <a:extLst>
                    <a:ext uri="{FF2B5EF4-FFF2-40B4-BE49-F238E27FC236}">
                      <a16:creationId xmlns:a16="http://schemas.microsoft.com/office/drawing/2014/main" id="{A7F0EF2C-3172-80E0-AE9A-4D008D38ABD4}"/>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2" name="TextBox 21">
                  <a:extLst>
                    <a:ext uri="{FF2B5EF4-FFF2-40B4-BE49-F238E27FC236}">
                      <a16:creationId xmlns:a16="http://schemas.microsoft.com/office/drawing/2014/main" id="{A57C29A8-9284-FB90-3EEE-A4EC5410DBAA}"/>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sp>
            <p:nvSpPr>
              <p:cNvPr id="23" name="TextBox 22">
                <a:extLst>
                  <a:ext uri="{FF2B5EF4-FFF2-40B4-BE49-F238E27FC236}">
                    <a16:creationId xmlns:a16="http://schemas.microsoft.com/office/drawing/2014/main" id="{BDA83FED-D270-0168-C301-8550DB86A622}"/>
                  </a:ext>
                </a:extLst>
              </p:cNvPr>
              <p:cNvSpPr txBox="1"/>
              <p:nvPr/>
            </p:nvSpPr>
            <p:spPr>
              <a:xfrm>
                <a:off x="6912244" y="1409226"/>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$30M</a:t>
                </a:r>
              </a:p>
            </p:txBody>
          </p:sp>
        </p:grpSp>
      </p:grpSp>
      <p:sp>
        <p:nvSpPr>
          <p:cNvPr id="4" name="Picture Placeholder 3">
            <a:extLst>
              <a:ext uri="{FF2B5EF4-FFF2-40B4-BE49-F238E27FC236}">
                <a16:creationId xmlns:a16="http://schemas.microsoft.com/office/drawing/2014/main" id="{C9964CDB-5E4E-66F0-B34C-DAB6A7D0042C}"/>
              </a:ext>
            </a:extLst>
          </p:cNvPr>
          <p:cNvSpPr>
            <a:spLocks noGrp="1"/>
          </p:cNvSpPr>
          <p:nvPr>
            <p:ph type="pic" sz="quarter" idx="10"/>
          </p:nvPr>
        </p:nvSpPr>
        <p:spPr/>
      </p:sp>
    </p:spTree>
    <p:extLst>
      <p:ext uri="{BB962C8B-B14F-4D97-AF65-F5344CB8AC3E}">
        <p14:creationId xmlns:p14="http://schemas.microsoft.com/office/powerpoint/2010/main" val="714382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3C43B92-35C4-6AF8-D77C-CBB1FDB9C6FF}"/>
              </a:ext>
            </a:extLst>
          </p:cNvPr>
          <p:cNvSpPr>
            <a:spLocks noGrp="1"/>
          </p:cNvSpPr>
          <p:nvPr>
            <p:ph type="pic" sz="quarter" idx="10"/>
          </p:nvPr>
        </p:nvSpPr>
        <p:spPr/>
      </p:sp>
      <p:pic>
        <p:nvPicPr>
          <p:cNvPr id="16" name="Picture 15">
            <a:extLst>
              <a:ext uri="{FF2B5EF4-FFF2-40B4-BE49-F238E27FC236}">
                <a16:creationId xmlns:a16="http://schemas.microsoft.com/office/drawing/2014/main" id="{AB6458F5-11DF-7398-66E2-3F39DD5E12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9401" y="1131292"/>
            <a:ext cx="5100066" cy="2920204"/>
          </a:xfrm>
          <a:prstGeom prst="rect">
            <a:avLst/>
          </a:prstGeom>
        </p:spPr>
      </p:pic>
      <p:grpSp>
        <p:nvGrpSpPr>
          <p:cNvPr id="2" name="Group 1">
            <a:extLst>
              <a:ext uri="{FF2B5EF4-FFF2-40B4-BE49-F238E27FC236}">
                <a16:creationId xmlns:a16="http://schemas.microsoft.com/office/drawing/2014/main" id="{360D0862-E8CE-E67F-7376-9CFCF853706E}"/>
              </a:ext>
            </a:extLst>
          </p:cNvPr>
          <p:cNvGrpSpPr/>
          <p:nvPr/>
        </p:nvGrpSpPr>
        <p:grpSpPr>
          <a:xfrm>
            <a:off x="1834156" y="1131291"/>
            <a:ext cx="3645622" cy="4595418"/>
            <a:chOff x="6822211" y="1006157"/>
            <a:chExt cx="3645622" cy="4595418"/>
          </a:xfrm>
        </p:grpSpPr>
        <p:grpSp>
          <p:nvGrpSpPr>
            <p:cNvPr id="3" name="Group 2">
              <a:extLst>
                <a:ext uri="{FF2B5EF4-FFF2-40B4-BE49-F238E27FC236}">
                  <a16:creationId xmlns:a16="http://schemas.microsoft.com/office/drawing/2014/main" id="{52BDD21A-BAB6-A7AC-4CC5-E1C7DFA54607}"/>
                </a:ext>
              </a:extLst>
            </p:cNvPr>
            <p:cNvGrpSpPr/>
            <p:nvPr/>
          </p:nvGrpSpPr>
          <p:grpSpPr>
            <a:xfrm>
              <a:off x="6822211" y="1006157"/>
              <a:ext cx="3645622" cy="4595418"/>
              <a:chOff x="6822211" y="1006157"/>
              <a:chExt cx="3645622" cy="4595418"/>
            </a:xfrm>
          </p:grpSpPr>
          <p:grpSp>
            <p:nvGrpSpPr>
              <p:cNvPr id="5" name="Group 4">
                <a:extLst>
                  <a:ext uri="{FF2B5EF4-FFF2-40B4-BE49-F238E27FC236}">
                    <a16:creationId xmlns:a16="http://schemas.microsoft.com/office/drawing/2014/main" id="{993593F0-AD20-46A3-3702-27CA3D41E480}"/>
                  </a:ext>
                </a:extLst>
              </p:cNvPr>
              <p:cNvGrpSpPr/>
              <p:nvPr/>
            </p:nvGrpSpPr>
            <p:grpSpPr>
              <a:xfrm>
                <a:off x="6822211" y="1006157"/>
                <a:ext cx="3645622" cy="4595418"/>
                <a:chOff x="6525795" y="857918"/>
                <a:chExt cx="3645622" cy="4595418"/>
              </a:xfrm>
            </p:grpSpPr>
            <p:sp>
              <p:nvSpPr>
                <p:cNvPr id="7" name="Rounded Rectangle 6">
                  <a:extLst>
                    <a:ext uri="{FF2B5EF4-FFF2-40B4-BE49-F238E27FC236}">
                      <a16:creationId xmlns:a16="http://schemas.microsoft.com/office/drawing/2014/main" id="{C8DD8AF3-F312-A593-ADB6-BC9DF9B1700D}"/>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58DFDE3-F33B-0932-2F16-2B8BE3D10A71}"/>
                    </a:ext>
                  </a:extLst>
                </p:cNvPr>
                <p:cNvGrpSpPr/>
                <p:nvPr/>
              </p:nvGrpSpPr>
              <p:grpSpPr>
                <a:xfrm>
                  <a:off x="6525795" y="857918"/>
                  <a:ext cx="3645622" cy="4533863"/>
                  <a:chOff x="2225857" y="1310100"/>
                  <a:chExt cx="3645622" cy="4533863"/>
                </a:xfrm>
              </p:grpSpPr>
              <p:grpSp>
                <p:nvGrpSpPr>
                  <p:cNvPr id="9" name="Group 8">
                    <a:extLst>
                      <a:ext uri="{FF2B5EF4-FFF2-40B4-BE49-F238E27FC236}">
                        <a16:creationId xmlns:a16="http://schemas.microsoft.com/office/drawing/2014/main" id="{CC5D26EC-F754-26DB-DEF9-DB0C92A5ED22}"/>
                      </a:ext>
                    </a:extLst>
                  </p:cNvPr>
                  <p:cNvGrpSpPr/>
                  <p:nvPr/>
                </p:nvGrpSpPr>
                <p:grpSpPr>
                  <a:xfrm>
                    <a:off x="2225857" y="1310100"/>
                    <a:ext cx="3645622" cy="4533863"/>
                    <a:chOff x="1971214" y="973089"/>
                    <a:chExt cx="3645622" cy="4533863"/>
                  </a:xfrm>
                </p:grpSpPr>
                <p:sp>
                  <p:nvSpPr>
                    <p:cNvPr id="11" name="TextBox 10">
                      <a:extLst>
                        <a:ext uri="{FF2B5EF4-FFF2-40B4-BE49-F238E27FC236}">
                          <a16:creationId xmlns:a16="http://schemas.microsoft.com/office/drawing/2014/main" id="{1E07F7F8-74B4-8C99-45E3-FEED38031593}"/>
                        </a:ext>
                      </a:extLst>
                    </p:cNvPr>
                    <p:cNvSpPr txBox="1"/>
                    <p:nvPr/>
                  </p:nvSpPr>
                  <p:spPr>
                    <a:xfrm>
                      <a:off x="1971214" y="1280866"/>
                      <a:ext cx="3645622"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Building Digital Product, Brands Experience</a:t>
                      </a:r>
                    </a:p>
                  </p:txBody>
                </p:sp>
                <p:sp>
                  <p:nvSpPr>
                    <p:cNvPr id="12" name="TextBox 11">
                      <a:extLst>
                        <a:ext uri="{FF2B5EF4-FFF2-40B4-BE49-F238E27FC236}">
                          <a16:creationId xmlns:a16="http://schemas.microsoft.com/office/drawing/2014/main" id="{BD33983B-3DB0-B604-3942-C36C6870F3A9}"/>
                        </a:ext>
                      </a:extLst>
                    </p:cNvPr>
                    <p:cNvSpPr txBox="1"/>
                    <p:nvPr/>
                  </p:nvSpPr>
                  <p:spPr>
                    <a:xfrm>
                      <a:off x="1971214" y="97308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13" name="TextBox 12">
                      <a:extLst>
                        <a:ext uri="{FF2B5EF4-FFF2-40B4-BE49-F238E27FC236}">
                          <a16:creationId xmlns:a16="http://schemas.microsoft.com/office/drawing/2014/main" id="{7EBA6997-9504-38AE-E0C8-A951401CF600}"/>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4" name="TextBox 13">
                      <a:extLst>
                        <a:ext uri="{FF2B5EF4-FFF2-40B4-BE49-F238E27FC236}">
                          <a16:creationId xmlns:a16="http://schemas.microsoft.com/office/drawing/2014/main" id="{A948CD80-7700-8B28-E535-7034F65B0BA8}"/>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A6C29093-8F0A-E338-F81B-F48FC4A97182}"/>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6" name="Straight Connector 5">
                <a:extLst>
                  <a:ext uri="{FF2B5EF4-FFF2-40B4-BE49-F238E27FC236}">
                    <a16:creationId xmlns:a16="http://schemas.microsoft.com/office/drawing/2014/main" id="{E357AC3F-7E07-1F0D-912B-6C60735F7047}"/>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4" name="Freeform 3">
              <a:extLst>
                <a:ext uri="{FF2B5EF4-FFF2-40B4-BE49-F238E27FC236}">
                  <a16:creationId xmlns:a16="http://schemas.microsoft.com/office/drawing/2014/main" id="{79CF391F-953A-9F88-6BD4-96FFC6F64842}"/>
                </a:ext>
              </a:extLst>
            </p:cNvPr>
            <p:cNvSpPr/>
            <p:nvPr/>
          </p:nvSpPr>
          <p:spPr>
            <a:xfrm>
              <a:off x="7044380" y="5293798"/>
              <a:ext cx="135970" cy="207888"/>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6" name="TextBox 25">
            <a:extLst>
              <a:ext uri="{FF2B5EF4-FFF2-40B4-BE49-F238E27FC236}">
                <a16:creationId xmlns:a16="http://schemas.microsoft.com/office/drawing/2014/main" id="{8246BB01-91AB-FC47-596F-775A07EEB850}"/>
              </a:ext>
            </a:extLst>
          </p:cNvPr>
          <p:cNvSpPr txBox="1"/>
          <p:nvPr/>
        </p:nvSpPr>
        <p:spPr>
          <a:xfrm>
            <a:off x="7633602" y="4855712"/>
            <a:ext cx="3651359"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 Convallis tellus id interdum velit laoreet id donec ultrices aseces tincidunt. </a:t>
            </a:r>
          </a:p>
        </p:txBody>
      </p:sp>
      <p:sp>
        <p:nvSpPr>
          <p:cNvPr id="27" name="TextBox 26">
            <a:extLst>
              <a:ext uri="{FF2B5EF4-FFF2-40B4-BE49-F238E27FC236}">
                <a16:creationId xmlns:a16="http://schemas.microsoft.com/office/drawing/2014/main" id="{3906FAB0-FCC9-A11A-A52D-50E1D7DFE621}"/>
              </a:ext>
            </a:extLst>
          </p:cNvPr>
          <p:cNvSpPr txBox="1"/>
          <p:nvPr/>
        </p:nvSpPr>
        <p:spPr>
          <a:xfrm>
            <a:off x="7633603" y="45481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In-house Engineers</a:t>
            </a:r>
          </a:p>
        </p:txBody>
      </p:sp>
      <p:grpSp>
        <p:nvGrpSpPr>
          <p:cNvPr id="32" name="Group 31">
            <a:extLst>
              <a:ext uri="{FF2B5EF4-FFF2-40B4-BE49-F238E27FC236}">
                <a16:creationId xmlns:a16="http://schemas.microsoft.com/office/drawing/2014/main" id="{F34BDE3E-A45D-29F7-D006-798FDA981F18}"/>
              </a:ext>
            </a:extLst>
          </p:cNvPr>
          <p:cNvGrpSpPr/>
          <p:nvPr/>
        </p:nvGrpSpPr>
        <p:grpSpPr>
          <a:xfrm>
            <a:off x="6155357" y="4548193"/>
            <a:ext cx="1193368" cy="924356"/>
            <a:chOff x="6470616" y="4548193"/>
            <a:chExt cx="1193368" cy="924356"/>
          </a:xfrm>
        </p:grpSpPr>
        <p:sp>
          <p:nvSpPr>
            <p:cNvPr id="30" name="Rounded Rectangle 29">
              <a:extLst>
                <a:ext uri="{FF2B5EF4-FFF2-40B4-BE49-F238E27FC236}">
                  <a16:creationId xmlns:a16="http://schemas.microsoft.com/office/drawing/2014/main" id="{06AE29F5-490E-B12C-6AAD-83E7AACD2730}"/>
                </a:ext>
              </a:extLst>
            </p:cNvPr>
            <p:cNvSpPr/>
            <p:nvPr/>
          </p:nvSpPr>
          <p:spPr>
            <a:xfrm>
              <a:off x="6470616" y="4548193"/>
              <a:ext cx="1193368" cy="924356"/>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C8071F5B-E9E3-40C4-E18A-72D456993583}"/>
                </a:ext>
              </a:extLst>
            </p:cNvPr>
            <p:cNvGrpSpPr/>
            <p:nvPr/>
          </p:nvGrpSpPr>
          <p:grpSpPr>
            <a:xfrm>
              <a:off x="6545906" y="4679993"/>
              <a:ext cx="1042789" cy="649127"/>
              <a:chOff x="6545906" y="4691703"/>
              <a:chExt cx="1042789" cy="649127"/>
            </a:xfrm>
          </p:grpSpPr>
          <p:sp>
            <p:nvSpPr>
              <p:cNvPr id="28" name="TextBox 27">
                <a:extLst>
                  <a:ext uri="{FF2B5EF4-FFF2-40B4-BE49-F238E27FC236}">
                    <a16:creationId xmlns:a16="http://schemas.microsoft.com/office/drawing/2014/main" id="{AE47C317-1DB8-5EF6-BE87-1DA4EC0CA195}"/>
                  </a:ext>
                </a:extLst>
              </p:cNvPr>
              <p:cNvSpPr txBox="1"/>
              <p:nvPr/>
            </p:nvSpPr>
            <p:spPr>
              <a:xfrm>
                <a:off x="6545906" y="5063831"/>
                <a:ext cx="1042789"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Engineers</a:t>
                </a:r>
              </a:p>
            </p:txBody>
          </p:sp>
          <p:sp>
            <p:nvSpPr>
              <p:cNvPr id="29" name="TextBox 28">
                <a:extLst>
                  <a:ext uri="{FF2B5EF4-FFF2-40B4-BE49-F238E27FC236}">
                    <a16:creationId xmlns:a16="http://schemas.microsoft.com/office/drawing/2014/main" id="{31090DF6-7821-9DED-6B71-A49C1C38019E}"/>
                  </a:ext>
                </a:extLst>
              </p:cNvPr>
              <p:cNvSpPr txBox="1"/>
              <p:nvPr/>
            </p:nvSpPr>
            <p:spPr>
              <a:xfrm>
                <a:off x="6571354" y="4691703"/>
                <a:ext cx="991892" cy="461665"/>
              </a:xfrm>
              <a:prstGeom prst="rect">
                <a:avLst/>
              </a:prstGeom>
              <a:noFill/>
            </p:spPr>
            <p:txBody>
              <a:bodyPr wrap="square" rtlCol="0">
                <a:spAutoFit/>
              </a:bodyPr>
              <a:lstStyle/>
              <a:p>
                <a:pPr algn="ctr"/>
                <a:r>
                  <a:rPr lang="en-US" sz="2400" b="1">
                    <a:solidFill>
                      <a:schemeClr val="bg1"/>
                    </a:solidFill>
                    <a:latin typeface="Plus Jakarta Sans" pitchFamily="2" charset="77"/>
                    <a:cs typeface="Plus Jakarta Sans" pitchFamily="2" charset="77"/>
                  </a:rPr>
                  <a:t>216</a:t>
                </a:r>
              </a:p>
            </p:txBody>
          </p:sp>
        </p:grpSp>
      </p:grpSp>
      <p:sp>
        <p:nvSpPr>
          <p:cNvPr id="17" name="Rounded Rectangle 16">
            <a:extLst>
              <a:ext uri="{FF2B5EF4-FFF2-40B4-BE49-F238E27FC236}">
                <a16:creationId xmlns:a16="http://schemas.microsoft.com/office/drawing/2014/main" id="{84503AA8-F688-B99B-2F24-AF7BF1A2C0A1}"/>
              </a:ext>
            </a:extLst>
          </p:cNvPr>
          <p:cNvSpPr/>
          <p:nvPr/>
        </p:nvSpPr>
        <p:spPr>
          <a:xfrm>
            <a:off x="10198534" y="2540880"/>
            <a:ext cx="1086427" cy="920702"/>
          </a:xfrm>
          <a:prstGeom prst="roundRect">
            <a:avLst>
              <a:gd name="adj" fmla="val 17371"/>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AA5EC854-7FBD-9594-30D3-979AF0BD872E}"/>
              </a:ext>
            </a:extLst>
          </p:cNvPr>
          <p:cNvGrpSpPr/>
          <p:nvPr/>
        </p:nvGrpSpPr>
        <p:grpSpPr>
          <a:xfrm>
            <a:off x="10334396" y="2603033"/>
            <a:ext cx="814704" cy="722724"/>
            <a:chOff x="8901698" y="1400431"/>
            <a:chExt cx="826973" cy="733606"/>
          </a:xfrm>
        </p:grpSpPr>
        <p:sp>
          <p:nvSpPr>
            <p:cNvPr id="20" name="TextBox 19">
              <a:extLst>
                <a:ext uri="{FF2B5EF4-FFF2-40B4-BE49-F238E27FC236}">
                  <a16:creationId xmlns:a16="http://schemas.microsoft.com/office/drawing/2014/main" id="{E16831CF-FD35-A91D-BAFF-F85FC1D643D3}"/>
                </a:ext>
              </a:extLst>
            </p:cNvPr>
            <p:cNvSpPr txBox="1"/>
            <p:nvPr/>
          </p:nvSpPr>
          <p:spPr>
            <a:xfrm>
              <a:off x="8901698" y="1400431"/>
              <a:ext cx="826973" cy="523220"/>
            </a:xfrm>
            <a:prstGeom prst="rect">
              <a:avLst/>
            </a:prstGeom>
            <a:noFill/>
          </p:spPr>
          <p:txBody>
            <a:bodyPr wrap="square" rtlCol="0">
              <a:spAutoFit/>
            </a:bodyPr>
            <a:lstStyle/>
            <a:p>
              <a:pPr algn="ctr"/>
              <a:r>
                <a:rPr lang="en-US" sz="2800" b="1">
                  <a:solidFill>
                    <a:schemeClr val="accent2"/>
                  </a:solidFill>
                  <a:latin typeface="Plus Jakarta Sans" pitchFamily="2" charset="77"/>
                  <a:cs typeface="Plus Jakarta Sans" pitchFamily="2" charset="77"/>
                </a:rPr>
                <a:t>12K</a:t>
              </a:r>
            </a:p>
          </p:txBody>
        </p:sp>
        <p:sp>
          <p:nvSpPr>
            <p:cNvPr id="21" name="TextBox 20">
              <a:extLst>
                <a:ext uri="{FF2B5EF4-FFF2-40B4-BE49-F238E27FC236}">
                  <a16:creationId xmlns:a16="http://schemas.microsoft.com/office/drawing/2014/main" id="{CC1EC53E-BC30-24C8-264E-A9CCCBD943A7}"/>
                </a:ext>
              </a:extLst>
            </p:cNvPr>
            <p:cNvSpPr txBox="1"/>
            <p:nvPr/>
          </p:nvSpPr>
          <p:spPr>
            <a:xfrm>
              <a:off x="8901698" y="1826260"/>
              <a:ext cx="826973"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Clients</a:t>
              </a:r>
              <a:endParaRPr lang="en-US" sz="1200">
                <a:solidFill>
                  <a:schemeClr val="bg1"/>
                </a:solidFill>
                <a:latin typeface="Plus Jakarta Sans Medium" pitchFamily="2" charset="77"/>
                <a:cs typeface="Plus Jakarta Sans Medium" pitchFamily="2" charset="77"/>
              </a:endParaRPr>
            </a:p>
          </p:txBody>
        </p:sp>
      </p:grpSp>
    </p:spTree>
    <p:extLst>
      <p:ext uri="{BB962C8B-B14F-4D97-AF65-F5344CB8AC3E}">
        <p14:creationId xmlns:p14="http://schemas.microsoft.com/office/powerpoint/2010/main" val="9454141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E3010ABD-35CE-E158-CF0D-6B86E7312764}"/>
              </a:ext>
            </a:extLst>
          </p:cNvPr>
          <p:cNvGrpSpPr/>
          <p:nvPr/>
        </p:nvGrpSpPr>
        <p:grpSpPr>
          <a:xfrm>
            <a:off x="1924093" y="2249915"/>
            <a:ext cx="9258215" cy="3649141"/>
            <a:chOff x="1635240" y="2034015"/>
            <a:chExt cx="9258215" cy="3649141"/>
          </a:xfrm>
        </p:grpSpPr>
        <p:sp>
          <p:nvSpPr>
            <p:cNvPr id="13" name="Freeform 12">
              <a:extLst>
                <a:ext uri="{FF2B5EF4-FFF2-40B4-BE49-F238E27FC236}">
                  <a16:creationId xmlns:a16="http://schemas.microsoft.com/office/drawing/2014/main" id="{5210CE0E-C7F0-A5C5-4CAE-75AAED5CA4F7}"/>
                </a:ext>
              </a:extLst>
            </p:cNvPr>
            <p:cNvSpPr/>
            <p:nvPr/>
          </p:nvSpPr>
          <p:spPr>
            <a:xfrm>
              <a:off x="4445872" y="4541176"/>
              <a:ext cx="3300258" cy="1141980"/>
            </a:xfrm>
            <a:custGeom>
              <a:avLst/>
              <a:gdLst>
                <a:gd name="connsiteX0" fmla="*/ 0 w 3465447"/>
                <a:gd name="connsiteY0" fmla="*/ 0 h 911507"/>
                <a:gd name="connsiteX1" fmla="*/ 3465447 w 3465447"/>
                <a:gd name="connsiteY1" fmla="*/ 0 h 911507"/>
                <a:gd name="connsiteX2" fmla="*/ 3465447 w 3465447"/>
                <a:gd name="connsiteY2" fmla="*/ 373151 h 911507"/>
                <a:gd name="connsiteX3" fmla="*/ 1732724 w 3465447"/>
                <a:gd name="connsiteY3" fmla="*/ 911507 h 911507"/>
                <a:gd name="connsiteX4" fmla="*/ 0 w 3465447"/>
                <a:gd name="connsiteY4" fmla="*/ 373151 h 911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5447" h="911507">
                  <a:moveTo>
                    <a:pt x="0" y="0"/>
                  </a:moveTo>
                  <a:lnTo>
                    <a:pt x="3465447" y="0"/>
                  </a:lnTo>
                  <a:lnTo>
                    <a:pt x="3465447" y="373151"/>
                  </a:lnTo>
                  <a:lnTo>
                    <a:pt x="1732724" y="911507"/>
                  </a:lnTo>
                  <a:lnTo>
                    <a:pt x="0" y="373151"/>
                  </a:lnTo>
                  <a:close/>
                </a:path>
              </a:pathLst>
            </a:custGeom>
            <a:gradFill>
              <a:gsLst>
                <a:gs pos="16000">
                  <a:srgbClr val="FC257B"/>
                </a:gs>
                <a:gs pos="100000">
                  <a:schemeClr val="accent2"/>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4" name="Freeform 13">
              <a:extLst>
                <a:ext uri="{FF2B5EF4-FFF2-40B4-BE49-F238E27FC236}">
                  <a16:creationId xmlns:a16="http://schemas.microsoft.com/office/drawing/2014/main" id="{58C82499-42F0-66A3-6DA4-FBE4D9C03C6A}"/>
                </a:ext>
              </a:extLst>
            </p:cNvPr>
            <p:cNvSpPr/>
            <p:nvPr/>
          </p:nvSpPr>
          <p:spPr>
            <a:xfrm>
              <a:off x="6096002" y="3866695"/>
              <a:ext cx="1650128" cy="1816460"/>
            </a:xfrm>
            <a:custGeom>
              <a:avLst/>
              <a:gdLst>
                <a:gd name="connsiteX0" fmla="*/ 0 w 1732723"/>
                <a:gd name="connsiteY0" fmla="*/ 0 h 1449864"/>
                <a:gd name="connsiteX1" fmla="*/ 1732719 w 1732723"/>
                <a:gd name="connsiteY1" fmla="*/ 538356 h 1449864"/>
                <a:gd name="connsiteX2" fmla="*/ 1732723 w 1732723"/>
                <a:gd name="connsiteY2" fmla="*/ 538356 h 1449864"/>
                <a:gd name="connsiteX3" fmla="*/ 1732723 w 1732723"/>
                <a:gd name="connsiteY3" fmla="*/ 538358 h 1449864"/>
                <a:gd name="connsiteX4" fmla="*/ 1732723 w 1732723"/>
                <a:gd name="connsiteY4" fmla="*/ 911508 h 1449864"/>
                <a:gd name="connsiteX5" fmla="*/ 0 w 1732723"/>
                <a:gd name="connsiteY5" fmla="*/ 1449864 h 144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2723" h="1449864">
                  <a:moveTo>
                    <a:pt x="0" y="0"/>
                  </a:moveTo>
                  <a:lnTo>
                    <a:pt x="1732719" y="538356"/>
                  </a:lnTo>
                  <a:lnTo>
                    <a:pt x="1732723" y="538356"/>
                  </a:lnTo>
                  <a:lnTo>
                    <a:pt x="1732723" y="538358"/>
                  </a:lnTo>
                  <a:lnTo>
                    <a:pt x="1732723" y="911508"/>
                  </a:lnTo>
                  <a:lnTo>
                    <a:pt x="0" y="1449864"/>
                  </a:lnTo>
                  <a:close/>
                </a:path>
              </a:pathLst>
            </a:custGeom>
            <a:solidFill>
              <a:srgbClr val="FC25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5" name="Diamond 14">
              <a:extLst>
                <a:ext uri="{FF2B5EF4-FFF2-40B4-BE49-F238E27FC236}">
                  <a16:creationId xmlns:a16="http://schemas.microsoft.com/office/drawing/2014/main" id="{7AA6CBEE-401E-CBE3-801A-4F97BD895F00}"/>
                </a:ext>
              </a:extLst>
            </p:cNvPr>
            <p:cNvSpPr/>
            <p:nvPr/>
          </p:nvSpPr>
          <p:spPr>
            <a:xfrm>
              <a:off x="4445871" y="3866695"/>
              <a:ext cx="3300258" cy="1348960"/>
            </a:xfrm>
            <a:prstGeom prst="diamond">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6" name="Freeform 15">
              <a:extLst>
                <a:ext uri="{FF2B5EF4-FFF2-40B4-BE49-F238E27FC236}">
                  <a16:creationId xmlns:a16="http://schemas.microsoft.com/office/drawing/2014/main" id="{154DBD2E-3795-61E3-F28A-1C8C6E505BED}"/>
                </a:ext>
              </a:extLst>
            </p:cNvPr>
            <p:cNvSpPr/>
            <p:nvPr/>
          </p:nvSpPr>
          <p:spPr>
            <a:xfrm>
              <a:off x="4766919" y="3221249"/>
              <a:ext cx="2658160" cy="1629760"/>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tx1">
                    <a:lumMod val="65000"/>
                    <a:lumOff val="35000"/>
                  </a:schemeClr>
                </a:gs>
                <a:gs pos="100000">
                  <a:schemeClr val="tx1">
                    <a:lumMod val="75000"/>
                    <a:lumOff val="2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7" name="Freeform 16">
              <a:extLst>
                <a:ext uri="{FF2B5EF4-FFF2-40B4-BE49-F238E27FC236}">
                  <a16:creationId xmlns:a16="http://schemas.microsoft.com/office/drawing/2014/main" id="{F2FF9F20-9D69-A09B-24A0-F970AA064DCB}"/>
                </a:ext>
              </a:extLst>
            </p:cNvPr>
            <p:cNvSpPr/>
            <p:nvPr/>
          </p:nvSpPr>
          <p:spPr>
            <a:xfrm>
              <a:off x="6096001" y="3221249"/>
              <a:ext cx="1329080" cy="1629760"/>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8" name="Diamond 17">
              <a:extLst>
                <a:ext uri="{FF2B5EF4-FFF2-40B4-BE49-F238E27FC236}">
                  <a16:creationId xmlns:a16="http://schemas.microsoft.com/office/drawing/2014/main" id="{CE2F7FEB-CAC9-6CB2-0BCB-E609CBD5C1D9}"/>
                </a:ext>
              </a:extLst>
            </p:cNvPr>
            <p:cNvSpPr/>
            <p:nvPr/>
          </p:nvSpPr>
          <p:spPr>
            <a:xfrm>
              <a:off x="4766919" y="3221249"/>
              <a:ext cx="2658160" cy="1086508"/>
            </a:xfrm>
            <a:prstGeom prst="diamond">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9" name="Freeform 18">
              <a:extLst>
                <a:ext uri="{FF2B5EF4-FFF2-40B4-BE49-F238E27FC236}">
                  <a16:creationId xmlns:a16="http://schemas.microsoft.com/office/drawing/2014/main" id="{B1D55570-9DD7-AE46-0198-F4847BC2B4B5}"/>
                </a:ext>
              </a:extLst>
            </p:cNvPr>
            <p:cNvSpPr/>
            <p:nvPr/>
          </p:nvSpPr>
          <p:spPr>
            <a:xfrm>
              <a:off x="5034945" y="2619853"/>
              <a:ext cx="2106464" cy="1291505"/>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accent2"/>
                </a:gs>
                <a:gs pos="85000">
                  <a:srgbClr val="FC257B"/>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0" name="Freeform 19">
              <a:extLst>
                <a:ext uri="{FF2B5EF4-FFF2-40B4-BE49-F238E27FC236}">
                  <a16:creationId xmlns:a16="http://schemas.microsoft.com/office/drawing/2014/main" id="{1F0572E5-0D30-DB2E-CED6-00737B53E21C}"/>
                </a:ext>
              </a:extLst>
            </p:cNvPr>
            <p:cNvSpPr/>
            <p:nvPr/>
          </p:nvSpPr>
          <p:spPr>
            <a:xfrm>
              <a:off x="6088179" y="2619853"/>
              <a:ext cx="1053232" cy="1291505"/>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rgbClr val="FC25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1" name="Diamond 20">
              <a:extLst>
                <a:ext uri="{FF2B5EF4-FFF2-40B4-BE49-F238E27FC236}">
                  <a16:creationId xmlns:a16="http://schemas.microsoft.com/office/drawing/2014/main" id="{D09754FB-C70F-CB6C-4136-A1A20A461C4E}"/>
                </a:ext>
              </a:extLst>
            </p:cNvPr>
            <p:cNvSpPr/>
            <p:nvPr/>
          </p:nvSpPr>
          <p:spPr>
            <a:xfrm>
              <a:off x="5034945" y="2619853"/>
              <a:ext cx="2106464" cy="861004"/>
            </a:xfrm>
            <a:prstGeom prst="diamond">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2" name="Freeform 21">
              <a:extLst>
                <a:ext uri="{FF2B5EF4-FFF2-40B4-BE49-F238E27FC236}">
                  <a16:creationId xmlns:a16="http://schemas.microsoft.com/office/drawing/2014/main" id="{82BED7E2-D66D-3A69-6181-2D048A8FF453}"/>
                </a:ext>
              </a:extLst>
            </p:cNvPr>
            <p:cNvSpPr/>
            <p:nvPr/>
          </p:nvSpPr>
          <p:spPr>
            <a:xfrm>
              <a:off x="5306767" y="2106750"/>
              <a:ext cx="1562819" cy="958189"/>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tx1">
                    <a:lumMod val="65000"/>
                    <a:lumOff val="35000"/>
                  </a:schemeClr>
                </a:gs>
                <a:gs pos="100000">
                  <a:schemeClr val="tx1">
                    <a:lumMod val="75000"/>
                    <a:lumOff val="2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3" name="Freeform 22">
              <a:extLst>
                <a:ext uri="{FF2B5EF4-FFF2-40B4-BE49-F238E27FC236}">
                  <a16:creationId xmlns:a16="http://schemas.microsoft.com/office/drawing/2014/main" id="{B7D76615-C99E-3CED-10F6-8ECE8C04D2BD}"/>
                </a:ext>
              </a:extLst>
            </p:cNvPr>
            <p:cNvSpPr/>
            <p:nvPr/>
          </p:nvSpPr>
          <p:spPr>
            <a:xfrm>
              <a:off x="6088178" y="2106750"/>
              <a:ext cx="781409" cy="958189"/>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4" name="Diamond 23">
              <a:extLst>
                <a:ext uri="{FF2B5EF4-FFF2-40B4-BE49-F238E27FC236}">
                  <a16:creationId xmlns:a16="http://schemas.microsoft.com/office/drawing/2014/main" id="{3FC917AD-7DA9-9FE0-F255-9B6EF5B00424}"/>
                </a:ext>
              </a:extLst>
            </p:cNvPr>
            <p:cNvSpPr/>
            <p:nvPr/>
          </p:nvSpPr>
          <p:spPr>
            <a:xfrm>
              <a:off x="5306767" y="2106750"/>
              <a:ext cx="1562819" cy="638793"/>
            </a:xfrm>
            <a:prstGeom prst="diamond">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5" name="Rectangle 4">
              <a:extLst>
                <a:ext uri="{FF2B5EF4-FFF2-40B4-BE49-F238E27FC236}">
                  <a16:creationId xmlns:a16="http://schemas.microsoft.com/office/drawing/2014/main" id="{F5549D27-36C7-FA62-6083-AE1B7E94BD66}"/>
                </a:ext>
              </a:extLst>
            </p:cNvPr>
            <p:cNvSpPr/>
            <p:nvPr/>
          </p:nvSpPr>
          <p:spPr>
            <a:xfrm>
              <a:off x="7968534" y="2034015"/>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6" name="TextBox 5">
              <a:extLst>
                <a:ext uri="{FF2B5EF4-FFF2-40B4-BE49-F238E27FC236}">
                  <a16:creationId xmlns:a16="http://schemas.microsoft.com/office/drawing/2014/main" id="{3920FA86-7873-C1C4-12DD-FA0FD8D71546}"/>
                </a:ext>
              </a:extLst>
            </p:cNvPr>
            <p:cNvSpPr txBox="1"/>
            <p:nvPr/>
          </p:nvSpPr>
          <p:spPr>
            <a:xfrm>
              <a:off x="7968536" y="2368038"/>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7" name="Rectangle 6">
              <a:extLst>
                <a:ext uri="{FF2B5EF4-FFF2-40B4-BE49-F238E27FC236}">
                  <a16:creationId xmlns:a16="http://schemas.microsoft.com/office/drawing/2014/main" id="{FB861E71-28F5-D489-7C8F-EBFEB53BC51D}"/>
                </a:ext>
              </a:extLst>
            </p:cNvPr>
            <p:cNvSpPr/>
            <p:nvPr/>
          </p:nvSpPr>
          <p:spPr>
            <a:xfrm>
              <a:off x="8634702" y="3480857"/>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8" name="TextBox 7">
              <a:extLst>
                <a:ext uri="{FF2B5EF4-FFF2-40B4-BE49-F238E27FC236}">
                  <a16:creationId xmlns:a16="http://schemas.microsoft.com/office/drawing/2014/main" id="{25C6CC8C-DA17-7282-5939-D497AA213EDC}"/>
                </a:ext>
              </a:extLst>
            </p:cNvPr>
            <p:cNvSpPr txBox="1"/>
            <p:nvPr/>
          </p:nvSpPr>
          <p:spPr>
            <a:xfrm>
              <a:off x="8634702" y="3814880"/>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9" name="Rectangle 8">
              <a:extLst>
                <a:ext uri="{FF2B5EF4-FFF2-40B4-BE49-F238E27FC236}">
                  <a16:creationId xmlns:a16="http://schemas.microsoft.com/office/drawing/2014/main" id="{B1669A77-0CF9-F191-4CA2-155E5FC6CA0D}"/>
                </a:ext>
              </a:extLst>
            </p:cNvPr>
            <p:cNvSpPr/>
            <p:nvPr/>
          </p:nvSpPr>
          <p:spPr>
            <a:xfrm>
              <a:off x="2285760" y="2654239"/>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10" name="TextBox 9">
              <a:extLst>
                <a:ext uri="{FF2B5EF4-FFF2-40B4-BE49-F238E27FC236}">
                  <a16:creationId xmlns:a16="http://schemas.microsoft.com/office/drawing/2014/main" id="{A4CE2DB2-371A-DC67-160A-A83E44CF6D4E}"/>
                </a:ext>
              </a:extLst>
            </p:cNvPr>
            <p:cNvSpPr txBox="1"/>
            <p:nvPr/>
          </p:nvSpPr>
          <p:spPr>
            <a:xfrm>
              <a:off x="2285762" y="2988262"/>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11" name="Rectangle 10">
              <a:extLst>
                <a:ext uri="{FF2B5EF4-FFF2-40B4-BE49-F238E27FC236}">
                  <a16:creationId xmlns:a16="http://schemas.microsoft.com/office/drawing/2014/main" id="{47E191DA-F56B-AA4A-A21B-8848B4A6B160}"/>
                </a:ext>
              </a:extLst>
            </p:cNvPr>
            <p:cNvSpPr/>
            <p:nvPr/>
          </p:nvSpPr>
          <p:spPr>
            <a:xfrm>
              <a:off x="1635240" y="4273337"/>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12" name="TextBox 11">
              <a:extLst>
                <a:ext uri="{FF2B5EF4-FFF2-40B4-BE49-F238E27FC236}">
                  <a16:creationId xmlns:a16="http://schemas.microsoft.com/office/drawing/2014/main" id="{D56E1ED3-B921-3FD6-F99A-128B6C5F12F2}"/>
                </a:ext>
              </a:extLst>
            </p:cNvPr>
            <p:cNvSpPr txBox="1"/>
            <p:nvPr/>
          </p:nvSpPr>
          <p:spPr>
            <a:xfrm>
              <a:off x="1635242" y="4607360"/>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grpSp>
      <p:sp>
        <p:nvSpPr>
          <p:cNvPr id="27" name="TextBox 26">
            <a:extLst>
              <a:ext uri="{FF2B5EF4-FFF2-40B4-BE49-F238E27FC236}">
                <a16:creationId xmlns:a16="http://schemas.microsoft.com/office/drawing/2014/main" id="{CDDBDA11-398D-6B8A-AAEC-040A85C7120F}"/>
              </a:ext>
            </a:extLst>
          </p:cNvPr>
          <p:cNvSpPr txBox="1"/>
          <p:nvPr/>
        </p:nvSpPr>
        <p:spPr>
          <a:xfrm>
            <a:off x="1834156" y="119057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Infographics</a:t>
            </a:r>
          </a:p>
        </p:txBody>
      </p:sp>
      <p:sp>
        <p:nvSpPr>
          <p:cNvPr id="28" name="TextBox 27">
            <a:extLst>
              <a:ext uri="{FF2B5EF4-FFF2-40B4-BE49-F238E27FC236}">
                <a16:creationId xmlns:a16="http://schemas.microsoft.com/office/drawing/2014/main" id="{D7D176C4-A929-5707-8566-B0EE1FF170A7}"/>
              </a:ext>
            </a:extLst>
          </p:cNvPr>
          <p:cNvSpPr txBox="1"/>
          <p:nvPr/>
        </p:nvSpPr>
        <p:spPr>
          <a:xfrm>
            <a:off x="1834156" y="882795"/>
            <a:ext cx="207744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INFOGRAPHICS</a:t>
            </a:r>
          </a:p>
        </p:txBody>
      </p:sp>
      <p:sp>
        <p:nvSpPr>
          <p:cNvPr id="29" name="Freeform 28">
            <a:extLst>
              <a:ext uri="{FF2B5EF4-FFF2-40B4-BE49-F238E27FC236}">
                <a16:creationId xmlns:a16="http://schemas.microsoft.com/office/drawing/2014/main" id="{44148795-A5CF-1ED1-FCAE-CE7FBF731457}"/>
              </a:ext>
            </a:extLst>
          </p:cNvPr>
          <p:cNvSpPr/>
          <p:nvPr/>
        </p:nvSpPr>
        <p:spPr>
          <a:xfrm>
            <a:off x="1921710"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11115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63A0067-61E3-5CD7-C27A-3C5FC86EB055}"/>
              </a:ext>
            </a:extLst>
          </p:cNvPr>
          <p:cNvGrpSpPr/>
          <p:nvPr/>
        </p:nvGrpSpPr>
        <p:grpSpPr>
          <a:xfrm>
            <a:off x="2038871" y="1244223"/>
            <a:ext cx="4244391" cy="4369554"/>
            <a:chOff x="2086437" y="1290944"/>
            <a:chExt cx="4244391" cy="4369554"/>
          </a:xfrm>
        </p:grpSpPr>
        <p:grpSp>
          <p:nvGrpSpPr>
            <p:cNvPr id="8" name="Group 7">
              <a:extLst>
                <a:ext uri="{FF2B5EF4-FFF2-40B4-BE49-F238E27FC236}">
                  <a16:creationId xmlns:a16="http://schemas.microsoft.com/office/drawing/2014/main" id="{D5BF31AF-4F3F-07FA-5356-33AC490B7CB9}"/>
                </a:ext>
              </a:extLst>
            </p:cNvPr>
            <p:cNvGrpSpPr/>
            <p:nvPr/>
          </p:nvGrpSpPr>
          <p:grpSpPr>
            <a:xfrm>
              <a:off x="2086437" y="1290944"/>
              <a:ext cx="4244391" cy="4369554"/>
              <a:chOff x="1971214" y="1257876"/>
              <a:chExt cx="4244391" cy="4369554"/>
            </a:xfrm>
          </p:grpSpPr>
          <p:sp>
            <p:nvSpPr>
              <p:cNvPr id="10" name="TextBox 9">
                <a:extLst>
                  <a:ext uri="{FF2B5EF4-FFF2-40B4-BE49-F238E27FC236}">
                    <a16:creationId xmlns:a16="http://schemas.microsoft.com/office/drawing/2014/main" id="{144A1A0A-D748-E36E-2AEC-DB22F1C795C8}"/>
                  </a:ext>
                </a:extLst>
              </p:cNvPr>
              <p:cNvSpPr txBox="1"/>
              <p:nvPr/>
            </p:nvSpPr>
            <p:spPr>
              <a:xfrm>
                <a:off x="1971214" y="1531134"/>
                <a:ext cx="42443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Modern Technology to Improve Your Business</a:t>
                </a:r>
              </a:p>
            </p:txBody>
          </p:sp>
          <p:sp>
            <p:nvSpPr>
              <p:cNvPr id="11" name="TextBox 10">
                <a:extLst>
                  <a:ext uri="{FF2B5EF4-FFF2-40B4-BE49-F238E27FC236}">
                    <a16:creationId xmlns:a16="http://schemas.microsoft.com/office/drawing/2014/main" id="{BCB1866A-2BBB-212E-6DF3-D2C79ECAA343}"/>
                  </a:ext>
                </a:extLst>
              </p:cNvPr>
              <p:cNvSpPr txBox="1"/>
              <p:nvPr/>
            </p:nvSpPr>
            <p:spPr>
              <a:xfrm>
                <a:off x="1971214" y="1257876"/>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12" name="TextBox 11">
                <a:extLst>
                  <a:ext uri="{FF2B5EF4-FFF2-40B4-BE49-F238E27FC236}">
                    <a16:creationId xmlns:a16="http://schemas.microsoft.com/office/drawing/2014/main" id="{1EE256E6-82BA-8E89-A28C-D83D1D42D82B}"/>
                  </a:ext>
                </a:extLst>
              </p:cNvPr>
              <p:cNvSpPr txBox="1"/>
              <p:nvPr/>
            </p:nvSpPr>
            <p:spPr>
              <a:xfrm>
                <a:off x="1971215" y="3227052"/>
                <a:ext cx="4244390"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idon sed tempus urna et. Convallis tellus id interdum velit laoreet id donec ultrices tincidunt. </a:t>
                </a:r>
              </a:p>
            </p:txBody>
          </p:sp>
          <p:sp>
            <p:nvSpPr>
              <p:cNvPr id="14" name="TextBox 13">
                <a:extLst>
                  <a:ext uri="{FF2B5EF4-FFF2-40B4-BE49-F238E27FC236}">
                    <a16:creationId xmlns:a16="http://schemas.microsoft.com/office/drawing/2014/main" id="{1EFCB9C4-D1B6-E86C-21DC-084CEF65E0A8}"/>
                  </a:ext>
                </a:extLst>
              </p:cNvPr>
              <p:cNvSpPr txBox="1"/>
              <p:nvPr/>
            </p:nvSpPr>
            <p:spPr>
              <a:xfrm>
                <a:off x="1971215" y="4733596"/>
                <a:ext cx="4244390"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dignissim cras tincidunt. Amet aliquamas massa id diam maecenas ultricies. </a:t>
                </a:r>
              </a:p>
            </p:txBody>
          </p:sp>
          <p:sp>
            <p:nvSpPr>
              <p:cNvPr id="15" name="TextBox 14">
                <a:extLst>
                  <a:ext uri="{FF2B5EF4-FFF2-40B4-BE49-F238E27FC236}">
                    <a16:creationId xmlns:a16="http://schemas.microsoft.com/office/drawing/2014/main" id="{A911AABD-57D1-DB24-7CFC-8CEC2BF5207B}"/>
                  </a:ext>
                </a:extLst>
              </p:cNvPr>
              <p:cNvSpPr txBox="1"/>
              <p:nvPr/>
            </p:nvSpPr>
            <p:spPr>
              <a:xfrm>
                <a:off x="1971214" y="4425819"/>
                <a:ext cx="4244391"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IT Technology Consulting</a:t>
                </a:r>
              </a:p>
            </p:txBody>
          </p:sp>
        </p:grpSp>
        <p:sp>
          <p:nvSpPr>
            <p:cNvPr id="9" name="Freeform 8">
              <a:extLst>
                <a:ext uri="{FF2B5EF4-FFF2-40B4-BE49-F238E27FC236}">
                  <a16:creationId xmlns:a16="http://schemas.microsoft.com/office/drawing/2014/main" id="{9B8AF95B-4D2F-5063-09D4-A75986DAB2FD}"/>
                </a:ext>
              </a:extLst>
            </p:cNvPr>
            <p:cNvSpPr/>
            <p:nvPr/>
          </p:nvSpPr>
          <p:spPr>
            <a:xfrm>
              <a:off x="2173991" y="282481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Picture Placeholder 2">
            <a:extLst>
              <a:ext uri="{FF2B5EF4-FFF2-40B4-BE49-F238E27FC236}">
                <a16:creationId xmlns:a16="http://schemas.microsoft.com/office/drawing/2014/main" id="{20E04B16-0857-3C45-7841-3243CB4D9E24}"/>
              </a:ext>
            </a:extLst>
          </p:cNvPr>
          <p:cNvSpPr>
            <a:spLocks noGrp="1"/>
          </p:cNvSpPr>
          <p:nvPr>
            <p:ph type="pic" sz="quarter" idx="10"/>
          </p:nvPr>
        </p:nvSpPr>
        <p:spPr/>
      </p:sp>
    </p:spTree>
    <p:extLst>
      <p:ext uri="{BB962C8B-B14F-4D97-AF65-F5344CB8AC3E}">
        <p14:creationId xmlns:p14="http://schemas.microsoft.com/office/powerpoint/2010/main" val="28445863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A8600A7-DEFE-F104-ABAB-1D0048D5D7EE}"/>
              </a:ext>
            </a:extLst>
          </p:cNvPr>
          <p:cNvGrpSpPr/>
          <p:nvPr/>
        </p:nvGrpSpPr>
        <p:grpSpPr>
          <a:xfrm>
            <a:off x="2408454" y="1280801"/>
            <a:ext cx="8340292" cy="4296397"/>
            <a:chOff x="3729681" y="1315591"/>
            <a:chExt cx="8340292" cy="4296397"/>
          </a:xfrm>
        </p:grpSpPr>
        <p:sp>
          <p:nvSpPr>
            <p:cNvPr id="4" name="TextBox 3">
              <a:extLst>
                <a:ext uri="{FF2B5EF4-FFF2-40B4-BE49-F238E27FC236}">
                  <a16:creationId xmlns:a16="http://schemas.microsoft.com/office/drawing/2014/main" id="{B6173969-40BE-7B19-3E2B-62074140EBE0}"/>
                </a:ext>
              </a:extLst>
            </p:cNvPr>
            <p:cNvSpPr txBox="1"/>
            <p:nvPr/>
          </p:nvSpPr>
          <p:spPr>
            <a:xfrm>
              <a:off x="8869678" y="1321657"/>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1</a:t>
              </a:r>
            </a:p>
          </p:txBody>
        </p:sp>
        <p:sp>
          <p:nvSpPr>
            <p:cNvPr id="5" name="TextBox 4">
              <a:extLst>
                <a:ext uri="{FF2B5EF4-FFF2-40B4-BE49-F238E27FC236}">
                  <a16:creationId xmlns:a16="http://schemas.microsoft.com/office/drawing/2014/main" id="{56427D70-B6B5-9E1E-98AB-93672E9D8948}"/>
                </a:ext>
              </a:extLst>
            </p:cNvPr>
            <p:cNvSpPr txBox="1"/>
            <p:nvPr/>
          </p:nvSpPr>
          <p:spPr>
            <a:xfrm>
              <a:off x="8869678" y="1587879"/>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FBD035CF-8F3E-52FD-4A37-3B5A926A1DD9}"/>
                </a:ext>
              </a:extLst>
            </p:cNvPr>
            <p:cNvSpPr txBox="1"/>
            <p:nvPr/>
          </p:nvSpPr>
          <p:spPr>
            <a:xfrm>
              <a:off x="9242150" y="2207281"/>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2</a:t>
              </a:r>
            </a:p>
          </p:txBody>
        </p:sp>
        <p:sp>
          <p:nvSpPr>
            <p:cNvPr id="7" name="TextBox 6">
              <a:extLst>
                <a:ext uri="{FF2B5EF4-FFF2-40B4-BE49-F238E27FC236}">
                  <a16:creationId xmlns:a16="http://schemas.microsoft.com/office/drawing/2014/main" id="{1BFCFCB3-FB3D-8B86-943A-CFD8E4FC1CE4}"/>
                </a:ext>
              </a:extLst>
            </p:cNvPr>
            <p:cNvSpPr txBox="1"/>
            <p:nvPr/>
          </p:nvSpPr>
          <p:spPr>
            <a:xfrm>
              <a:off x="9242150" y="2473503"/>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71EABBB0-30FF-EC0E-CA3E-80DFFCC079C4}"/>
                </a:ext>
              </a:extLst>
            </p:cNvPr>
            <p:cNvSpPr txBox="1"/>
            <p:nvPr/>
          </p:nvSpPr>
          <p:spPr>
            <a:xfrm>
              <a:off x="9347948" y="3147424"/>
              <a:ext cx="2243755"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3</a:t>
              </a:r>
            </a:p>
          </p:txBody>
        </p:sp>
        <p:sp>
          <p:nvSpPr>
            <p:cNvPr id="9" name="TextBox 8">
              <a:extLst>
                <a:ext uri="{FF2B5EF4-FFF2-40B4-BE49-F238E27FC236}">
                  <a16:creationId xmlns:a16="http://schemas.microsoft.com/office/drawing/2014/main" id="{18421CBB-A6D2-FA5D-D2DF-94AD7E310844}"/>
                </a:ext>
              </a:extLst>
            </p:cNvPr>
            <p:cNvSpPr txBox="1"/>
            <p:nvPr/>
          </p:nvSpPr>
          <p:spPr>
            <a:xfrm>
              <a:off x="9347948" y="3413646"/>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8E9B8C75-96AB-74BE-C7E2-D86AE4C4DFB1}"/>
                </a:ext>
              </a:extLst>
            </p:cNvPr>
            <p:cNvSpPr txBox="1"/>
            <p:nvPr/>
          </p:nvSpPr>
          <p:spPr>
            <a:xfrm>
              <a:off x="9242150" y="4124059"/>
              <a:ext cx="2243755"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4</a:t>
              </a:r>
            </a:p>
          </p:txBody>
        </p:sp>
        <p:sp>
          <p:nvSpPr>
            <p:cNvPr id="11" name="TextBox 10">
              <a:extLst>
                <a:ext uri="{FF2B5EF4-FFF2-40B4-BE49-F238E27FC236}">
                  <a16:creationId xmlns:a16="http://schemas.microsoft.com/office/drawing/2014/main" id="{EC3A6FFA-BC33-F0A2-40B5-E6A596BEE6E3}"/>
                </a:ext>
              </a:extLst>
            </p:cNvPr>
            <p:cNvSpPr txBox="1"/>
            <p:nvPr/>
          </p:nvSpPr>
          <p:spPr>
            <a:xfrm>
              <a:off x="9242150" y="4390281"/>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08A71A74-41C7-B357-A38B-B840B7FA3941}"/>
                </a:ext>
              </a:extLst>
            </p:cNvPr>
            <p:cNvSpPr txBox="1"/>
            <p:nvPr/>
          </p:nvSpPr>
          <p:spPr>
            <a:xfrm>
              <a:off x="8869678" y="5011863"/>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5</a:t>
              </a:r>
            </a:p>
          </p:txBody>
        </p:sp>
        <p:sp>
          <p:nvSpPr>
            <p:cNvPr id="13" name="TextBox 12">
              <a:extLst>
                <a:ext uri="{FF2B5EF4-FFF2-40B4-BE49-F238E27FC236}">
                  <a16:creationId xmlns:a16="http://schemas.microsoft.com/office/drawing/2014/main" id="{281C5B39-4D56-478C-7C72-B79BE4488AA7}"/>
                </a:ext>
              </a:extLst>
            </p:cNvPr>
            <p:cNvSpPr txBox="1"/>
            <p:nvPr/>
          </p:nvSpPr>
          <p:spPr>
            <a:xfrm>
              <a:off x="8869678" y="5278085"/>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D49D9F34-0A70-71CC-DBAB-8A8552DAE93E}"/>
                </a:ext>
              </a:extLst>
            </p:cNvPr>
            <p:cNvGrpSpPr/>
            <p:nvPr/>
          </p:nvGrpSpPr>
          <p:grpSpPr>
            <a:xfrm>
              <a:off x="3729681" y="1315591"/>
              <a:ext cx="5500032" cy="4296397"/>
              <a:chOff x="3729681" y="1315591"/>
              <a:chExt cx="5500032" cy="4296397"/>
            </a:xfrm>
          </p:grpSpPr>
          <p:sp>
            <p:nvSpPr>
              <p:cNvPr id="15" name="Freeform: Shape 2">
                <a:extLst>
                  <a:ext uri="{FF2B5EF4-FFF2-40B4-BE49-F238E27FC236}">
                    <a16:creationId xmlns:a16="http://schemas.microsoft.com/office/drawing/2014/main" id="{16BD3157-0890-73B7-22CC-EB5022F26A4C}"/>
                  </a:ext>
                </a:extLst>
              </p:cNvPr>
              <p:cNvSpPr/>
              <p:nvPr/>
            </p:nvSpPr>
            <p:spPr>
              <a:xfrm>
                <a:off x="8439722" y="1961768"/>
                <a:ext cx="456436" cy="2938442"/>
              </a:xfrm>
              <a:custGeom>
                <a:avLst/>
                <a:gdLst>
                  <a:gd name="connsiteX0" fmla="*/ 33289 w 400420"/>
                  <a:gd name="connsiteY0" fmla="*/ 2577824 h 2577823"/>
                  <a:gd name="connsiteX1" fmla="*/ 16754 w 400420"/>
                  <a:gd name="connsiteY1" fmla="*/ 2573404 h 2577823"/>
                  <a:gd name="connsiteX2" fmla="*/ 4419 w 400420"/>
                  <a:gd name="connsiteY2" fmla="*/ 2527941 h 2577823"/>
                  <a:gd name="connsiteX3" fmla="*/ 333793 w 400420"/>
                  <a:gd name="connsiteY3" fmla="*/ 1287167 h 2577823"/>
                  <a:gd name="connsiteX4" fmla="*/ 6372 w 400420"/>
                  <a:gd name="connsiteY4" fmla="*/ 49841 h 2577823"/>
                  <a:gd name="connsiteX5" fmla="*/ 18783 w 400420"/>
                  <a:gd name="connsiteY5" fmla="*/ 4388 h 2577823"/>
                  <a:gd name="connsiteX6" fmla="*/ 64227 w 400420"/>
                  <a:gd name="connsiteY6" fmla="*/ 16789 h 2577823"/>
                  <a:gd name="connsiteX7" fmla="*/ 400421 w 400420"/>
                  <a:gd name="connsiteY7" fmla="*/ 1287167 h 2577823"/>
                  <a:gd name="connsiteX8" fmla="*/ 62217 w 400420"/>
                  <a:gd name="connsiteY8" fmla="*/ 2561069 h 2577823"/>
                  <a:gd name="connsiteX9" fmla="*/ 33289 w 400420"/>
                  <a:gd name="connsiteY9" fmla="*/ 2577824 h 257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420" h="2577823">
                    <a:moveTo>
                      <a:pt x="33289" y="2577824"/>
                    </a:moveTo>
                    <a:cubicBezTo>
                      <a:pt x="27670" y="2577824"/>
                      <a:pt x="21974" y="2576405"/>
                      <a:pt x="16754" y="2573404"/>
                    </a:cubicBezTo>
                    <a:cubicBezTo>
                      <a:pt x="790" y="2564251"/>
                      <a:pt x="-4734" y="2543896"/>
                      <a:pt x="4419" y="2527941"/>
                    </a:cubicBezTo>
                    <a:cubicBezTo>
                      <a:pt x="219903" y="2152075"/>
                      <a:pt x="333793" y="1723031"/>
                      <a:pt x="333793" y="1287167"/>
                    </a:cubicBezTo>
                    <a:cubicBezTo>
                      <a:pt x="333793" y="852703"/>
                      <a:pt x="220570" y="424840"/>
                      <a:pt x="6372" y="49841"/>
                    </a:cubicBezTo>
                    <a:cubicBezTo>
                      <a:pt x="-2753" y="33868"/>
                      <a:pt x="2800" y="13513"/>
                      <a:pt x="18783" y="4388"/>
                    </a:cubicBezTo>
                    <a:cubicBezTo>
                      <a:pt x="34756" y="-4728"/>
                      <a:pt x="55102" y="816"/>
                      <a:pt x="64227" y="16789"/>
                    </a:cubicBezTo>
                    <a:cubicBezTo>
                      <a:pt x="284169" y="401837"/>
                      <a:pt x="400421" y="841131"/>
                      <a:pt x="400421" y="1287167"/>
                    </a:cubicBezTo>
                    <a:cubicBezTo>
                      <a:pt x="400421" y="1734642"/>
                      <a:pt x="283483" y="2175145"/>
                      <a:pt x="62217" y="2561069"/>
                    </a:cubicBezTo>
                    <a:cubicBezTo>
                      <a:pt x="56064" y="2571823"/>
                      <a:pt x="44834" y="2577824"/>
                      <a:pt x="33289" y="2577824"/>
                    </a:cubicBezTo>
                    <a:close/>
                  </a:path>
                </a:pathLst>
              </a:custGeom>
              <a:solidFill>
                <a:srgbClr val="353942"/>
              </a:solidFill>
              <a:ln w="9525" cap="flat">
                <a:noFill/>
                <a:prstDash val="solid"/>
                <a:miter/>
              </a:ln>
            </p:spPr>
            <p:txBody>
              <a:bodyPr rtlCol="0" anchor="ctr"/>
              <a:lstStyle/>
              <a:p>
                <a:endParaRPr lang="en-US">
                  <a:solidFill>
                    <a:schemeClr val="tx1">
                      <a:lumMod val="85000"/>
                      <a:lumOff val="15000"/>
                    </a:schemeClr>
                  </a:solidFill>
                </a:endParaRPr>
              </a:p>
            </p:txBody>
          </p:sp>
          <p:sp>
            <p:nvSpPr>
              <p:cNvPr id="16" name="Freeform: Shape 3">
                <a:extLst>
                  <a:ext uri="{FF2B5EF4-FFF2-40B4-BE49-F238E27FC236}">
                    <a16:creationId xmlns:a16="http://schemas.microsoft.com/office/drawing/2014/main" id="{7888C3B8-6C77-D34A-1A56-7F5E08E29A4F}"/>
                  </a:ext>
                </a:extLst>
              </p:cNvPr>
              <p:cNvSpPr/>
              <p:nvPr/>
            </p:nvSpPr>
            <p:spPr>
              <a:xfrm>
                <a:off x="5702857" y="2673620"/>
                <a:ext cx="965181" cy="1074472"/>
              </a:xfrm>
              <a:custGeom>
                <a:avLst/>
                <a:gdLst>
                  <a:gd name="connsiteX0" fmla="*/ 876195 w 886872"/>
                  <a:gd name="connsiteY0" fmla="*/ 856107 h 987295"/>
                  <a:gd name="connsiteX1" fmla="*/ 875747 w 886872"/>
                  <a:gd name="connsiteY1" fmla="*/ 859707 h 987295"/>
                  <a:gd name="connsiteX2" fmla="*/ 696916 w 886872"/>
                  <a:gd name="connsiteY2" fmla="*/ 984923 h 987295"/>
                  <a:gd name="connsiteX3" fmla="*/ 571700 w 886872"/>
                  <a:gd name="connsiteY3" fmla="*/ 806091 h 987295"/>
                  <a:gd name="connsiteX4" fmla="*/ 571700 w 886872"/>
                  <a:gd name="connsiteY4" fmla="*/ 806091 h 987295"/>
                  <a:gd name="connsiteX5" fmla="*/ 571643 w 886872"/>
                  <a:gd name="connsiteY5" fmla="*/ 806082 h 987295"/>
                  <a:gd name="connsiteX6" fmla="*/ 578139 w 886872"/>
                  <a:gd name="connsiteY6" fmla="*/ 732501 h 987295"/>
                  <a:gd name="connsiteX7" fmla="*/ 154372 w 886872"/>
                  <a:gd name="connsiteY7" fmla="*/ 308743 h 987295"/>
                  <a:gd name="connsiteX8" fmla="*/ 0 w 886872"/>
                  <a:gd name="connsiteY8" fmla="*/ 154372 h 987295"/>
                  <a:gd name="connsiteX9" fmla="*/ 154372 w 886872"/>
                  <a:gd name="connsiteY9" fmla="*/ 0 h 987295"/>
                  <a:gd name="connsiteX10" fmla="*/ 886873 w 886872"/>
                  <a:gd name="connsiteY10" fmla="*/ 732501 h 987295"/>
                  <a:gd name="connsiteX11" fmla="*/ 876195 w 886872"/>
                  <a:gd name="connsiteY11" fmla="*/ 856107 h 98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872" h="987295">
                    <a:moveTo>
                      <a:pt x="876195" y="856107"/>
                    </a:moveTo>
                    <a:cubicBezTo>
                      <a:pt x="876014" y="857307"/>
                      <a:pt x="875957" y="858498"/>
                      <a:pt x="875747" y="859707"/>
                    </a:cubicBezTo>
                    <a:cubicBezTo>
                      <a:pt x="860946" y="943670"/>
                      <a:pt x="780879" y="999734"/>
                      <a:pt x="696916" y="984923"/>
                    </a:cubicBezTo>
                    <a:cubicBezTo>
                      <a:pt x="612953" y="970121"/>
                      <a:pt x="556888" y="890054"/>
                      <a:pt x="571700" y="806091"/>
                    </a:cubicBezTo>
                    <a:lnTo>
                      <a:pt x="571700" y="806091"/>
                    </a:lnTo>
                    <a:lnTo>
                      <a:pt x="571643" y="806082"/>
                    </a:lnTo>
                    <a:cubicBezTo>
                      <a:pt x="575834" y="782174"/>
                      <a:pt x="578139" y="757619"/>
                      <a:pt x="578139" y="732501"/>
                    </a:cubicBezTo>
                    <a:cubicBezTo>
                      <a:pt x="578139" y="498462"/>
                      <a:pt x="388410" y="308743"/>
                      <a:pt x="154372" y="308743"/>
                    </a:cubicBezTo>
                    <a:cubicBezTo>
                      <a:pt x="69113" y="308743"/>
                      <a:pt x="0" y="239630"/>
                      <a:pt x="0" y="154372"/>
                    </a:cubicBezTo>
                    <a:cubicBezTo>
                      <a:pt x="0" y="69114"/>
                      <a:pt x="69113" y="0"/>
                      <a:pt x="154372" y="0"/>
                    </a:cubicBezTo>
                    <a:cubicBezTo>
                      <a:pt x="558927" y="0"/>
                      <a:pt x="886873" y="327955"/>
                      <a:pt x="886873" y="732501"/>
                    </a:cubicBezTo>
                    <a:cubicBezTo>
                      <a:pt x="886873" y="774668"/>
                      <a:pt x="883053" y="815902"/>
                      <a:pt x="876195" y="856107"/>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7" name="Freeform: Shape 4">
                <a:extLst>
                  <a:ext uri="{FF2B5EF4-FFF2-40B4-BE49-F238E27FC236}">
                    <a16:creationId xmlns:a16="http://schemas.microsoft.com/office/drawing/2014/main" id="{71D59801-8AA4-1220-836A-89B4BB15D23F}"/>
                  </a:ext>
                </a:extLst>
              </p:cNvPr>
              <p:cNvSpPr/>
              <p:nvPr/>
            </p:nvSpPr>
            <p:spPr>
              <a:xfrm>
                <a:off x="5702857" y="2337614"/>
                <a:ext cx="1301186" cy="2266380"/>
              </a:xfrm>
              <a:custGeom>
                <a:avLst/>
                <a:gdLst>
                  <a:gd name="connsiteX0" fmla="*/ 1195616 w 1195615"/>
                  <a:gd name="connsiteY0" fmla="*/ 1041254 h 2082498"/>
                  <a:gd name="connsiteX1" fmla="*/ 154457 w 1195615"/>
                  <a:gd name="connsiteY1" fmla="*/ 2082499 h 2082498"/>
                  <a:gd name="connsiteX2" fmla="*/ 154372 w 1195615"/>
                  <a:gd name="connsiteY2" fmla="*/ 2082499 h 2082498"/>
                  <a:gd name="connsiteX3" fmla="*/ 0 w 1195615"/>
                  <a:gd name="connsiteY3" fmla="*/ 1928127 h 2082498"/>
                  <a:gd name="connsiteX4" fmla="*/ 154372 w 1195615"/>
                  <a:gd name="connsiteY4" fmla="*/ 1773755 h 2082498"/>
                  <a:gd name="connsiteX5" fmla="*/ 154381 w 1195615"/>
                  <a:gd name="connsiteY5" fmla="*/ 1773755 h 2082498"/>
                  <a:gd name="connsiteX6" fmla="*/ 886873 w 1195615"/>
                  <a:gd name="connsiteY6" fmla="*/ 1041244 h 2082498"/>
                  <a:gd name="connsiteX7" fmla="*/ 154372 w 1195615"/>
                  <a:gd name="connsiteY7" fmla="*/ 308743 h 2082498"/>
                  <a:gd name="connsiteX8" fmla="*/ 0 w 1195615"/>
                  <a:gd name="connsiteY8" fmla="*/ 154372 h 2082498"/>
                  <a:gd name="connsiteX9" fmla="*/ 154372 w 1195615"/>
                  <a:gd name="connsiteY9" fmla="*/ 0 h 2082498"/>
                  <a:gd name="connsiteX10" fmla="*/ 154486 w 1195615"/>
                  <a:gd name="connsiteY10" fmla="*/ 0 h 2082498"/>
                  <a:gd name="connsiteX11" fmla="*/ 1195616 w 1195615"/>
                  <a:gd name="connsiteY11" fmla="*/ 1041254 h 2082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5615" h="2082498">
                    <a:moveTo>
                      <a:pt x="1195616" y="1041254"/>
                    </a:moveTo>
                    <a:cubicBezTo>
                      <a:pt x="1195616" y="1616288"/>
                      <a:pt x="729482" y="2082451"/>
                      <a:pt x="154457" y="2082499"/>
                    </a:cubicBezTo>
                    <a:cubicBezTo>
                      <a:pt x="154429" y="2082499"/>
                      <a:pt x="154400" y="2082499"/>
                      <a:pt x="154372" y="2082499"/>
                    </a:cubicBezTo>
                    <a:cubicBezTo>
                      <a:pt x="69113" y="2082499"/>
                      <a:pt x="0" y="2013385"/>
                      <a:pt x="0" y="1928127"/>
                    </a:cubicBezTo>
                    <a:cubicBezTo>
                      <a:pt x="0" y="1842868"/>
                      <a:pt x="69113" y="1773755"/>
                      <a:pt x="154372" y="1773755"/>
                    </a:cubicBezTo>
                    <a:cubicBezTo>
                      <a:pt x="154381" y="1773755"/>
                      <a:pt x="154381" y="1773755"/>
                      <a:pt x="154381" y="1773755"/>
                    </a:cubicBezTo>
                    <a:cubicBezTo>
                      <a:pt x="558927" y="1773746"/>
                      <a:pt x="886873" y="1445800"/>
                      <a:pt x="886873" y="1041244"/>
                    </a:cubicBezTo>
                    <a:cubicBezTo>
                      <a:pt x="886873" y="636689"/>
                      <a:pt x="558917" y="308743"/>
                      <a:pt x="154372" y="308743"/>
                    </a:cubicBezTo>
                    <a:cubicBezTo>
                      <a:pt x="69113" y="308743"/>
                      <a:pt x="0" y="239630"/>
                      <a:pt x="0" y="154372"/>
                    </a:cubicBezTo>
                    <a:cubicBezTo>
                      <a:pt x="0" y="69113"/>
                      <a:pt x="69113" y="0"/>
                      <a:pt x="154372" y="0"/>
                    </a:cubicBezTo>
                    <a:cubicBezTo>
                      <a:pt x="154410" y="0"/>
                      <a:pt x="154448" y="0"/>
                      <a:pt x="154486" y="0"/>
                    </a:cubicBezTo>
                    <a:cubicBezTo>
                      <a:pt x="729501" y="76"/>
                      <a:pt x="1195616" y="466230"/>
                      <a:pt x="1195616" y="1041254"/>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8" name="Freeform: Shape 5">
                <a:extLst>
                  <a:ext uri="{FF2B5EF4-FFF2-40B4-BE49-F238E27FC236}">
                    <a16:creationId xmlns:a16="http://schemas.microsoft.com/office/drawing/2014/main" id="{A21BDCA9-863A-9ADC-3782-4B19BBCC5E38}"/>
                  </a:ext>
                </a:extLst>
              </p:cNvPr>
              <p:cNvSpPr/>
              <p:nvPr/>
            </p:nvSpPr>
            <p:spPr>
              <a:xfrm>
                <a:off x="4401681" y="2001630"/>
                <a:ext cx="2938358" cy="2938359"/>
              </a:xfrm>
              <a:custGeom>
                <a:avLst/>
                <a:gdLst>
                  <a:gd name="connsiteX0" fmla="*/ 2699957 w 2699956"/>
                  <a:gd name="connsiteY0" fmla="*/ 1349978 h 2699956"/>
                  <a:gd name="connsiteX1" fmla="*/ 1349978 w 2699956"/>
                  <a:gd name="connsiteY1" fmla="*/ 2699957 h 2699956"/>
                  <a:gd name="connsiteX2" fmla="*/ 0 w 2699956"/>
                  <a:gd name="connsiteY2" fmla="*/ 1349978 h 2699956"/>
                  <a:gd name="connsiteX3" fmla="*/ 20336 w 2699956"/>
                  <a:gd name="connsiteY3" fmla="*/ 1115530 h 2699956"/>
                  <a:gd name="connsiteX4" fmla="*/ 20507 w 2699956"/>
                  <a:gd name="connsiteY4" fmla="*/ 1115559 h 2699956"/>
                  <a:gd name="connsiteX5" fmla="*/ 20507 w 2699956"/>
                  <a:gd name="connsiteY5" fmla="*/ 1115559 h 2699956"/>
                  <a:gd name="connsiteX6" fmla="*/ 199339 w 2699956"/>
                  <a:gd name="connsiteY6" fmla="*/ 990343 h 2699956"/>
                  <a:gd name="connsiteX7" fmla="*/ 324555 w 2699956"/>
                  <a:gd name="connsiteY7" fmla="*/ 1169175 h 2699956"/>
                  <a:gd name="connsiteX8" fmla="*/ 324155 w 2699956"/>
                  <a:gd name="connsiteY8" fmla="*/ 1170927 h 2699956"/>
                  <a:gd name="connsiteX9" fmla="*/ 308743 w 2699956"/>
                  <a:gd name="connsiteY9" fmla="*/ 1349978 h 2699956"/>
                  <a:gd name="connsiteX10" fmla="*/ 1349988 w 2699956"/>
                  <a:gd name="connsiteY10" fmla="*/ 2391223 h 2699956"/>
                  <a:gd name="connsiteX11" fmla="*/ 2391232 w 2699956"/>
                  <a:gd name="connsiteY11" fmla="*/ 1349978 h 2699956"/>
                  <a:gd name="connsiteX12" fmla="*/ 1349988 w 2699956"/>
                  <a:gd name="connsiteY12" fmla="*/ 308743 h 2699956"/>
                  <a:gd name="connsiteX13" fmla="*/ 1349988 w 2699956"/>
                  <a:gd name="connsiteY13" fmla="*/ 308743 h 2699956"/>
                  <a:gd name="connsiteX14" fmla="*/ 1195616 w 2699956"/>
                  <a:gd name="connsiteY14" fmla="*/ 154372 h 2699956"/>
                  <a:gd name="connsiteX15" fmla="*/ 1349988 w 2699956"/>
                  <a:gd name="connsiteY15" fmla="*/ 0 h 2699956"/>
                  <a:gd name="connsiteX16" fmla="*/ 1350102 w 2699956"/>
                  <a:gd name="connsiteY16" fmla="*/ 0 h 2699956"/>
                  <a:gd name="connsiteX17" fmla="*/ 2699957 w 2699956"/>
                  <a:gd name="connsiteY17" fmla="*/ 1349978 h 269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99956" h="2699956">
                    <a:moveTo>
                      <a:pt x="2699957" y="1349978"/>
                    </a:moveTo>
                    <a:cubicBezTo>
                      <a:pt x="2699957" y="2095548"/>
                      <a:pt x="2095548" y="2699957"/>
                      <a:pt x="1349978" y="2699957"/>
                    </a:cubicBezTo>
                    <a:cubicBezTo>
                      <a:pt x="604409" y="2699957"/>
                      <a:pt x="0" y="2095548"/>
                      <a:pt x="0" y="1349978"/>
                    </a:cubicBezTo>
                    <a:cubicBezTo>
                      <a:pt x="0" y="1270006"/>
                      <a:pt x="7001" y="1191673"/>
                      <a:pt x="20336" y="1115530"/>
                    </a:cubicBezTo>
                    <a:lnTo>
                      <a:pt x="20507" y="1115559"/>
                    </a:lnTo>
                    <a:cubicBezTo>
                      <a:pt x="20507" y="1115559"/>
                      <a:pt x="20507" y="1115559"/>
                      <a:pt x="20507" y="1115559"/>
                    </a:cubicBezTo>
                    <a:cubicBezTo>
                      <a:pt x="35309" y="1031605"/>
                      <a:pt x="115376" y="975532"/>
                      <a:pt x="199339" y="990343"/>
                    </a:cubicBezTo>
                    <a:cubicBezTo>
                      <a:pt x="283302" y="1005154"/>
                      <a:pt x="339366" y="1085212"/>
                      <a:pt x="324555" y="1169175"/>
                    </a:cubicBezTo>
                    <a:cubicBezTo>
                      <a:pt x="324450" y="1169775"/>
                      <a:pt x="324269" y="1170337"/>
                      <a:pt x="324155" y="1170927"/>
                    </a:cubicBezTo>
                    <a:cubicBezTo>
                      <a:pt x="314068" y="1229106"/>
                      <a:pt x="308743" y="1288914"/>
                      <a:pt x="308743" y="1349978"/>
                    </a:cubicBezTo>
                    <a:cubicBezTo>
                      <a:pt x="308743" y="1925041"/>
                      <a:pt x="774925" y="2391223"/>
                      <a:pt x="1349988" y="2391223"/>
                    </a:cubicBezTo>
                    <a:cubicBezTo>
                      <a:pt x="1925050" y="2391223"/>
                      <a:pt x="2391232" y="1925041"/>
                      <a:pt x="2391232" y="1349978"/>
                    </a:cubicBezTo>
                    <a:cubicBezTo>
                      <a:pt x="2391232" y="774916"/>
                      <a:pt x="1925050" y="308743"/>
                      <a:pt x="1349988" y="308743"/>
                    </a:cubicBezTo>
                    <a:lnTo>
                      <a:pt x="1349988" y="308743"/>
                    </a:lnTo>
                    <a:cubicBezTo>
                      <a:pt x="1264730" y="308743"/>
                      <a:pt x="1195616" y="239630"/>
                      <a:pt x="1195616" y="154372"/>
                    </a:cubicBezTo>
                    <a:cubicBezTo>
                      <a:pt x="1195616" y="69113"/>
                      <a:pt x="1264730" y="0"/>
                      <a:pt x="1349988" y="0"/>
                    </a:cubicBezTo>
                    <a:cubicBezTo>
                      <a:pt x="1350026" y="0"/>
                      <a:pt x="1350064" y="0"/>
                      <a:pt x="1350102" y="0"/>
                    </a:cubicBezTo>
                    <a:cubicBezTo>
                      <a:pt x="2095614" y="57"/>
                      <a:pt x="2699957" y="604438"/>
                      <a:pt x="2699957" y="1349978"/>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9" name="Freeform: Shape 6">
                <a:extLst>
                  <a:ext uri="{FF2B5EF4-FFF2-40B4-BE49-F238E27FC236}">
                    <a16:creationId xmlns:a16="http://schemas.microsoft.com/office/drawing/2014/main" id="{1D348EA4-25C4-8426-59EC-F8879AC2506C}"/>
                  </a:ext>
                </a:extLst>
              </p:cNvPr>
              <p:cNvSpPr/>
              <p:nvPr/>
            </p:nvSpPr>
            <p:spPr>
              <a:xfrm>
                <a:off x="4065675" y="1665625"/>
                <a:ext cx="3610368" cy="3610369"/>
              </a:xfrm>
              <a:custGeom>
                <a:avLst/>
                <a:gdLst>
                  <a:gd name="connsiteX0" fmla="*/ 3317443 w 3317443"/>
                  <a:gd name="connsiteY0" fmla="*/ 1658722 h 3317443"/>
                  <a:gd name="connsiteX1" fmla="*/ 1658722 w 3317443"/>
                  <a:gd name="connsiteY1" fmla="*/ 3317443 h 3317443"/>
                  <a:gd name="connsiteX2" fmla="*/ 0 w 3317443"/>
                  <a:gd name="connsiteY2" fmla="*/ 1658722 h 3317443"/>
                  <a:gd name="connsiteX3" fmla="*/ 590874 w 3317443"/>
                  <a:gd name="connsiteY3" fmla="*/ 389582 h 3317443"/>
                  <a:gd name="connsiteX4" fmla="*/ 592512 w 3317443"/>
                  <a:gd name="connsiteY4" fmla="*/ 388058 h 3317443"/>
                  <a:gd name="connsiteX5" fmla="*/ 809997 w 3317443"/>
                  <a:gd name="connsiteY5" fmla="*/ 407089 h 3317443"/>
                  <a:gd name="connsiteX6" fmla="*/ 790975 w 3317443"/>
                  <a:gd name="connsiteY6" fmla="*/ 624573 h 3317443"/>
                  <a:gd name="connsiteX7" fmla="*/ 791013 w 3317443"/>
                  <a:gd name="connsiteY7" fmla="*/ 624621 h 3317443"/>
                  <a:gd name="connsiteX8" fmla="*/ 308743 w 3317443"/>
                  <a:gd name="connsiteY8" fmla="*/ 1658722 h 3317443"/>
                  <a:gd name="connsiteX9" fmla="*/ 1658722 w 3317443"/>
                  <a:gd name="connsiteY9" fmla="*/ 3008700 h 3317443"/>
                  <a:gd name="connsiteX10" fmla="*/ 3008700 w 3317443"/>
                  <a:gd name="connsiteY10" fmla="*/ 1658722 h 3317443"/>
                  <a:gd name="connsiteX11" fmla="*/ 1658722 w 3317443"/>
                  <a:gd name="connsiteY11" fmla="*/ 308743 h 3317443"/>
                  <a:gd name="connsiteX12" fmla="*/ 1658722 w 3317443"/>
                  <a:gd name="connsiteY12" fmla="*/ 308743 h 3317443"/>
                  <a:gd name="connsiteX13" fmla="*/ 1504350 w 3317443"/>
                  <a:gd name="connsiteY13" fmla="*/ 154372 h 3317443"/>
                  <a:gd name="connsiteX14" fmla="*/ 1658722 w 3317443"/>
                  <a:gd name="connsiteY14" fmla="*/ 0 h 3317443"/>
                  <a:gd name="connsiteX15" fmla="*/ 1658950 w 3317443"/>
                  <a:gd name="connsiteY15" fmla="*/ 10 h 3317443"/>
                  <a:gd name="connsiteX16" fmla="*/ 3317443 w 3317443"/>
                  <a:gd name="connsiteY16" fmla="*/ 1658722 h 3317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17443" h="3317443">
                    <a:moveTo>
                      <a:pt x="3317443" y="1658722"/>
                    </a:moveTo>
                    <a:cubicBezTo>
                      <a:pt x="3317443" y="2574808"/>
                      <a:pt x="2574807" y="3317443"/>
                      <a:pt x="1658722" y="3317443"/>
                    </a:cubicBezTo>
                    <a:cubicBezTo>
                      <a:pt x="742636" y="3317443"/>
                      <a:pt x="0" y="2574808"/>
                      <a:pt x="0" y="1658722"/>
                    </a:cubicBezTo>
                    <a:cubicBezTo>
                      <a:pt x="0" y="1149429"/>
                      <a:pt x="229619" y="693849"/>
                      <a:pt x="590874" y="389582"/>
                    </a:cubicBezTo>
                    <a:cubicBezTo>
                      <a:pt x="591445" y="389096"/>
                      <a:pt x="591931" y="388544"/>
                      <a:pt x="592512" y="388058"/>
                    </a:cubicBezTo>
                    <a:cubicBezTo>
                      <a:pt x="657825" y="333261"/>
                      <a:pt x="755190" y="341776"/>
                      <a:pt x="809997" y="407089"/>
                    </a:cubicBezTo>
                    <a:cubicBezTo>
                      <a:pt x="864794" y="472392"/>
                      <a:pt x="856278" y="569767"/>
                      <a:pt x="790975" y="624573"/>
                    </a:cubicBezTo>
                    <a:lnTo>
                      <a:pt x="791013" y="624621"/>
                    </a:lnTo>
                    <a:cubicBezTo>
                      <a:pt x="496195" y="872261"/>
                      <a:pt x="308743" y="1243575"/>
                      <a:pt x="308743" y="1658722"/>
                    </a:cubicBezTo>
                    <a:cubicBezTo>
                      <a:pt x="308743" y="2404291"/>
                      <a:pt x="913152" y="3008700"/>
                      <a:pt x="1658722" y="3008700"/>
                    </a:cubicBezTo>
                    <a:cubicBezTo>
                      <a:pt x="2404291" y="3008700"/>
                      <a:pt x="3008700" y="2404291"/>
                      <a:pt x="3008700" y="1658722"/>
                    </a:cubicBezTo>
                    <a:cubicBezTo>
                      <a:pt x="3008700" y="913152"/>
                      <a:pt x="2404291" y="308743"/>
                      <a:pt x="1658722" y="308743"/>
                    </a:cubicBezTo>
                    <a:lnTo>
                      <a:pt x="1658722" y="308743"/>
                    </a:lnTo>
                    <a:cubicBezTo>
                      <a:pt x="1573463" y="308743"/>
                      <a:pt x="1504350" y="239630"/>
                      <a:pt x="1504350" y="154372"/>
                    </a:cubicBezTo>
                    <a:cubicBezTo>
                      <a:pt x="1504350" y="69113"/>
                      <a:pt x="1573463" y="0"/>
                      <a:pt x="1658722" y="0"/>
                    </a:cubicBezTo>
                    <a:cubicBezTo>
                      <a:pt x="1658798" y="0"/>
                      <a:pt x="1658874" y="10"/>
                      <a:pt x="1658950" y="10"/>
                    </a:cubicBezTo>
                    <a:cubicBezTo>
                      <a:pt x="2574931" y="124"/>
                      <a:pt x="3317443" y="742712"/>
                      <a:pt x="3317443" y="165872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0" name="Freeform: Shape 7">
                <a:extLst>
                  <a:ext uri="{FF2B5EF4-FFF2-40B4-BE49-F238E27FC236}">
                    <a16:creationId xmlns:a16="http://schemas.microsoft.com/office/drawing/2014/main" id="{5865316B-4B35-3E83-5430-72A4D652E6F7}"/>
                  </a:ext>
                </a:extLst>
              </p:cNvPr>
              <p:cNvSpPr/>
              <p:nvPr/>
            </p:nvSpPr>
            <p:spPr>
              <a:xfrm>
                <a:off x="3729681" y="1329610"/>
                <a:ext cx="4282368" cy="4282378"/>
              </a:xfrm>
              <a:custGeom>
                <a:avLst/>
                <a:gdLst>
                  <a:gd name="connsiteX0" fmla="*/ 3934920 w 3934920"/>
                  <a:gd name="connsiteY0" fmla="*/ 1967474 h 3934929"/>
                  <a:gd name="connsiteX1" fmla="*/ 1967465 w 3934920"/>
                  <a:gd name="connsiteY1" fmla="*/ 3934930 h 3934929"/>
                  <a:gd name="connsiteX2" fmla="*/ 0 w 3934920"/>
                  <a:gd name="connsiteY2" fmla="*/ 1967474 h 3934929"/>
                  <a:gd name="connsiteX3" fmla="*/ 263357 w 3934920"/>
                  <a:gd name="connsiteY3" fmla="*/ 983609 h 3934929"/>
                  <a:gd name="connsiteX4" fmla="*/ 263585 w 3934920"/>
                  <a:gd name="connsiteY4" fmla="*/ 983742 h 3934929"/>
                  <a:gd name="connsiteX5" fmla="*/ 474459 w 3934920"/>
                  <a:gd name="connsiteY5" fmla="*/ 927240 h 3934929"/>
                  <a:gd name="connsiteX6" fmla="*/ 530962 w 3934920"/>
                  <a:gd name="connsiteY6" fmla="*/ 1138114 h 3934929"/>
                  <a:gd name="connsiteX7" fmla="*/ 529133 w 3934920"/>
                  <a:gd name="connsiteY7" fmla="*/ 1140943 h 3934929"/>
                  <a:gd name="connsiteX8" fmla="*/ 308743 w 3934920"/>
                  <a:gd name="connsiteY8" fmla="*/ 1967474 h 3934929"/>
                  <a:gd name="connsiteX9" fmla="*/ 1967465 w 3934920"/>
                  <a:gd name="connsiteY9" fmla="*/ 3626196 h 3934929"/>
                  <a:gd name="connsiteX10" fmla="*/ 3626187 w 3934920"/>
                  <a:gd name="connsiteY10" fmla="*/ 1967474 h 3934929"/>
                  <a:gd name="connsiteX11" fmla="*/ 1967465 w 3934920"/>
                  <a:gd name="connsiteY11" fmla="*/ 308753 h 3934929"/>
                  <a:gd name="connsiteX12" fmla="*/ 1967465 w 3934920"/>
                  <a:gd name="connsiteY12" fmla="*/ 308743 h 3934929"/>
                  <a:gd name="connsiteX13" fmla="*/ 1813093 w 3934920"/>
                  <a:gd name="connsiteY13" fmla="*/ 154372 h 3934929"/>
                  <a:gd name="connsiteX14" fmla="*/ 1967465 w 3934920"/>
                  <a:gd name="connsiteY14" fmla="*/ 0 h 3934929"/>
                  <a:gd name="connsiteX15" fmla="*/ 1967808 w 3934920"/>
                  <a:gd name="connsiteY15" fmla="*/ 19 h 3934929"/>
                  <a:gd name="connsiteX16" fmla="*/ 3934920 w 3934920"/>
                  <a:gd name="connsiteY16" fmla="*/ 1967474 h 393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4920" h="3934929">
                    <a:moveTo>
                      <a:pt x="3934920" y="1967474"/>
                    </a:moveTo>
                    <a:cubicBezTo>
                      <a:pt x="3934920" y="3054077"/>
                      <a:pt x="3054058" y="3934930"/>
                      <a:pt x="1967465" y="3934930"/>
                    </a:cubicBezTo>
                    <a:cubicBezTo>
                      <a:pt x="880872" y="3934930"/>
                      <a:pt x="0" y="3054067"/>
                      <a:pt x="0" y="1967474"/>
                    </a:cubicBezTo>
                    <a:cubicBezTo>
                      <a:pt x="0" y="1609049"/>
                      <a:pt x="95898" y="1273035"/>
                      <a:pt x="263357" y="983609"/>
                    </a:cubicBezTo>
                    <a:lnTo>
                      <a:pt x="263585" y="983742"/>
                    </a:lnTo>
                    <a:cubicBezTo>
                      <a:pt x="306210" y="909904"/>
                      <a:pt x="400622" y="884615"/>
                      <a:pt x="474459" y="927240"/>
                    </a:cubicBezTo>
                    <a:cubicBezTo>
                      <a:pt x="548297" y="969864"/>
                      <a:pt x="573595" y="1064276"/>
                      <a:pt x="530962" y="1138114"/>
                    </a:cubicBezTo>
                    <a:cubicBezTo>
                      <a:pt x="530390" y="1139095"/>
                      <a:pt x="529714" y="1139981"/>
                      <a:pt x="529133" y="1140943"/>
                    </a:cubicBezTo>
                    <a:cubicBezTo>
                      <a:pt x="388991" y="1384297"/>
                      <a:pt x="308743" y="1666494"/>
                      <a:pt x="308743" y="1967474"/>
                    </a:cubicBezTo>
                    <a:cubicBezTo>
                      <a:pt x="308743" y="2883560"/>
                      <a:pt x="1051379" y="3626196"/>
                      <a:pt x="1967465" y="3626196"/>
                    </a:cubicBezTo>
                    <a:cubicBezTo>
                      <a:pt x="2883551" y="3626196"/>
                      <a:pt x="3626187" y="2883560"/>
                      <a:pt x="3626187" y="1967474"/>
                    </a:cubicBezTo>
                    <a:cubicBezTo>
                      <a:pt x="3626187" y="1051389"/>
                      <a:pt x="2883551" y="308753"/>
                      <a:pt x="1967465" y="308753"/>
                    </a:cubicBezTo>
                    <a:lnTo>
                      <a:pt x="1967465" y="308743"/>
                    </a:lnTo>
                    <a:cubicBezTo>
                      <a:pt x="1882207" y="308743"/>
                      <a:pt x="1813093" y="239630"/>
                      <a:pt x="1813093" y="154372"/>
                    </a:cubicBezTo>
                    <a:cubicBezTo>
                      <a:pt x="1813093" y="69113"/>
                      <a:pt x="1882207" y="0"/>
                      <a:pt x="1967465" y="0"/>
                    </a:cubicBezTo>
                    <a:cubicBezTo>
                      <a:pt x="1967579" y="0"/>
                      <a:pt x="1967694" y="19"/>
                      <a:pt x="1967808" y="19"/>
                    </a:cubicBezTo>
                    <a:cubicBezTo>
                      <a:pt x="3054239" y="210"/>
                      <a:pt x="3934920" y="880996"/>
                      <a:pt x="3934920" y="1967474"/>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1" name="Freeform: Shape 8">
                <a:extLst>
                  <a:ext uri="{FF2B5EF4-FFF2-40B4-BE49-F238E27FC236}">
                    <a16:creationId xmlns:a16="http://schemas.microsoft.com/office/drawing/2014/main" id="{08B3F171-9012-A5EB-5692-CE5DDBB2ABDC}"/>
                  </a:ext>
                </a:extLst>
              </p:cNvPr>
              <p:cNvSpPr/>
              <p:nvPr/>
            </p:nvSpPr>
            <p:spPr>
              <a:xfrm>
                <a:off x="7903171" y="1315591"/>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2" name="Freeform: Shape 9">
                <a:extLst>
                  <a:ext uri="{FF2B5EF4-FFF2-40B4-BE49-F238E27FC236}">
                    <a16:creationId xmlns:a16="http://schemas.microsoft.com/office/drawing/2014/main" id="{2D3ABF78-36D3-FDD5-6806-36183C6F0402}"/>
                  </a:ext>
                </a:extLst>
              </p:cNvPr>
              <p:cNvSpPr/>
              <p:nvPr/>
            </p:nvSpPr>
            <p:spPr>
              <a:xfrm>
                <a:off x="8323353" y="2130923"/>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bg1"/>
                  </a:solidFill>
                </a:endParaRPr>
              </a:p>
            </p:txBody>
          </p:sp>
          <p:sp>
            <p:nvSpPr>
              <p:cNvPr id="23" name="Freeform: Shape 10">
                <a:extLst>
                  <a:ext uri="{FF2B5EF4-FFF2-40B4-BE49-F238E27FC236}">
                    <a16:creationId xmlns:a16="http://schemas.microsoft.com/office/drawing/2014/main" id="{BA16AE7D-4341-DF36-2D94-C946D61F8214}"/>
                  </a:ext>
                </a:extLst>
              </p:cNvPr>
              <p:cNvSpPr/>
              <p:nvPr/>
            </p:nvSpPr>
            <p:spPr>
              <a:xfrm>
                <a:off x="8473337" y="3058076"/>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1" y="650824"/>
                      <a:pt x="0" y="505132"/>
                      <a:pt x="0" y="325412"/>
                    </a:cubicBezTo>
                    <a:cubicBezTo>
                      <a:pt x="0" y="145692"/>
                      <a:pt x="145691"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4" name="Freeform: Shape 11">
                <a:extLst>
                  <a:ext uri="{FF2B5EF4-FFF2-40B4-BE49-F238E27FC236}">
                    <a16:creationId xmlns:a16="http://schemas.microsoft.com/office/drawing/2014/main" id="{5B63A78C-EDA8-036E-3F30-20F97960A044}"/>
                  </a:ext>
                </a:extLst>
              </p:cNvPr>
              <p:cNvSpPr/>
              <p:nvPr/>
            </p:nvSpPr>
            <p:spPr>
              <a:xfrm>
                <a:off x="8322983" y="3985228"/>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5" name="Freeform: Shape 12">
                <a:extLst>
                  <a:ext uri="{FF2B5EF4-FFF2-40B4-BE49-F238E27FC236}">
                    <a16:creationId xmlns:a16="http://schemas.microsoft.com/office/drawing/2014/main" id="{E29BAC98-24C3-4636-FC92-F1FB1F749785}"/>
                  </a:ext>
                </a:extLst>
              </p:cNvPr>
              <p:cNvSpPr/>
              <p:nvPr/>
            </p:nvSpPr>
            <p:spPr>
              <a:xfrm>
                <a:off x="7903171" y="4800561"/>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6" name="Kotak Teks 3">
                <a:extLst>
                  <a:ext uri="{FF2B5EF4-FFF2-40B4-BE49-F238E27FC236}">
                    <a16:creationId xmlns:a16="http://schemas.microsoft.com/office/drawing/2014/main" id="{EFBD813F-34EF-083F-651B-0CA6E0BE5861}"/>
                  </a:ext>
                </a:extLst>
              </p:cNvPr>
              <p:cNvSpPr txBox="1"/>
              <p:nvPr/>
            </p:nvSpPr>
            <p:spPr>
              <a:xfrm>
                <a:off x="7888665" y="1501860"/>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01</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7" name="Kotak Teks 3">
                <a:extLst>
                  <a:ext uri="{FF2B5EF4-FFF2-40B4-BE49-F238E27FC236}">
                    <a16:creationId xmlns:a16="http://schemas.microsoft.com/office/drawing/2014/main" id="{C37DE34B-64A3-55D1-F32A-0F2DC405D460}"/>
                  </a:ext>
                </a:extLst>
              </p:cNvPr>
              <p:cNvSpPr txBox="1"/>
              <p:nvPr/>
            </p:nvSpPr>
            <p:spPr>
              <a:xfrm>
                <a:off x="8308847" y="2317192"/>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02</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8" name="Kotak Teks 3">
                <a:extLst>
                  <a:ext uri="{FF2B5EF4-FFF2-40B4-BE49-F238E27FC236}">
                    <a16:creationId xmlns:a16="http://schemas.microsoft.com/office/drawing/2014/main" id="{B6881E61-227B-ECF2-4513-49BAE0AF9A93}"/>
                  </a:ext>
                </a:extLst>
              </p:cNvPr>
              <p:cNvSpPr txBox="1"/>
              <p:nvPr/>
            </p:nvSpPr>
            <p:spPr>
              <a:xfrm>
                <a:off x="8458831" y="3244345"/>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03</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9" name="Kotak Teks 3">
                <a:extLst>
                  <a:ext uri="{FF2B5EF4-FFF2-40B4-BE49-F238E27FC236}">
                    <a16:creationId xmlns:a16="http://schemas.microsoft.com/office/drawing/2014/main" id="{996CAD61-3002-5393-0F0C-3C7406006BC9}"/>
                  </a:ext>
                </a:extLst>
              </p:cNvPr>
              <p:cNvSpPr txBox="1"/>
              <p:nvPr/>
            </p:nvSpPr>
            <p:spPr>
              <a:xfrm>
                <a:off x="8308477" y="4171497"/>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04</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30" name="Kotak Teks 3">
                <a:extLst>
                  <a:ext uri="{FF2B5EF4-FFF2-40B4-BE49-F238E27FC236}">
                    <a16:creationId xmlns:a16="http://schemas.microsoft.com/office/drawing/2014/main" id="{24A0B1AC-8A73-218B-313C-AAC3E2D2E064}"/>
                  </a:ext>
                </a:extLst>
              </p:cNvPr>
              <p:cNvSpPr txBox="1"/>
              <p:nvPr/>
            </p:nvSpPr>
            <p:spPr>
              <a:xfrm>
                <a:off x="7888665" y="4986830"/>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05</a:t>
                </a:r>
                <a:endParaRPr lang="en-ID" spc="100" dirty="0">
                  <a:solidFill>
                    <a:schemeClr val="bg1"/>
                  </a:solidFill>
                  <a:latin typeface="Rubik Medium" pitchFamily="2" charset="-79"/>
                  <a:ea typeface="Roboto" panose="02000000000000000000" pitchFamily="2" charset="0"/>
                  <a:cs typeface="Rubik Medium" pitchFamily="2" charset="-79"/>
                </a:endParaRPr>
              </a:p>
            </p:txBody>
          </p:sp>
        </p:grpSp>
      </p:grpSp>
    </p:spTree>
    <p:extLst>
      <p:ext uri="{BB962C8B-B14F-4D97-AF65-F5344CB8AC3E}">
        <p14:creationId xmlns:p14="http://schemas.microsoft.com/office/powerpoint/2010/main" val="1465362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D96A732-E96A-88B5-A148-6E18E4DD7891}"/>
              </a:ext>
            </a:extLst>
          </p:cNvPr>
          <p:cNvGrpSpPr/>
          <p:nvPr/>
        </p:nvGrpSpPr>
        <p:grpSpPr>
          <a:xfrm>
            <a:off x="1690958" y="2494146"/>
            <a:ext cx="9523142" cy="3442856"/>
            <a:chOff x="845479" y="2346742"/>
            <a:chExt cx="10501042" cy="3796392"/>
          </a:xfrm>
        </p:grpSpPr>
        <p:sp>
          <p:nvSpPr>
            <p:cNvPr id="4" name="Freeform 8">
              <a:extLst>
                <a:ext uri="{FF2B5EF4-FFF2-40B4-BE49-F238E27FC236}">
                  <a16:creationId xmlns:a16="http://schemas.microsoft.com/office/drawing/2014/main" id="{AAD52724-1733-8529-8FED-61DDBEE478B5}"/>
                </a:ext>
              </a:extLst>
            </p:cNvPr>
            <p:cNvSpPr>
              <a:spLocks/>
            </p:cNvSpPr>
            <p:nvPr/>
          </p:nvSpPr>
          <p:spPr bwMode="auto">
            <a:xfrm rot="10800000">
              <a:off x="3972908" y="2740974"/>
              <a:ext cx="1747955" cy="1037757"/>
            </a:xfrm>
            <a:custGeom>
              <a:avLst/>
              <a:gdLst>
                <a:gd name="T0" fmla="*/ 206 w 254"/>
                <a:gd name="T1" fmla="*/ 0 h 150"/>
                <a:gd name="T2" fmla="*/ 0 w 254"/>
                <a:gd name="T3" fmla="*/ 150 h 150"/>
                <a:gd name="T4" fmla="*/ 254 w 254"/>
                <a:gd name="T5" fmla="*/ 150 h 150"/>
                <a:gd name="T6" fmla="*/ 206 w 254"/>
                <a:gd name="T7" fmla="*/ 0 h 150"/>
              </a:gdLst>
              <a:ahLst/>
              <a:cxnLst>
                <a:cxn ang="0">
                  <a:pos x="T0" y="T1"/>
                </a:cxn>
                <a:cxn ang="0">
                  <a:pos x="T2" y="T3"/>
                </a:cxn>
                <a:cxn ang="0">
                  <a:pos x="T4" y="T5"/>
                </a:cxn>
                <a:cxn ang="0">
                  <a:pos x="T6" y="T7"/>
                </a:cxn>
              </a:cxnLst>
              <a:rect l="0" t="0" r="r" b="b"/>
              <a:pathLst>
                <a:path w="254" h="150">
                  <a:moveTo>
                    <a:pt x="206" y="0"/>
                  </a:moveTo>
                  <a:cubicBezTo>
                    <a:pt x="0" y="150"/>
                    <a:pt x="0" y="150"/>
                    <a:pt x="0" y="150"/>
                  </a:cubicBezTo>
                  <a:cubicBezTo>
                    <a:pt x="254" y="150"/>
                    <a:pt x="254" y="150"/>
                    <a:pt x="254" y="150"/>
                  </a:cubicBezTo>
                  <a:cubicBezTo>
                    <a:pt x="254" y="97"/>
                    <a:pt x="238" y="44"/>
                    <a:pt x="206" y="0"/>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5" name="Freeform 7">
              <a:extLst>
                <a:ext uri="{FF2B5EF4-FFF2-40B4-BE49-F238E27FC236}">
                  <a16:creationId xmlns:a16="http://schemas.microsoft.com/office/drawing/2014/main" id="{9DA46529-CE6F-D903-1F2F-641EDBC64B8C}"/>
                </a:ext>
              </a:extLst>
            </p:cNvPr>
            <p:cNvSpPr>
              <a:spLocks/>
            </p:cNvSpPr>
            <p:nvPr/>
          </p:nvSpPr>
          <p:spPr bwMode="auto">
            <a:xfrm rot="10800000">
              <a:off x="5063886" y="2729681"/>
              <a:ext cx="1301545" cy="2110298"/>
            </a:xfrm>
            <a:custGeom>
              <a:avLst/>
              <a:gdLst>
                <a:gd name="T0" fmla="*/ 95 w 189"/>
                <a:gd name="T1" fmla="*/ 0 h 305"/>
                <a:gd name="T2" fmla="*/ 0 w 189"/>
                <a:gd name="T3" fmla="*/ 15 h 305"/>
                <a:gd name="T4" fmla="*/ 95 w 189"/>
                <a:gd name="T5" fmla="*/ 305 h 305"/>
                <a:gd name="T6" fmla="*/ 189 w 189"/>
                <a:gd name="T7" fmla="*/ 15 h 305"/>
                <a:gd name="T8" fmla="*/ 95 w 189"/>
                <a:gd name="T9" fmla="*/ 0 h 305"/>
              </a:gdLst>
              <a:ahLst/>
              <a:cxnLst>
                <a:cxn ang="0">
                  <a:pos x="T0" y="T1"/>
                </a:cxn>
                <a:cxn ang="0">
                  <a:pos x="T2" y="T3"/>
                </a:cxn>
                <a:cxn ang="0">
                  <a:pos x="T4" y="T5"/>
                </a:cxn>
                <a:cxn ang="0">
                  <a:pos x="T6" y="T7"/>
                </a:cxn>
                <a:cxn ang="0">
                  <a:pos x="T8" y="T9"/>
                </a:cxn>
              </a:cxnLst>
              <a:rect l="0" t="0" r="r" b="b"/>
              <a:pathLst>
                <a:path w="189" h="305">
                  <a:moveTo>
                    <a:pt x="95" y="0"/>
                  </a:moveTo>
                  <a:cubicBezTo>
                    <a:pt x="62" y="0"/>
                    <a:pt x="30" y="5"/>
                    <a:pt x="0" y="15"/>
                  </a:cubicBezTo>
                  <a:cubicBezTo>
                    <a:pt x="95" y="305"/>
                    <a:pt x="95" y="305"/>
                    <a:pt x="95" y="305"/>
                  </a:cubicBezTo>
                  <a:cubicBezTo>
                    <a:pt x="189" y="15"/>
                    <a:pt x="189" y="15"/>
                    <a:pt x="189" y="15"/>
                  </a:cubicBezTo>
                  <a:cubicBezTo>
                    <a:pt x="159" y="5"/>
                    <a:pt x="128" y="0"/>
                    <a:pt x="95" y="0"/>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6" name="Freeform 5">
              <a:extLst>
                <a:ext uri="{FF2B5EF4-FFF2-40B4-BE49-F238E27FC236}">
                  <a16:creationId xmlns:a16="http://schemas.microsoft.com/office/drawing/2014/main" id="{F573675B-714D-7A97-78FB-CAEC223B8E24}"/>
                </a:ext>
              </a:extLst>
            </p:cNvPr>
            <p:cNvSpPr>
              <a:spLocks/>
            </p:cNvSpPr>
            <p:nvPr/>
          </p:nvSpPr>
          <p:spPr bwMode="auto">
            <a:xfrm rot="10800000">
              <a:off x="5710310" y="2740974"/>
              <a:ext cx="2449456" cy="1446482"/>
            </a:xfrm>
            <a:custGeom>
              <a:avLst/>
              <a:gdLst>
                <a:gd name="T0" fmla="*/ 0 w 356"/>
                <a:gd name="T1" fmla="*/ 209 h 209"/>
                <a:gd name="T2" fmla="*/ 356 w 356"/>
                <a:gd name="T3" fmla="*/ 209 h 209"/>
                <a:gd name="T4" fmla="*/ 68 w 356"/>
                <a:gd name="T5" fmla="*/ 0 h 209"/>
                <a:gd name="T6" fmla="*/ 0 w 356"/>
                <a:gd name="T7" fmla="*/ 209 h 209"/>
              </a:gdLst>
              <a:ahLst/>
              <a:cxnLst>
                <a:cxn ang="0">
                  <a:pos x="T0" y="T1"/>
                </a:cxn>
                <a:cxn ang="0">
                  <a:pos x="T2" y="T3"/>
                </a:cxn>
                <a:cxn ang="0">
                  <a:pos x="T4" y="T5"/>
                </a:cxn>
                <a:cxn ang="0">
                  <a:pos x="T6" y="T7"/>
                </a:cxn>
              </a:cxnLst>
              <a:rect l="0" t="0" r="r" b="b"/>
              <a:pathLst>
                <a:path w="356" h="209">
                  <a:moveTo>
                    <a:pt x="0" y="209"/>
                  </a:moveTo>
                  <a:cubicBezTo>
                    <a:pt x="356" y="209"/>
                    <a:pt x="356" y="209"/>
                    <a:pt x="356" y="209"/>
                  </a:cubicBezTo>
                  <a:cubicBezTo>
                    <a:pt x="68" y="0"/>
                    <a:pt x="68" y="0"/>
                    <a:pt x="68" y="0"/>
                  </a:cubicBezTo>
                  <a:cubicBezTo>
                    <a:pt x="25" y="58"/>
                    <a:pt x="0" y="131"/>
                    <a:pt x="0" y="209"/>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7" name="Freeform 6">
              <a:extLst>
                <a:ext uri="{FF2B5EF4-FFF2-40B4-BE49-F238E27FC236}">
                  <a16:creationId xmlns:a16="http://schemas.microsoft.com/office/drawing/2014/main" id="{B17B9F9B-18CC-29D4-4164-8F7B37337EC7}"/>
                </a:ext>
              </a:extLst>
            </p:cNvPr>
            <p:cNvSpPr>
              <a:spLocks/>
            </p:cNvSpPr>
            <p:nvPr/>
          </p:nvSpPr>
          <p:spPr bwMode="auto">
            <a:xfrm rot="10800000">
              <a:off x="4158428" y="2729680"/>
              <a:ext cx="1562435" cy="1840715"/>
            </a:xfrm>
            <a:custGeom>
              <a:avLst/>
              <a:gdLst>
                <a:gd name="T0" fmla="*/ 87 w 227"/>
                <a:gd name="T1" fmla="*/ 0 h 266"/>
                <a:gd name="T2" fmla="*/ 0 w 227"/>
                <a:gd name="T3" fmla="*/ 266 h 266"/>
                <a:gd name="T4" fmla="*/ 227 w 227"/>
                <a:gd name="T5" fmla="*/ 102 h 266"/>
                <a:gd name="T6" fmla="*/ 87 w 227"/>
                <a:gd name="T7" fmla="*/ 0 h 266"/>
              </a:gdLst>
              <a:ahLst/>
              <a:cxnLst>
                <a:cxn ang="0">
                  <a:pos x="T0" y="T1"/>
                </a:cxn>
                <a:cxn ang="0">
                  <a:pos x="T2" y="T3"/>
                </a:cxn>
                <a:cxn ang="0">
                  <a:pos x="T4" y="T5"/>
                </a:cxn>
                <a:cxn ang="0">
                  <a:pos x="T6" y="T7"/>
                </a:cxn>
              </a:cxnLst>
              <a:rect l="0" t="0" r="r" b="b"/>
              <a:pathLst>
                <a:path w="227" h="266">
                  <a:moveTo>
                    <a:pt x="87" y="0"/>
                  </a:moveTo>
                  <a:cubicBezTo>
                    <a:pt x="0" y="266"/>
                    <a:pt x="0" y="266"/>
                    <a:pt x="0" y="266"/>
                  </a:cubicBezTo>
                  <a:cubicBezTo>
                    <a:pt x="227" y="102"/>
                    <a:pt x="227" y="102"/>
                    <a:pt x="227" y="102"/>
                  </a:cubicBezTo>
                  <a:cubicBezTo>
                    <a:pt x="192" y="53"/>
                    <a:pt x="142" y="18"/>
                    <a:pt x="87" y="0"/>
                  </a:cubicBezTo>
                  <a:close/>
                </a:path>
              </a:pathLst>
            </a:custGeom>
            <a:gradFill>
              <a:gsLst>
                <a:gs pos="0">
                  <a:srgbClr val="FC257B"/>
                </a:gs>
                <a:gs pos="57000">
                  <a:schemeClr val="accent2"/>
                </a:gs>
                <a:gs pos="100000">
                  <a:srgbClr val="FFC000"/>
                </a:gs>
              </a:gsLst>
              <a:lin ang="27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8" name="Freeform 9">
              <a:extLst>
                <a:ext uri="{FF2B5EF4-FFF2-40B4-BE49-F238E27FC236}">
                  <a16:creationId xmlns:a16="http://schemas.microsoft.com/office/drawing/2014/main" id="{57A511E0-3A54-7B06-ED65-4CE31DB1FCEC}"/>
                </a:ext>
              </a:extLst>
            </p:cNvPr>
            <p:cNvSpPr>
              <a:spLocks/>
            </p:cNvSpPr>
            <p:nvPr/>
          </p:nvSpPr>
          <p:spPr bwMode="auto">
            <a:xfrm rot="10800000">
              <a:off x="5710310" y="2740974"/>
              <a:ext cx="1846513" cy="2179869"/>
            </a:xfrm>
            <a:custGeom>
              <a:avLst/>
              <a:gdLst>
                <a:gd name="T0" fmla="*/ 0 w 268"/>
                <a:gd name="T1" fmla="*/ 121 h 315"/>
                <a:gd name="T2" fmla="*/ 268 w 268"/>
                <a:gd name="T3" fmla="*/ 315 h 315"/>
                <a:gd name="T4" fmla="*/ 165 w 268"/>
                <a:gd name="T5" fmla="*/ 0 h 315"/>
                <a:gd name="T6" fmla="*/ 0 w 268"/>
                <a:gd name="T7" fmla="*/ 121 h 315"/>
              </a:gdLst>
              <a:ahLst/>
              <a:cxnLst>
                <a:cxn ang="0">
                  <a:pos x="T0" y="T1"/>
                </a:cxn>
                <a:cxn ang="0">
                  <a:pos x="T2" y="T3"/>
                </a:cxn>
                <a:cxn ang="0">
                  <a:pos x="T4" y="T5"/>
                </a:cxn>
                <a:cxn ang="0">
                  <a:pos x="T6" y="T7"/>
                </a:cxn>
              </a:cxnLst>
              <a:rect l="0" t="0" r="r" b="b"/>
              <a:pathLst>
                <a:path w="268" h="315">
                  <a:moveTo>
                    <a:pt x="0" y="121"/>
                  </a:moveTo>
                  <a:cubicBezTo>
                    <a:pt x="268" y="315"/>
                    <a:pt x="268" y="315"/>
                    <a:pt x="268" y="315"/>
                  </a:cubicBezTo>
                  <a:cubicBezTo>
                    <a:pt x="165" y="0"/>
                    <a:pt x="165" y="0"/>
                    <a:pt x="165" y="0"/>
                  </a:cubicBezTo>
                  <a:cubicBezTo>
                    <a:pt x="96" y="23"/>
                    <a:pt x="39" y="66"/>
                    <a:pt x="0" y="121"/>
                  </a:cubicBezTo>
                  <a:close/>
                </a:path>
              </a:pathLst>
            </a:custGeom>
            <a:gradFill>
              <a:gsLst>
                <a:gs pos="0">
                  <a:srgbClr val="FC257B"/>
                </a:gs>
                <a:gs pos="57000">
                  <a:schemeClr val="accent2"/>
                </a:gs>
                <a:gs pos="100000">
                  <a:srgbClr val="FFC000"/>
                </a:gs>
              </a:gsLst>
              <a:lin ang="27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cxnSp>
          <p:nvCxnSpPr>
            <p:cNvPr id="9" name="Straight Connector 8">
              <a:extLst>
                <a:ext uri="{FF2B5EF4-FFF2-40B4-BE49-F238E27FC236}">
                  <a16:creationId xmlns:a16="http://schemas.microsoft.com/office/drawing/2014/main" id="{03290DAB-6215-2372-3A07-3017A06A314E}"/>
                </a:ext>
              </a:extLst>
            </p:cNvPr>
            <p:cNvCxnSpPr/>
            <p:nvPr/>
          </p:nvCxnSpPr>
          <p:spPr>
            <a:xfrm flipV="1">
              <a:off x="8094165" y="3341799"/>
              <a:ext cx="472935" cy="1"/>
            </a:xfrm>
            <a:prstGeom prst="line">
              <a:avLst/>
            </a:prstGeom>
            <a:ln w="12700" cmpd="sng">
              <a:solidFill>
                <a:schemeClr val="bg1"/>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0" name="Freeform 9">
              <a:extLst>
                <a:ext uri="{FF2B5EF4-FFF2-40B4-BE49-F238E27FC236}">
                  <a16:creationId xmlns:a16="http://schemas.microsoft.com/office/drawing/2014/main" id="{397C5AF8-7FC4-8D82-E16D-D1E5ED6ADE60}"/>
                </a:ext>
              </a:extLst>
            </p:cNvPr>
            <p:cNvSpPr/>
            <p:nvPr/>
          </p:nvSpPr>
          <p:spPr>
            <a:xfrm rot="10800000" flipH="1" flipV="1">
              <a:off x="7192784" y="4467317"/>
              <a:ext cx="728102" cy="22795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11" name="Freeform 10">
              <a:extLst>
                <a:ext uri="{FF2B5EF4-FFF2-40B4-BE49-F238E27FC236}">
                  <a16:creationId xmlns:a16="http://schemas.microsoft.com/office/drawing/2014/main" id="{67929A2A-DB3F-294E-B655-2FD15CBB7F1B}"/>
                </a:ext>
              </a:extLst>
            </p:cNvPr>
            <p:cNvSpPr/>
            <p:nvPr/>
          </p:nvSpPr>
          <p:spPr>
            <a:xfrm rot="10800000" flipH="1" flipV="1">
              <a:off x="5751150" y="4829038"/>
              <a:ext cx="728102" cy="68547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12" name="Freeform 11">
              <a:extLst>
                <a:ext uri="{FF2B5EF4-FFF2-40B4-BE49-F238E27FC236}">
                  <a16:creationId xmlns:a16="http://schemas.microsoft.com/office/drawing/2014/main" id="{E71BE1EB-97B6-7444-2A47-D58AEF6D75C5}"/>
                </a:ext>
              </a:extLst>
            </p:cNvPr>
            <p:cNvSpPr/>
            <p:nvPr/>
          </p:nvSpPr>
          <p:spPr>
            <a:xfrm rot="10800000" flipV="1">
              <a:off x="3903669" y="4314274"/>
              <a:ext cx="728102" cy="38099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cxnSp>
          <p:nvCxnSpPr>
            <p:cNvPr id="13" name="Straight Connector 12">
              <a:extLst>
                <a:ext uri="{FF2B5EF4-FFF2-40B4-BE49-F238E27FC236}">
                  <a16:creationId xmlns:a16="http://schemas.microsoft.com/office/drawing/2014/main" id="{3EC309E3-C0B0-4F85-2D5E-AE3955027F3D}"/>
                </a:ext>
              </a:extLst>
            </p:cNvPr>
            <p:cNvCxnSpPr/>
            <p:nvPr/>
          </p:nvCxnSpPr>
          <p:spPr>
            <a:xfrm rot="10800000">
              <a:off x="3611930" y="3341799"/>
              <a:ext cx="484646" cy="0"/>
            </a:xfrm>
            <a:prstGeom prst="line">
              <a:avLst/>
            </a:prstGeom>
            <a:ln w="12700" cmpd="sng">
              <a:solidFill>
                <a:schemeClr val="bg1"/>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48A236A1-1C54-1D8E-C74E-6EDCEC3AA2BD}"/>
                </a:ext>
              </a:extLst>
            </p:cNvPr>
            <p:cNvSpPr txBox="1"/>
            <p:nvPr/>
          </p:nvSpPr>
          <p:spPr>
            <a:xfrm flipH="1">
              <a:off x="8756691" y="3016576"/>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5" name="TextBox 14">
              <a:extLst>
                <a:ext uri="{FF2B5EF4-FFF2-40B4-BE49-F238E27FC236}">
                  <a16:creationId xmlns:a16="http://schemas.microsoft.com/office/drawing/2014/main" id="{F7D4D56E-F84B-2A12-EF22-89FAD1946A80}"/>
                </a:ext>
              </a:extLst>
            </p:cNvPr>
            <p:cNvSpPr txBox="1"/>
            <p:nvPr/>
          </p:nvSpPr>
          <p:spPr>
            <a:xfrm flipH="1">
              <a:off x="8743722" y="2670122"/>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Fashion Design</a:t>
              </a:r>
            </a:p>
          </p:txBody>
        </p:sp>
        <p:sp>
          <p:nvSpPr>
            <p:cNvPr id="16" name="TextBox 15">
              <a:extLst>
                <a:ext uri="{FF2B5EF4-FFF2-40B4-BE49-F238E27FC236}">
                  <a16:creationId xmlns:a16="http://schemas.microsoft.com/office/drawing/2014/main" id="{96CCA0AA-8648-695B-E4FC-38780787C61D}"/>
                </a:ext>
              </a:extLst>
            </p:cNvPr>
            <p:cNvSpPr txBox="1"/>
            <p:nvPr/>
          </p:nvSpPr>
          <p:spPr>
            <a:xfrm flipH="1">
              <a:off x="8160022" y="4309738"/>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7" name="TextBox 16">
              <a:extLst>
                <a:ext uri="{FF2B5EF4-FFF2-40B4-BE49-F238E27FC236}">
                  <a16:creationId xmlns:a16="http://schemas.microsoft.com/office/drawing/2014/main" id="{BCD0389C-03DD-0D84-28D0-5AC1BE13B9BF}"/>
                </a:ext>
              </a:extLst>
            </p:cNvPr>
            <p:cNvSpPr txBox="1"/>
            <p:nvPr/>
          </p:nvSpPr>
          <p:spPr>
            <a:xfrm flipH="1">
              <a:off x="8160022" y="3953062"/>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Visual Design</a:t>
              </a:r>
            </a:p>
          </p:txBody>
        </p:sp>
        <p:sp>
          <p:nvSpPr>
            <p:cNvPr id="18" name="TextBox 17">
              <a:extLst>
                <a:ext uri="{FF2B5EF4-FFF2-40B4-BE49-F238E27FC236}">
                  <a16:creationId xmlns:a16="http://schemas.microsoft.com/office/drawing/2014/main" id="{B329E9AE-AFC4-F50D-AE3C-DBAAB9598F2D}"/>
                </a:ext>
              </a:extLst>
            </p:cNvPr>
            <p:cNvSpPr txBox="1"/>
            <p:nvPr/>
          </p:nvSpPr>
          <p:spPr>
            <a:xfrm flipH="1">
              <a:off x="6740617" y="5462957"/>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9" name="TextBox 18">
              <a:extLst>
                <a:ext uri="{FF2B5EF4-FFF2-40B4-BE49-F238E27FC236}">
                  <a16:creationId xmlns:a16="http://schemas.microsoft.com/office/drawing/2014/main" id="{F75F33C3-BE03-E9E5-E987-60F284C0A01E}"/>
                </a:ext>
              </a:extLst>
            </p:cNvPr>
            <p:cNvSpPr txBox="1"/>
            <p:nvPr/>
          </p:nvSpPr>
          <p:spPr>
            <a:xfrm flipH="1">
              <a:off x="6727648" y="5106280"/>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Wall Painting</a:t>
              </a:r>
            </a:p>
          </p:txBody>
        </p:sp>
        <p:sp>
          <p:nvSpPr>
            <p:cNvPr id="20" name="TextBox 19">
              <a:extLst>
                <a:ext uri="{FF2B5EF4-FFF2-40B4-BE49-F238E27FC236}">
                  <a16:creationId xmlns:a16="http://schemas.microsoft.com/office/drawing/2014/main" id="{7C6CC85B-EDC6-BB6D-C57B-3CB17BFCBACD}"/>
                </a:ext>
              </a:extLst>
            </p:cNvPr>
            <p:cNvSpPr txBox="1"/>
            <p:nvPr/>
          </p:nvSpPr>
          <p:spPr>
            <a:xfrm flipH="1">
              <a:off x="1062245" y="4472507"/>
              <a:ext cx="2576861" cy="680177"/>
            </a:xfrm>
            <a:prstGeom prst="rect">
              <a:avLst/>
            </a:prstGeom>
            <a:noFill/>
          </p:spPr>
          <p:txBody>
            <a:bodyPr wrap="square" rtlCol="0">
              <a:spAutoFit/>
            </a:bodyPr>
            <a:lstStyle/>
            <a:p>
              <a:pPr algn="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21" name="TextBox 20">
              <a:extLst>
                <a:ext uri="{FF2B5EF4-FFF2-40B4-BE49-F238E27FC236}">
                  <a16:creationId xmlns:a16="http://schemas.microsoft.com/office/drawing/2014/main" id="{86A73D6B-3626-67D9-748C-9F436BFC8CE2}"/>
                </a:ext>
              </a:extLst>
            </p:cNvPr>
            <p:cNvSpPr txBox="1"/>
            <p:nvPr/>
          </p:nvSpPr>
          <p:spPr>
            <a:xfrm flipH="1">
              <a:off x="1429177" y="4115830"/>
              <a:ext cx="2235867" cy="304892"/>
            </a:xfrm>
            <a:prstGeom prst="rect">
              <a:avLst/>
            </a:prstGeom>
            <a:noFill/>
          </p:spPr>
          <p:txBody>
            <a:bodyPr wrap="square" rtlCol="0">
              <a:spAutoFit/>
            </a:bodyPr>
            <a:lstStyle/>
            <a:p>
              <a:pPr algn="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Illustration Art</a:t>
              </a:r>
            </a:p>
          </p:txBody>
        </p:sp>
        <p:sp>
          <p:nvSpPr>
            <p:cNvPr id="22" name="TextBox 21">
              <a:extLst>
                <a:ext uri="{FF2B5EF4-FFF2-40B4-BE49-F238E27FC236}">
                  <a16:creationId xmlns:a16="http://schemas.microsoft.com/office/drawing/2014/main" id="{8CB710B6-00DD-111A-809F-4D9F18874CF2}"/>
                </a:ext>
              </a:extLst>
            </p:cNvPr>
            <p:cNvSpPr txBox="1"/>
            <p:nvPr/>
          </p:nvSpPr>
          <p:spPr>
            <a:xfrm flipH="1">
              <a:off x="845479" y="3026024"/>
              <a:ext cx="2576861" cy="680177"/>
            </a:xfrm>
            <a:prstGeom prst="rect">
              <a:avLst/>
            </a:prstGeom>
            <a:noFill/>
          </p:spPr>
          <p:txBody>
            <a:bodyPr wrap="square" rtlCol="0">
              <a:spAutoFit/>
            </a:bodyPr>
            <a:lstStyle/>
            <a:p>
              <a:pPr algn="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23" name="TextBox 22">
              <a:extLst>
                <a:ext uri="{FF2B5EF4-FFF2-40B4-BE49-F238E27FC236}">
                  <a16:creationId xmlns:a16="http://schemas.microsoft.com/office/drawing/2014/main" id="{B9D3D1EB-281F-9F81-A938-F583DE29B42F}"/>
                </a:ext>
              </a:extLst>
            </p:cNvPr>
            <p:cNvSpPr txBox="1"/>
            <p:nvPr/>
          </p:nvSpPr>
          <p:spPr>
            <a:xfrm flipH="1">
              <a:off x="1212894" y="2633825"/>
              <a:ext cx="2235867" cy="332592"/>
            </a:xfrm>
            <a:prstGeom prst="rect">
              <a:avLst/>
            </a:prstGeom>
            <a:noFill/>
          </p:spPr>
          <p:txBody>
            <a:bodyPr wrap="square" rtlCol="0">
              <a:spAutoFit/>
            </a:bodyPr>
            <a:lstStyle/>
            <a:p>
              <a:pPr algn="r">
                <a:lnSpc>
                  <a:spcPct val="150000"/>
                </a:lnSpc>
              </a:pPr>
              <a:r>
                <a:rPr lang="en-US" sz="1200">
                  <a:solidFill>
                    <a:schemeClr val="bg1"/>
                  </a:solidFill>
                  <a:latin typeface="Plus Jakarta Sans Medium" pitchFamily="2" charset="77"/>
                  <a:ea typeface="Roboto" panose="02000000000000000000" pitchFamily="2" charset="0"/>
                  <a:cs typeface="Plus Jakarta Sans Medium" pitchFamily="2" charset="77"/>
                </a:rPr>
                <a:t>Web Development</a:t>
              </a:r>
            </a:p>
          </p:txBody>
        </p:sp>
        <p:sp>
          <p:nvSpPr>
            <p:cNvPr id="24" name="Oval 23">
              <a:extLst>
                <a:ext uri="{FF2B5EF4-FFF2-40B4-BE49-F238E27FC236}">
                  <a16:creationId xmlns:a16="http://schemas.microsoft.com/office/drawing/2014/main" id="{174B1CFD-F513-15C8-2F84-1093F6E10B55}"/>
                </a:ext>
              </a:extLst>
            </p:cNvPr>
            <p:cNvSpPr/>
            <p:nvPr/>
          </p:nvSpPr>
          <p:spPr>
            <a:xfrm rot="10800000">
              <a:off x="5269426" y="2346742"/>
              <a:ext cx="794807" cy="794806"/>
            </a:xfrm>
            <a:prstGeom prst="ellipse">
              <a:avLst/>
            </a:prstGeom>
            <a:gradFill>
              <a:gsLst>
                <a:gs pos="0">
                  <a:srgbClr val="FC257B"/>
                </a:gs>
                <a:gs pos="57000">
                  <a:schemeClr val="accent2"/>
                </a:gs>
                <a:gs pos="100000">
                  <a:srgbClr val="FFC000"/>
                </a:gs>
              </a:gsLst>
              <a:lin ang="2700000" scaled="1"/>
            </a:gra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tx1">
                    <a:lumMod val="85000"/>
                    <a:lumOff val="15000"/>
                  </a:schemeClr>
                </a:solidFill>
                <a:latin typeface="Questrial" panose="02000509000000000000" pitchFamily="49" charset="0"/>
              </a:endParaRPr>
            </a:p>
          </p:txBody>
        </p:sp>
        <p:sp>
          <p:nvSpPr>
            <p:cNvPr id="25" name="Freeform: Shape 87">
              <a:extLst>
                <a:ext uri="{FF2B5EF4-FFF2-40B4-BE49-F238E27FC236}">
                  <a16:creationId xmlns:a16="http://schemas.microsoft.com/office/drawing/2014/main" id="{DD30D582-B323-EE0F-1CDA-D32FA1FBAF12}"/>
                </a:ext>
              </a:extLst>
            </p:cNvPr>
            <p:cNvSpPr/>
            <p:nvPr/>
          </p:nvSpPr>
          <p:spPr>
            <a:xfrm rot="167334">
              <a:off x="5767078" y="2567299"/>
              <a:ext cx="79561" cy="75140"/>
            </a:xfrm>
            <a:custGeom>
              <a:avLst/>
              <a:gdLst>
                <a:gd name="connsiteX0" fmla="*/ 139012 w 139788"/>
                <a:gd name="connsiteY0" fmla="*/ 4111 h 132022"/>
                <a:gd name="connsiteX1" fmla="*/ 0 w 139788"/>
                <a:gd name="connsiteY1" fmla="*/ 21196 h 132022"/>
                <a:gd name="connsiteX2" fmla="*/ 63682 w 139788"/>
                <a:gd name="connsiteY2" fmla="*/ 71676 h 132022"/>
                <a:gd name="connsiteX3" fmla="*/ 114937 w 139788"/>
                <a:gd name="connsiteY3" fmla="*/ 136910 h 132022"/>
                <a:gd name="connsiteX4" fmla="*/ 139012 w 139788"/>
                <a:gd name="connsiteY4" fmla="*/ 4111 h 132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8" h="132022">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6" name="Freeform: Shape 88">
              <a:extLst>
                <a:ext uri="{FF2B5EF4-FFF2-40B4-BE49-F238E27FC236}">
                  <a16:creationId xmlns:a16="http://schemas.microsoft.com/office/drawing/2014/main" id="{4107ABC3-F473-07E6-BD3E-EACA0D94B3F2}"/>
                </a:ext>
              </a:extLst>
            </p:cNvPr>
            <p:cNvSpPr/>
            <p:nvPr/>
          </p:nvSpPr>
          <p:spPr>
            <a:xfrm rot="167334">
              <a:off x="5485935" y="2675924"/>
              <a:ext cx="106081" cy="101661"/>
            </a:xfrm>
            <a:custGeom>
              <a:avLst/>
              <a:gdLst>
                <a:gd name="connsiteX0" fmla="*/ 189439 w 186385"/>
                <a:gd name="connsiteY0" fmla="*/ 11940 h 178618"/>
                <a:gd name="connsiteX1" fmla="*/ 163034 w 186385"/>
                <a:gd name="connsiteY1" fmla="*/ 1845 h 178618"/>
                <a:gd name="connsiteX2" fmla="*/ 131970 w 186385"/>
                <a:gd name="connsiteY2" fmla="*/ 8057 h 178618"/>
                <a:gd name="connsiteX3" fmla="*/ 8490 w 186385"/>
                <a:gd name="connsiteY3" fmla="*/ 131537 h 178618"/>
                <a:gd name="connsiteX4" fmla="*/ 34895 w 186385"/>
                <a:gd name="connsiteY4" fmla="*/ 180464 h 178618"/>
                <a:gd name="connsiteX5" fmla="*/ 138183 w 186385"/>
                <a:gd name="connsiteY5" fmla="*/ 157165 h 178618"/>
                <a:gd name="connsiteX6" fmla="*/ 189439 w 186385"/>
                <a:gd name="connsiteY6" fmla="*/ 11940 h 17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385" h="178618">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7" name="Freeform: Shape 89">
              <a:extLst>
                <a:ext uri="{FF2B5EF4-FFF2-40B4-BE49-F238E27FC236}">
                  <a16:creationId xmlns:a16="http://schemas.microsoft.com/office/drawing/2014/main" id="{19495ECD-85EA-8971-BCFF-EE205B93DC6E}"/>
                </a:ext>
              </a:extLst>
            </p:cNvPr>
            <p:cNvSpPr/>
            <p:nvPr/>
          </p:nvSpPr>
          <p:spPr>
            <a:xfrm rot="167334">
              <a:off x="5609563" y="2804147"/>
              <a:ext cx="101661" cy="110500"/>
            </a:xfrm>
            <a:custGeom>
              <a:avLst/>
              <a:gdLst>
                <a:gd name="connsiteX0" fmla="*/ 166937 w 178618"/>
                <a:gd name="connsiteY0" fmla="*/ 0 h 194151"/>
                <a:gd name="connsiteX1" fmla="*/ 24818 w 178618"/>
                <a:gd name="connsiteY1" fmla="*/ 49703 h 194151"/>
                <a:gd name="connsiteX2" fmla="*/ 743 w 178618"/>
                <a:gd name="connsiteY2" fmla="*/ 159980 h 194151"/>
                <a:gd name="connsiteX3" fmla="*/ 49669 w 178618"/>
                <a:gd name="connsiteY3" fmla="*/ 186385 h 194151"/>
                <a:gd name="connsiteX4" fmla="*/ 173149 w 178618"/>
                <a:gd name="connsiteY4" fmla="*/ 62905 h 194151"/>
                <a:gd name="connsiteX5" fmla="*/ 179362 w 178618"/>
                <a:gd name="connsiteY5" fmla="*/ 31841 h 194151"/>
                <a:gd name="connsiteX6" fmla="*/ 166937 w 178618"/>
                <a:gd name="connsiteY6" fmla="*/ 0 h 19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618" h="194151">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8" name="Freeform: Shape 90">
              <a:extLst>
                <a:ext uri="{FF2B5EF4-FFF2-40B4-BE49-F238E27FC236}">
                  <a16:creationId xmlns:a16="http://schemas.microsoft.com/office/drawing/2014/main" id="{564F29A4-3E89-AC8A-40FA-5703BA8CA3BB}"/>
                </a:ext>
              </a:extLst>
            </p:cNvPr>
            <p:cNvSpPr/>
            <p:nvPr/>
          </p:nvSpPr>
          <p:spPr>
            <a:xfrm rot="167334">
              <a:off x="5581577" y="2582168"/>
              <a:ext cx="234262" cy="234260"/>
            </a:xfrm>
            <a:custGeom>
              <a:avLst/>
              <a:gdLst>
                <a:gd name="connsiteX0" fmla="*/ 275694 w 411600"/>
                <a:gd name="connsiteY0" fmla="*/ 0 h 411600"/>
                <a:gd name="connsiteX1" fmla="*/ 127363 w 411600"/>
                <a:gd name="connsiteY1" fmla="*/ 100959 h 411600"/>
                <a:gd name="connsiteX2" fmla="*/ 0 w 411600"/>
                <a:gd name="connsiteY2" fmla="*/ 368887 h 411600"/>
                <a:gd name="connsiteX3" fmla="*/ 48149 w 411600"/>
                <a:gd name="connsiteY3" fmla="*/ 417036 h 411600"/>
                <a:gd name="connsiteX4" fmla="*/ 316855 w 411600"/>
                <a:gd name="connsiteY4" fmla="*/ 290450 h 411600"/>
                <a:gd name="connsiteX5" fmla="*/ 417813 w 411600"/>
                <a:gd name="connsiteY5" fmla="*/ 142895 h 411600"/>
                <a:gd name="connsiteX6" fmla="*/ 358791 w 411600"/>
                <a:gd name="connsiteY6" fmla="*/ 57469 h 411600"/>
                <a:gd name="connsiteX7" fmla="*/ 275694 w 411600"/>
                <a:gd name="connsiteY7" fmla="*/ 0 h 411600"/>
                <a:gd name="connsiteX8" fmla="*/ 315301 w 411600"/>
                <a:gd name="connsiteY8" fmla="*/ 167747 h 411600"/>
                <a:gd name="connsiteX9" fmla="*/ 249290 w 411600"/>
                <a:gd name="connsiteY9" fmla="*/ 167747 h 411600"/>
                <a:gd name="connsiteX10" fmla="*/ 249290 w 411600"/>
                <a:gd name="connsiteY10" fmla="*/ 101735 h 411600"/>
                <a:gd name="connsiteX11" fmla="*/ 315301 w 411600"/>
                <a:gd name="connsiteY11" fmla="*/ 101735 h 411600"/>
                <a:gd name="connsiteX12" fmla="*/ 315301 w 411600"/>
                <a:gd name="connsiteY12" fmla="*/ 167747 h 4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600" h="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9" name="Freeform: Shape 91">
              <a:extLst>
                <a:ext uri="{FF2B5EF4-FFF2-40B4-BE49-F238E27FC236}">
                  <a16:creationId xmlns:a16="http://schemas.microsoft.com/office/drawing/2014/main" id="{A01A9F2D-7A91-07ED-0310-640A1B52B10B}"/>
                </a:ext>
              </a:extLst>
            </p:cNvPr>
            <p:cNvSpPr/>
            <p:nvPr/>
          </p:nvSpPr>
          <p:spPr>
            <a:xfrm rot="167334">
              <a:off x="5522856" y="2801736"/>
              <a:ext cx="61881" cy="61881"/>
            </a:xfrm>
            <a:custGeom>
              <a:avLst/>
              <a:gdLst>
                <a:gd name="connsiteX0" fmla="*/ 90693 w 108724"/>
                <a:gd name="connsiteY0" fmla="*/ 19917 h 108724"/>
                <a:gd name="connsiteX1" fmla="*/ 54193 w 108724"/>
                <a:gd name="connsiteY1" fmla="*/ 12151 h 108724"/>
                <a:gd name="connsiteX2" fmla="*/ 2161 w 108724"/>
                <a:gd name="connsiteY2" fmla="*/ 108450 h 108724"/>
                <a:gd name="connsiteX3" fmla="*/ 98460 w 108724"/>
                <a:gd name="connsiteY3" fmla="*/ 56417 h 108724"/>
                <a:gd name="connsiteX4" fmla="*/ 90693 w 108724"/>
                <a:gd name="connsiteY4" fmla="*/ 19917 h 108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24" h="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grpSp>
      <p:sp>
        <p:nvSpPr>
          <p:cNvPr id="30" name="TextBox 29">
            <a:extLst>
              <a:ext uri="{FF2B5EF4-FFF2-40B4-BE49-F238E27FC236}">
                <a16:creationId xmlns:a16="http://schemas.microsoft.com/office/drawing/2014/main" id="{99E84F80-0E41-41C4-B3A5-3848F74A9F2F}"/>
              </a:ext>
            </a:extLst>
          </p:cNvPr>
          <p:cNvSpPr txBox="1"/>
          <p:nvPr/>
        </p:nvSpPr>
        <p:spPr>
          <a:xfrm>
            <a:off x="1834156" y="119057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Infographics</a:t>
            </a:r>
          </a:p>
        </p:txBody>
      </p:sp>
      <p:sp>
        <p:nvSpPr>
          <p:cNvPr id="31" name="TextBox 30">
            <a:extLst>
              <a:ext uri="{FF2B5EF4-FFF2-40B4-BE49-F238E27FC236}">
                <a16:creationId xmlns:a16="http://schemas.microsoft.com/office/drawing/2014/main" id="{9EF06315-6FDB-B9BE-F094-6A5A190CCD53}"/>
              </a:ext>
            </a:extLst>
          </p:cNvPr>
          <p:cNvSpPr txBox="1"/>
          <p:nvPr/>
        </p:nvSpPr>
        <p:spPr>
          <a:xfrm>
            <a:off x="1834156" y="882795"/>
            <a:ext cx="207744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INFOGRAPHICS</a:t>
            </a:r>
          </a:p>
        </p:txBody>
      </p:sp>
      <p:sp>
        <p:nvSpPr>
          <p:cNvPr id="32" name="Freeform 31">
            <a:extLst>
              <a:ext uri="{FF2B5EF4-FFF2-40B4-BE49-F238E27FC236}">
                <a16:creationId xmlns:a16="http://schemas.microsoft.com/office/drawing/2014/main" id="{E26292F0-D850-EA48-ACD2-0B8A52822DBE}"/>
              </a:ext>
            </a:extLst>
          </p:cNvPr>
          <p:cNvSpPr/>
          <p:nvPr/>
        </p:nvSpPr>
        <p:spPr>
          <a:xfrm>
            <a:off x="1921710"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224495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6ED13BE-A599-7965-3278-68D8440876C9}"/>
              </a:ext>
            </a:extLst>
          </p:cNvPr>
          <p:cNvGrpSpPr/>
          <p:nvPr/>
        </p:nvGrpSpPr>
        <p:grpSpPr>
          <a:xfrm>
            <a:off x="2407066" y="1613891"/>
            <a:ext cx="8038268" cy="3630217"/>
            <a:chOff x="2076866" y="1781512"/>
            <a:chExt cx="8038268" cy="3630217"/>
          </a:xfrm>
        </p:grpSpPr>
        <p:sp>
          <p:nvSpPr>
            <p:cNvPr id="4" name="TextBox 3">
              <a:extLst>
                <a:ext uri="{FF2B5EF4-FFF2-40B4-BE49-F238E27FC236}">
                  <a16:creationId xmlns:a16="http://schemas.microsoft.com/office/drawing/2014/main" id="{1C83227C-FA8D-BE0E-7C7D-544B95D1816B}"/>
                </a:ext>
              </a:extLst>
            </p:cNvPr>
            <p:cNvSpPr txBox="1"/>
            <p:nvPr/>
          </p:nvSpPr>
          <p:spPr>
            <a:xfrm>
              <a:off x="4233306"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2</a:t>
              </a:r>
            </a:p>
          </p:txBody>
        </p:sp>
        <p:sp>
          <p:nvSpPr>
            <p:cNvPr id="5" name="TextBox 4">
              <a:extLst>
                <a:ext uri="{FF2B5EF4-FFF2-40B4-BE49-F238E27FC236}">
                  <a16:creationId xmlns:a16="http://schemas.microsoft.com/office/drawing/2014/main" id="{FAA078E1-A925-371D-3E94-7C546A9AE893}"/>
                </a:ext>
              </a:extLst>
            </p:cNvPr>
            <p:cNvSpPr txBox="1"/>
            <p:nvPr/>
          </p:nvSpPr>
          <p:spPr>
            <a:xfrm>
              <a:off x="4133767"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3C57CC12-0D23-6F42-9356-1D9EB22EC7A1}"/>
                </a:ext>
              </a:extLst>
            </p:cNvPr>
            <p:cNvSpPr txBox="1"/>
            <p:nvPr/>
          </p:nvSpPr>
          <p:spPr>
            <a:xfrm>
              <a:off x="6307528"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3</a:t>
              </a:r>
            </a:p>
          </p:txBody>
        </p:sp>
        <p:sp>
          <p:nvSpPr>
            <p:cNvPr id="7" name="TextBox 6">
              <a:extLst>
                <a:ext uri="{FF2B5EF4-FFF2-40B4-BE49-F238E27FC236}">
                  <a16:creationId xmlns:a16="http://schemas.microsoft.com/office/drawing/2014/main" id="{D85A2CAF-6EE6-D82A-6811-984E7CDC63FE}"/>
                </a:ext>
              </a:extLst>
            </p:cNvPr>
            <p:cNvSpPr txBox="1"/>
            <p:nvPr/>
          </p:nvSpPr>
          <p:spPr>
            <a:xfrm>
              <a:off x="6207989"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0662C189-3F23-A62F-2E7C-5C87D0C8F754}"/>
                </a:ext>
              </a:extLst>
            </p:cNvPr>
            <p:cNvSpPr txBox="1"/>
            <p:nvPr/>
          </p:nvSpPr>
          <p:spPr>
            <a:xfrm>
              <a:off x="2230796"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1</a:t>
              </a:r>
            </a:p>
          </p:txBody>
        </p:sp>
        <p:sp>
          <p:nvSpPr>
            <p:cNvPr id="9" name="TextBox 8">
              <a:extLst>
                <a:ext uri="{FF2B5EF4-FFF2-40B4-BE49-F238E27FC236}">
                  <a16:creationId xmlns:a16="http://schemas.microsoft.com/office/drawing/2014/main" id="{B507640A-E961-8932-73ED-7D57C619BF9E}"/>
                </a:ext>
              </a:extLst>
            </p:cNvPr>
            <p:cNvSpPr txBox="1"/>
            <p:nvPr/>
          </p:nvSpPr>
          <p:spPr>
            <a:xfrm>
              <a:off x="2131257"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F7349BB5-4A3F-BBCE-9A84-6CE23662E518}"/>
                </a:ext>
              </a:extLst>
            </p:cNvPr>
            <p:cNvSpPr txBox="1"/>
            <p:nvPr/>
          </p:nvSpPr>
          <p:spPr>
            <a:xfrm>
              <a:off x="8254033" y="2574754"/>
              <a:ext cx="1745610"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4</a:t>
              </a:r>
            </a:p>
          </p:txBody>
        </p:sp>
        <p:sp>
          <p:nvSpPr>
            <p:cNvPr id="11" name="TextBox 10">
              <a:extLst>
                <a:ext uri="{FF2B5EF4-FFF2-40B4-BE49-F238E27FC236}">
                  <a16:creationId xmlns:a16="http://schemas.microsoft.com/office/drawing/2014/main" id="{817FF8A3-D74E-B4D1-A680-5C874990F50D}"/>
                </a:ext>
              </a:extLst>
            </p:cNvPr>
            <p:cNvSpPr txBox="1"/>
            <p:nvPr/>
          </p:nvSpPr>
          <p:spPr>
            <a:xfrm>
              <a:off x="8254032"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2" name="Group 11">
              <a:extLst>
                <a:ext uri="{FF2B5EF4-FFF2-40B4-BE49-F238E27FC236}">
                  <a16:creationId xmlns:a16="http://schemas.microsoft.com/office/drawing/2014/main" id="{940ED18C-F0E4-B529-2F1C-3ABDCB8D7AB8}"/>
                </a:ext>
              </a:extLst>
            </p:cNvPr>
            <p:cNvGrpSpPr/>
            <p:nvPr/>
          </p:nvGrpSpPr>
          <p:grpSpPr>
            <a:xfrm>
              <a:off x="2768736" y="1781512"/>
              <a:ext cx="6692965" cy="560850"/>
              <a:chOff x="2768736" y="2270129"/>
              <a:chExt cx="6692965" cy="560850"/>
            </a:xfrm>
          </p:grpSpPr>
          <p:sp>
            <p:nvSpPr>
              <p:cNvPr id="35" name="Oval 34">
                <a:extLst>
                  <a:ext uri="{FF2B5EF4-FFF2-40B4-BE49-F238E27FC236}">
                    <a16:creationId xmlns:a16="http://schemas.microsoft.com/office/drawing/2014/main" id="{1DF7A4CF-4942-A696-D868-933CB8DA3F2D}"/>
                  </a:ext>
                </a:extLst>
              </p:cNvPr>
              <p:cNvSpPr/>
              <p:nvPr/>
            </p:nvSpPr>
            <p:spPr>
              <a:xfrm>
                <a:off x="2768736" y="2270129"/>
                <a:ext cx="570190" cy="560850"/>
              </a:xfrm>
              <a:prstGeom prst="ellipse">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01</a:t>
                </a:r>
              </a:p>
            </p:txBody>
          </p:sp>
          <p:sp>
            <p:nvSpPr>
              <p:cNvPr id="36" name="Oval 35">
                <a:extLst>
                  <a:ext uri="{FF2B5EF4-FFF2-40B4-BE49-F238E27FC236}">
                    <a16:creationId xmlns:a16="http://schemas.microsoft.com/office/drawing/2014/main" id="{904A3C94-5809-939A-CB09-80A9B8CED70B}"/>
                  </a:ext>
                </a:extLst>
              </p:cNvPr>
              <p:cNvSpPr/>
              <p:nvPr/>
            </p:nvSpPr>
            <p:spPr>
              <a:xfrm>
                <a:off x="4771246" y="2270129"/>
                <a:ext cx="570190" cy="560850"/>
              </a:xfrm>
              <a:prstGeom prst="ellipse">
                <a:avLst/>
              </a:prstGeom>
              <a:gradFill>
                <a:gsLst>
                  <a:gs pos="0">
                    <a:schemeClr val="tx1">
                      <a:lumMod val="85000"/>
                      <a:lumOff val="15000"/>
                    </a:schemeClr>
                  </a:gs>
                  <a:gs pos="100000">
                    <a:schemeClr val="tx1">
                      <a:lumMod val="65000"/>
                      <a:lumOff val="3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02</a:t>
                </a:r>
              </a:p>
            </p:txBody>
          </p:sp>
          <p:sp>
            <p:nvSpPr>
              <p:cNvPr id="37" name="Oval 36">
                <a:extLst>
                  <a:ext uri="{FF2B5EF4-FFF2-40B4-BE49-F238E27FC236}">
                    <a16:creationId xmlns:a16="http://schemas.microsoft.com/office/drawing/2014/main" id="{4DA99378-032A-F6A7-1F4D-212A4C942B7C}"/>
                  </a:ext>
                </a:extLst>
              </p:cNvPr>
              <p:cNvSpPr/>
              <p:nvPr/>
            </p:nvSpPr>
            <p:spPr>
              <a:xfrm>
                <a:off x="6845468" y="2270129"/>
                <a:ext cx="570190" cy="560850"/>
              </a:xfrm>
              <a:prstGeom prst="ellipse">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03</a:t>
                </a:r>
              </a:p>
            </p:txBody>
          </p:sp>
          <p:sp>
            <p:nvSpPr>
              <p:cNvPr id="38" name="Oval 37">
                <a:extLst>
                  <a:ext uri="{FF2B5EF4-FFF2-40B4-BE49-F238E27FC236}">
                    <a16:creationId xmlns:a16="http://schemas.microsoft.com/office/drawing/2014/main" id="{C7583853-A2E2-8C9E-1A16-6E6BF58221E9}"/>
                  </a:ext>
                </a:extLst>
              </p:cNvPr>
              <p:cNvSpPr/>
              <p:nvPr/>
            </p:nvSpPr>
            <p:spPr>
              <a:xfrm>
                <a:off x="8891511" y="2270129"/>
                <a:ext cx="570190" cy="560850"/>
              </a:xfrm>
              <a:prstGeom prst="ellipse">
                <a:avLst/>
              </a:prstGeom>
              <a:gradFill>
                <a:gsLst>
                  <a:gs pos="0">
                    <a:schemeClr val="tx1">
                      <a:lumMod val="85000"/>
                      <a:lumOff val="15000"/>
                    </a:schemeClr>
                  </a:gs>
                  <a:gs pos="100000">
                    <a:schemeClr val="tx1">
                      <a:lumMod val="65000"/>
                      <a:lumOff val="3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04</a:t>
                </a:r>
              </a:p>
            </p:txBody>
          </p:sp>
        </p:grpSp>
        <p:grpSp>
          <p:nvGrpSpPr>
            <p:cNvPr id="13" name="Group 12">
              <a:extLst>
                <a:ext uri="{FF2B5EF4-FFF2-40B4-BE49-F238E27FC236}">
                  <a16:creationId xmlns:a16="http://schemas.microsoft.com/office/drawing/2014/main" id="{E1D9BA90-638D-CEDD-D184-BB70D108B010}"/>
                </a:ext>
              </a:extLst>
            </p:cNvPr>
            <p:cNvGrpSpPr/>
            <p:nvPr/>
          </p:nvGrpSpPr>
          <p:grpSpPr>
            <a:xfrm>
              <a:off x="2076866" y="3856755"/>
              <a:ext cx="8038268" cy="1554974"/>
              <a:chOff x="2076866" y="4345372"/>
              <a:chExt cx="8038268" cy="1554974"/>
            </a:xfrm>
          </p:grpSpPr>
          <p:sp>
            <p:nvSpPr>
              <p:cNvPr id="14" name="Freeform: Shape 2">
                <a:extLst>
                  <a:ext uri="{FF2B5EF4-FFF2-40B4-BE49-F238E27FC236}">
                    <a16:creationId xmlns:a16="http://schemas.microsoft.com/office/drawing/2014/main" id="{D9BBD7D6-AFF5-9C9E-78EE-8FD5AAC5ED3A}"/>
                  </a:ext>
                </a:extLst>
              </p:cNvPr>
              <p:cNvSpPr/>
              <p:nvPr/>
            </p:nvSpPr>
            <p:spPr>
              <a:xfrm>
                <a:off x="2076866" y="5464096"/>
                <a:ext cx="932756" cy="436239"/>
              </a:xfrm>
              <a:custGeom>
                <a:avLst/>
                <a:gdLst>
                  <a:gd name="connsiteX0" fmla="*/ 179984 w 769696"/>
                  <a:gd name="connsiteY0" fmla="*/ 10 h 359978"/>
                  <a:gd name="connsiteX1" fmla="*/ 0 w 769696"/>
                  <a:gd name="connsiteY1" fmla="*/ 179994 h 359978"/>
                  <a:gd name="connsiteX2" fmla="*/ 0 w 769696"/>
                  <a:gd name="connsiteY2" fmla="*/ 179994 h 359978"/>
                  <a:gd name="connsiteX3" fmla="*/ 179984 w 769696"/>
                  <a:gd name="connsiteY3" fmla="*/ 359979 h 359978"/>
                  <a:gd name="connsiteX4" fmla="*/ 769696 w 769696"/>
                  <a:gd name="connsiteY4" fmla="*/ 359979 h 359978"/>
                  <a:gd name="connsiteX5" fmla="*/ 769696 w 769696"/>
                  <a:gd name="connsiteY5" fmla="*/ 0 h 359978"/>
                  <a:gd name="connsiteX6" fmla="*/ 179984 w 769696"/>
                  <a:gd name="connsiteY6" fmla="*/ 0 h 35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9696" h="359978">
                    <a:moveTo>
                      <a:pt x="179984" y="10"/>
                    </a:moveTo>
                    <a:cubicBezTo>
                      <a:pt x="80581" y="10"/>
                      <a:pt x="0" y="80591"/>
                      <a:pt x="0" y="179994"/>
                    </a:cubicBezTo>
                    <a:lnTo>
                      <a:pt x="0" y="179994"/>
                    </a:lnTo>
                    <a:cubicBezTo>
                      <a:pt x="0" y="279397"/>
                      <a:pt x="80581" y="359979"/>
                      <a:pt x="179984" y="359979"/>
                    </a:cubicBezTo>
                    <a:lnTo>
                      <a:pt x="769696" y="359979"/>
                    </a:lnTo>
                    <a:lnTo>
                      <a:pt x="769696" y="0"/>
                    </a:lnTo>
                    <a:lnTo>
                      <a:pt x="179984" y="0"/>
                    </a:ln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5" name="Freeform: Shape 3">
                <a:extLst>
                  <a:ext uri="{FF2B5EF4-FFF2-40B4-BE49-F238E27FC236}">
                    <a16:creationId xmlns:a16="http://schemas.microsoft.com/office/drawing/2014/main" id="{C27C1F37-9795-9760-F86D-C8CA36F7E7E7}"/>
                  </a:ext>
                </a:extLst>
              </p:cNvPr>
              <p:cNvSpPr/>
              <p:nvPr/>
            </p:nvSpPr>
            <p:spPr>
              <a:xfrm>
                <a:off x="5067207" y="5464095"/>
                <a:ext cx="2057585" cy="436239"/>
              </a:xfrm>
              <a:custGeom>
                <a:avLst/>
                <a:gdLst>
                  <a:gd name="connsiteX0" fmla="*/ 0 w 1697888"/>
                  <a:gd name="connsiteY0" fmla="*/ 0 h 359978"/>
                  <a:gd name="connsiteX1" fmla="*/ 1697888 w 1697888"/>
                  <a:gd name="connsiteY1" fmla="*/ 0 h 359978"/>
                  <a:gd name="connsiteX2" fmla="*/ 1697888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8" y="0"/>
                    </a:lnTo>
                    <a:lnTo>
                      <a:pt x="1697888" y="359978"/>
                    </a:lnTo>
                    <a:lnTo>
                      <a:pt x="0" y="359978"/>
                    </a:ln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6" name="Freeform: Shape 4">
                <a:extLst>
                  <a:ext uri="{FF2B5EF4-FFF2-40B4-BE49-F238E27FC236}">
                    <a16:creationId xmlns:a16="http://schemas.microsoft.com/office/drawing/2014/main" id="{F8A615BD-2E06-E2E9-641F-1E90DFE7101A}"/>
                  </a:ext>
                </a:extLst>
              </p:cNvPr>
              <p:cNvSpPr/>
              <p:nvPr/>
            </p:nvSpPr>
            <p:spPr>
              <a:xfrm>
                <a:off x="3009622" y="5464107"/>
                <a:ext cx="2057585" cy="436239"/>
              </a:xfrm>
              <a:custGeom>
                <a:avLst/>
                <a:gdLst>
                  <a:gd name="connsiteX0" fmla="*/ 0 w 1697888"/>
                  <a:gd name="connsiteY0" fmla="*/ 0 h 359978"/>
                  <a:gd name="connsiteX1" fmla="*/ 1697889 w 1697888"/>
                  <a:gd name="connsiteY1" fmla="*/ 0 h 359978"/>
                  <a:gd name="connsiteX2" fmla="*/ 1697889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9" y="0"/>
                    </a:lnTo>
                    <a:lnTo>
                      <a:pt x="1697889" y="359978"/>
                    </a:lnTo>
                    <a:lnTo>
                      <a:pt x="0" y="359978"/>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7" name="Freeform: Shape 5">
                <a:extLst>
                  <a:ext uri="{FF2B5EF4-FFF2-40B4-BE49-F238E27FC236}">
                    <a16:creationId xmlns:a16="http://schemas.microsoft.com/office/drawing/2014/main" id="{10229427-D600-2343-3DD3-D0FEFDC545A1}"/>
                  </a:ext>
                </a:extLst>
              </p:cNvPr>
              <p:cNvSpPr/>
              <p:nvPr/>
            </p:nvSpPr>
            <p:spPr>
              <a:xfrm>
                <a:off x="7124793" y="5464107"/>
                <a:ext cx="2057585" cy="436239"/>
              </a:xfrm>
              <a:custGeom>
                <a:avLst/>
                <a:gdLst>
                  <a:gd name="connsiteX0" fmla="*/ 0 w 1697888"/>
                  <a:gd name="connsiteY0" fmla="*/ 0 h 359978"/>
                  <a:gd name="connsiteX1" fmla="*/ 1697888 w 1697888"/>
                  <a:gd name="connsiteY1" fmla="*/ 0 h 359978"/>
                  <a:gd name="connsiteX2" fmla="*/ 1697888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8" y="0"/>
                    </a:lnTo>
                    <a:lnTo>
                      <a:pt x="1697888" y="359978"/>
                    </a:lnTo>
                    <a:lnTo>
                      <a:pt x="0" y="359978"/>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8" name="Freeform: Shape 6">
                <a:extLst>
                  <a:ext uri="{FF2B5EF4-FFF2-40B4-BE49-F238E27FC236}">
                    <a16:creationId xmlns:a16="http://schemas.microsoft.com/office/drawing/2014/main" id="{F2B49EBE-4B03-57F5-4672-751D4F2CDE5B}"/>
                  </a:ext>
                </a:extLst>
              </p:cNvPr>
              <p:cNvSpPr/>
              <p:nvPr/>
            </p:nvSpPr>
            <p:spPr>
              <a:xfrm>
                <a:off x="9182378" y="5464107"/>
                <a:ext cx="932756" cy="436239"/>
              </a:xfrm>
              <a:custGeom>
                <a:avLst/>
                <a:gdLst>
                  <a:gd name="connsiteX0" fmla="*/ 589712 w 769696"/>
                  <a:gd name="connsiteY0" fmla="*/ 0 h 359978"/>
                  <a:gd name="connsiteX1" fmla="*/ 0 w 769696"/>
                  <a:gd name="connsiteY1" fmla="*/ 0 h 359978"/>
                  <a:gd name="connsiteX2" fmla="*/ 0 w 769696"/>
                  <a:gd name="connsiteY2" fmla="*/ 359978 h 359978"/>
                  <a:gd name="connsiteX3" fmla="*/ 589712 w 769696"/>
                  <a:gd name="connsiteY3" fmla="*/ 359978 h 359978"/>
                  <a:gd name="connsiteX4" fmla="*/ 769697 w 769696"/>
                  <a:gd name="connsiteY4" fmla="*/ 179994 h 359978"/>
                  <a:gd name="connsiteX5" fmla="*/ 769697 w 769696"/>
                  <a:gd name="connsiteY5" fmla="*/ 179994 h 359978"/>
                  <a:gd name="connsiteX6" fmla="*/ 589712 w 769696"/>
                  <a:gd name="connsiteY6" fmla="*/ 0 h 35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9696" h="359978">
                    <a:moveTo>
                      <a:pt x="589712" y="0"/>
                    </a:moveTo>
                    <a:lnTo>
                      <a:pt x="0" y="0"/>
                    </a:lnTo>
                    <a:lnTo>
                      <a:pt x="0" y="359978"/>
                    </a:lnTo>
                    <a:lnTo>
                      <a:pt x="589712" y="359978"/>
                    </a:lnTo>
                    <a:cubicBezTo>
                      <a:pt x="689115" y="359978"/>
                      <a:pt x="769697" y="279397"/>
                      <a:pt x="769697" y="179994"/>
                    </a:cubicBezTo>
                    <a:lnTo>
                      <a:pt x="769697" y="179994"/>
                    </a:lnTo>
                    <a:cubicBezTo>
                      <a:pt x="769706" y="80582"/>
                      <a:pt x="689124" y="0"/>
                      <a:pt x="589712" y="0"/>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9" name="Freeform: Shape 7">
                <a:extLst>
                  <a:ext uri="{FF2B5EF4-FFF2-40B4-BE49-F238E27FC236}">
                    <a16:creationId xmlns:a16="http://schemas.microsoft.com/office/drawing/2014/main" id="{51E5B562-A759-352F-9B19-DB352F462D0C}"/>
                  </a:ext>
                </a:extLst>
              </p:cNvPr>
              <p:cNvSpPr/>
              <p:nvPr/>
            </p:nvSpPr>
            <p:spPr>
              <a:xfrm>
                <a:off x="2791508"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0" name="Freeform: Shape 9">
                <a:extLst>
                  <a:ext uri="{FF2B5EF4-FFF2-40B4-BE49-F238E27FC236}">
                    <a16:creationId xmlns:a16="http://schemas.microsoft.com/office/drawing/2014/main" id="{788C2ABD-8863-B89E-CD64-A642C6B7EF36}"/>
                  </a:ext>
                </a:extLst>
              </p:cNvPr>
              <p:cNvSpPr/>
              <p:nvPr/>
            </p:nvSpPr>
            <p:spPr>
              <a:xfrm>
                <a:off x="4849093" y="5464107"/>
                <a:ext cx="436227" cy="436227"/>
              </a:xfrm>
              <a:custGeom>
                <a:avLst/>
                <a:gdLst>
                  <a:gd name="connsiteX0" fmla="*/ 359969 w 359968"/>
                  <a:gd name="connsiteY0" fmla="*/ 179984 h 359968"/>
                  <a:gd name="connsiteX1" fmla="*/ 179985 w 359968"/>
                  <a:gd name="connsiteY1" fmla="*/ 359969 h 359968"/>
                  <a:gd name="connsiteX2" fmla="*/ 0 w 359968"/>
                  <a:gd name="connsiteY2" fmla="*/ 179984 h 359968"/>
                  <a:gd name="connsiteX3" fmla="*/ 179985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5" y="359969"/>
                    </a:cubicBezTo>
                    <a:cubicBezTo>
                      <a:pt x="80582" y="359969"/>
                      <a:pt x="0" y="279387"/>
                      <a:pt x="0" y="179984"/>
                    </a:cubicBezTo>
                    <a:cubicBezTo>
                      <a:pt x="0" y="80582"/>
                      <a:pt x="80582" y="0"/>
                      <a:pt x="179985"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1" name="Freeform: Shape 11">
                <a:extLst>
                  <a:ext uri="{FF2B5EF4-FFF2-40B4-BE49-F238E27FC236}">
                    <a16:creationId xmlns:a16="http://schemas.microsoft.com/office/drawing/2014/main" id="{66180229-B8C6-8547-5478-9045A5E7BE7F}"/>
                  </a:ext>
                </a:extLst>
              </p:cNvPr>
              <p:cNvSpPr/>
              <p:nvPr/>
            </p:nvSpPr>
            <p:spPr>
              <a:xfrm>
                <a:off x="6906678"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2" name="Freeform: Shape 13">
                <a:extLst>
                  <a:ext uri="{FF2B5EF4-FFF2-40B4-BE49-F238E27FC236}">
                    <a16:creationId xmlns:a16="http://schemas.microsoft.com/office/drawing/2014/main" id="{EFC9B173-9A4D-2093-B1A6-CA551298E159}"/>
                  </a:ext>
                </a:extLst>
              </p:cNvPr>
              <p:cNvSpPr/>
              <p:nvPr/>
            </p:nvSpPr>
            <p:spPr>
              <a:xfrm>
                <a:off x="8964265"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3" name="Freeform: Shape 15">
                <a:extLst>
                  <a:ext uri="{FF2B5EF4-FFF2-40B4-BE49-F238E27FC236}">
                    <a16:creationId xmlns:a16="http://schemas.microsoft.com/office/drawing/2014/main" id="{555E7958-84F2-4448-C3C6-58E76D30C83D}"/>
                  </a:ext>
                </a:extLst>
              </p:cNvPr>
              <p:cNvSpPr/>
              <p:nvPr/>
            </p:nvSpPr>
            <p:spPr>
              <a:xfrm>
                <a:off x="3003851"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solidFill>
                <a:schemeClr val="accent2"/>
              </a:solidFill>
              <a:ln w="9525" cap="flat">
                <a:noFill/>
                <a:prstDash val="solid"/>
                <a:miter/>
              </a:ln>
            </p:spPr>
            <p:txBody>
              <a:bodyPr rtlCol="0" anchor="ctr"/>
              <a:lstStyle/>
              <a:p>
                <a:endParaRPr lang="en-US">
                  <a:solidFill>
                    <a:schemeClr val="tx1">
                      <a:lumMod val="85000"/>
                      <a:lumOff val="15000"/>
                    </a:schemeClr>
                  </a:solidFill>
                </a:endParaRPr>
              </a:p>
            </p:txBody>
          </p:sp>
          <p:sp>
            <p:nvSpPr>
              <p:cNvPr id="24" name="Freeform: Shape 16">
                <a:extLst>
                  <a:ext uri="{FF2B5EF4-FFF2-40B4-BE49-F238E27FC236}">
                    <a16:creationId xmlns:a16="http://schemas.microsoft.com/office/drawing/2014/main" id="{009FD93E-ECB7-2754-9156-B5BF8C29577F}"/>
                  </a:ext>
                </a:extLst>
              </p:cNvPr>
              <p:cNvSpPr/>
              <p:nvPr/>
            </p:nvSpPr>
            <p:spPr>
              <a:xfrm>
                <a:off x="2960426"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5" y="0"/>
                      <a:pt x="40596" y="0"/>
                    </a:cubicBezTo>
                    <a:cubicBezTo>
                      <a:pt x="63016" y="0"/>
                      <a:pt x="81191" y="18175"/>
                      <a:pt x="81191" y="4059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5" name="Freeform: Shape 17">
                <a:extLst>
                  <a:ext uri="{FF2B5EF4-FFF2-40B4-BE49-F238E27FC236}">
                    <a16:creationId xmlns:a16="http://schemas.microsoft.com/office/drawing/2014/main" id="{585C9ACA-F54B-C3DA-EBCC-F758C74BDD28}"/>
                  </a:ext>
                </a:extLst>
              </p:cNvPr>
              <p:cNvSpPr/>
              <p:nvPr/>
            </p:nvSpPr>
            <p:spPr>
              <a:xfrm>
                <a:off x="5061436"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6" name="Freeform: Shape 18">
                <a:extLst>
                  <a:ext uri="{FF2B5EF4-FFF2-40B4-BE49-F238E27FC236}">
                    <a16:creationId xmlns:a16="http://schemas.microsoft.com/office/drawing/2014/main" id="{4C9D878D-CF09-C3BA-0C0C-0FC893DC8732}"/>
                  </a:ext>
                </a:extLst>
              </p:cNvPr>
              <p:cNvSpPr/>
              <p:nvPr/>
            </p:nvSpPr>
            <p:spPr>
              <a:xfrm>
                <a:off x="5018012"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solidFill>
                <a:schemeClr val="bg2">
                  <a:lumMod val="50000"/>
                </a:schemeClr>
              </a:solidFill>
              <a:ln w="9525" cap="flat">
                <a:noFill/>
                <a:prstDash val="solid"/>
                <a:miter/>
              </a:ln>
            </p:spPr>
            <p:txBody>
              <a:bodyPr rtlCol="0" anchor="ctr"/>
              <a:lstStyle/>
              <a:p>
                <a:endParaRPr lang="en-US">
                  <a:solidFill>
                    <a:schemeClr val="tx1">
                      <a:lumMod val="85000"/>
                      <a:lumOff val="15000"/>
                    </a:schemeClr>
                  </a:solidFill>
                </a:endParaRPr>
              </a:p>
            </p:txBody>
          </p:sp>
          <p:sp>
            <p:nvSpPr>
              <p:cNvPr id="27" name="Freeform: Shape 19">
                <a:extLst>
                  <a:ext uri="{FF2B5EF4-FFF2-40B4-BE49-F238E27FC236}">
                    <a16:creationId xmlns:a16="http://schemas.microsoft.com/office/drawing/2014/main" id="{B2C3AE00-F066-9530-F960-C3A95CE5F793}"/>
                  </a:ext>
                </a:extLst>
              </p:cNvPr>
              <p:cNvSpPr/>
              <p:nvPr/>
            </p:nvSpPr>
            <p:spPr>
              <a:xfrm>
                <a:off x="7119021"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solidFill>
                <a:schemeClr val="accent2"/>
              </a:solidFill>
              <a:ln w="9525" cap="flat">
                <a:noFill/>
                <a:prstDash val="solid"/>
                <a:miter/>
              </a:ln>
            </p:spPr>
            <p:txBody>
              <a:bodyPr rtlCol="0" anchor="ctr"/>
              <a:lstStyle/>
              <a:p>
                <a:endParaRPr lang="en-US">
                  <a:solidFill>
                    <a:schemeClr val="tx1">
                      <a:lumMod val="85000"/>
                      <a:lumOff val="15000"/>
                    </a:schemeClr>
                  </a:solidFill>
                </a:endParaRPr>
              </a:p>
            </p:txBody>
          </p:sp>
          <p:sp>
            <p:nvSpPr>
              <p:cNvPr id="28" name="Freeform: Shape 20">
                <a:extLst>
                  <a:ext uri="{FF2B5EF4-FFF2-40B4-BE49-F238E27FC236}">
                    <a16:creationId xmlns:a16="http://schemas.microsoft.com/office/drawing/2014/main" id="{4053D6A3-E5EA-C5CA-6E0E-427D6E3C584E}"/>
                  </a:ext>
                </a:extLst>
              </p:cNvPr>
              <p:cNvSpPr/>
              <p:nvPr/>
            </p:nvSpPr>
            <p:spPr>
              <a:xfrm>
                <a:off x="7075597"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9" name="Freeform: Shape 21">
                <a:extLst>
                  <a:ext uri="{FF2B5EF4-FFF2-40B4-BE49-F238E27FC236}">
                    <a16:creationId xmlns:a16="http://schemas.microsoft.com/office/drawing/2014/main" id="{77C4D208-4F48-023A-8F9C-74899340EC9B}"/>
                  </a:ext>
                </a:extLst>
              </p:cNvPr>
              <p:cNvSpPr/>
              <p:nvPr/>
            </p:nvSpPr>
            <p:spPr>
              <a:xfrm>
                <a:off x="9176607"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0" name="Freeform: Shape 8">
                <a:extLst>
                  <a:ext uri="{FF2B5EF4-FFF2-40B4-BE49-F238E27FC236}">
                    <a16:creationId xmlns:a16="http://schemas.microsoft.com/office/drawing/2014/main" id="{F8648552-EB98-D78E-B757-90DC9086B6F4}"/>
                  </a:ext>
                </a:extLst>
              </p:cNvPr>
              <p:cNvSpPr/>
              <p:nvPr/>
            </p:nvSpPr>
            <p:spPr>
              <a:xfrm>
                <a:off x="2937606"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1" name="Freeform: Shape 12">
                <a:extLst>
                  <a:ext uri="{FF2B5EF4-FFF2-40B4-BE49-F238E27FC236}">
                    <a16:creationId xmlns:a16="http://schemas.microsoft.com/office/drawing/2014/main" id="{9FAD46AE-EFD4-98F0-13FE-619B5F519326}"/>
                  </a:ext>
                </a:extLst>
              </p:cNvPr>
              <p:cNvSpPr/>
              <p:nvPr/>
            </p:nvSpPr>
            <p:spPr>
              <a:xfrm>
                <a:off x="7052766"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2" name="Freeform: Shape 10">
                <a:extLst>
                  <a:ext uri="{FF2B5EF4-FFF2-40B4-BE49-F238E27FC236}">
                    <a16:creationId xmlns:a16="http://schemas.microsoft.com/office/drawing/2014/main" id="{A37D349C-D35A-A1EE-C596-9527582BA0E0}"/>
                  </a:ext>
                </a:extLst>
              </p:cNvPr>
              <p:cNvSpPr/>
              <p:nvPr/>
            </p:nvSpPr>
            <p:spPr>
              <a:xfrm>
                <a:off x="4995179" y="5610194"/>
                <a:ext cx="144055" cy="144055"/>
              </a:xfrm>
              <a:custGeom>
                <a:avLst/>
                <a:gdLst>
                  <a:gd name="connsiteX0" fmla="*/ 118872 w 118872"/>
                  <a:gd name="connsiteY0" fmla="*/ 59436 h 118872"/>
                  <a:gd name="connsiteX1" fmla="*/ 59436 w 118872"/>
                  <a:gd name="connsiteY1" fmla="*/ 118872 h 118872"/>
                  <a:gd name="connsiteX2" fmla="*/ 0 w 118872"/>
                  <a:gd name="connsiteY2" fmla="*/ 59436 h 118872"/>
                  <a:gd name="connsiteX3" fmla="*/ 59436 w 118872"/>
                  <a:gd name="connsiteY3" fmla="*/ 0 h 118872"/>
                  <a:gd name="connsiteX4" fmla="*/ 118872 w 118872"/>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2"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3" name="Freeform: Shape 14">
                <a:extLst>
                  <a:ext uri="{FF2B5EF4-FFF2-40B4-BE49-F238E27FC236}">
                    <a16:creationId xmlns:a16="http://schemas.microsoft.com/office/drawing/2014/main" id="{E380C028-7F2D-9473-9D56-B9BF66A9B0A3}"/>
                  </a:ext>
                </a:extLst>
              </p:cNvPr>
              <p:cNvSpPr/>
              <p:nvPr/>
            </p:nvSpPr>
            <p:spPr>
              <a:xfrm>
                <a:off x="9110351"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4" name="Freeform: Shape 22">
                <a:extLst>
                  <a:ext uri="{FF2B5EF4-FFF2-40B4-BE49-F238E27FC236}">
                    <a16:creationId xmlns:a16="http://schemas.microsoft.com/office/drawing/2014/main" id="{9CF095DB-D119-7832-9948-560301A37D73}"/>
                  </a:ext>
                </a:extLst>
              </p:cNvPr>
              <p:cNvSpPr/>
              <p:nvPr/>
            </p:nvSpPr>
            <p:spPr>
              <a:xfrm>
                <a:off x="9133183" y="4345372"/>
                <a:ext cx="98391" cy="98391"/>
              </a:xfrm>
              <a:custGeom>
                <a:avLst/>
                <a:gdLst>
                  <a:gd name="connsiteX0" fmla="*/ 81191 w 81191"/>
                  <a:gd name="connsiteY0" fmla="*/ 40596 h 81191"/>
                  <a:gd name="connsiteX1" fmla="*/ 40595 w 81191"/>
                  <a:gd name="connsiteY1" fmla="*/ 81191 h 81191"/>
                  <a:gd name="connsiteX2" fmla="*/ 0 w 81191"/>
                  <a:gd name="connsiteY2" fmla="*/ 40596 h 81191"/>
                  <a:gd name="connsiteX3" fmla="*/ 40595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5" y="81191"/>
                    </a:cubicBezTo>
                    <a:cubicBezTo>
                      <a:pt x="18175" y="81191"/>
                      <a:pt x="0" y="63016"/>
                      <a:pt x="0" y="40596"/>
                    </a:cubicBezTo>
                    <a:cubicBezTo>
                      <a:pt x="0" y="18175"/>
                      <a:pt x="18175" y="0"/>
                      <a:pt x="40595" y="0"/>
                    </a:cubicBezTo>
                    <a:cubicBezTo>
                      <a:pt x="63015" y="0"/>
                      <a:pt x="81191" y="18175"/>
                      <a:pt x="81191" y="40596"/>
                    </a:cubicBezTo>
                    <a:close/>
                  </a:path>
                </a:pathLst>
              </a:custGeom>
              <a:solidFill>
                <a:schemeClr val="bg2">
                  <a:lumMod val="50000"/>
                </a:schemeClr>
              </a:solidFill>
              <a:ln w="9525" cap="flat">
                <a:noFill/>
                <a:prstDash val="solid"/>
                <a:miter/>
              </a:ln>
            </p:spPr>
            <p:txBody>
              <a:bodyPr rtlCol="0" anchor="ctr"/>
              <a:lstStyle/>
              <a:p>
                <a:endParaRPr lang="en-US">
                  <a:solidFill>
                    <a:schemeClr val="tx1">
                      <a:lumMod val="85000"/>
                      <a:lumOff val="15000"/>
                    </a:schemeClr>
                  </a:solidFill>
                </a:endParaRPr>
              </a:p>
            </p:txBody>
          </p:sp>
        </p:grpSp>
      </p:grpSp>
    </p:spTree>
    <p:extLst>
      <p:ext uri="{BB962C8B-B14F-4D97-AF65-F5344CB8AC3E}">
        <p14:creationId xmlns:p14="http://schemas.microsoft.com/office/powerpoint/2010/main" val="1326760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5EA12650-0BC4-9EE8-CFDF-2D3500D7CF5F}"/>
              </a:ext>
            </a:extLst>
          </p:cNvPr>
          <p:cNvGrpSpPr/>
          <p:nvPr/>
        </p:nvGrpSpPr>
        <p:grpSpPr>
          <a:xfrm>
            <a:off x="2168400" y="2741508"/>
            <a:ext cx="8782300" cy="2802301"/>
            <a:chOff x="1022100" y="2297008"/>
            <a:chExt cx="10152880" cy="3239632"/>
          </a:xfrm>
        </p:grpSpPr>
        <p:sp>
          <p:nvSpPr>
            <p:cNvPr id="39" name="Freeform 38">
              <a:extLst>
                <a:ext uri="{FF2B5EF4-FFF2-40B4-BE49-F238E27FC236}">
                  <a16:creationId xmlns:a16="http://schemas.microsoft.com/office/drawing/2014/main" id="{31509E95-A925-1AF1-A62B-A4BE1F88BD50}"/>
                </a:ext>
              </a:extLst>
            </p:cNvPr>
            <p:cNvSpPr>
              <a:spLocks/>
            </p:cNvSpPr>
            <p:nvPr/>
          </p:nvSpPr>
          <p:spPr bwMode="auto">
            <a:xfrm>
              <a:off x="21056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0" name="Freeform 33">
              <a:extLst>
                <a:ext uri="{FF2B5EF4-FFF2-40B4-BE49-F238E27FC236}">
                  <a16:creationId xmlns:a16="http://schemas.microsoft.com/office/drawing/2014/main" id="{01210A75-2C74-B2CE-03B3-B4247A3FB57F}"/>
                </a:ext>
              </a:extLst>
            </p:cNvPr>
            <p:cNvSpPr>
              <a:spLocks/>
            </p:cNvSpPr>
            <p:nvPr/>
          </p:nvSpPr>
          <p:spPr bwMode="auto">
            <a:xfrm>
              <a:off x="46689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1" name="Freeform 33">
              <a:extLst>
                <a:ext uri="{FF2B5EF4-FFF2-40B4-BE49-F238E27FC236}">
                  <a16:creationId xmlns:a16="http://schemas.microsoft.com/office/drawing/2014/main" id="{09827EFC-127C-E305-4EA4-E40E1A7BB38B}"/>
                </a:ext>
              </a:extLst>
            </p:cNvPr>
            <p:cNvSpPr>
              <a:spLocks/>
            </p:cNvSpPr>
            <p:nvPr/>
          </p:nvSpPr>
          <p:spPr bwMode="auto">
            <a:xfrm>
              <a:off x="72322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2" name="Freeform 33">
              <a:extLst>
                <a:ext uri="{FF2B5EF4-FFF2-40B4-BE49-F238E27FC236}">
                  <a16:creationId xmlns:a16="http://schemas.microsoft.com/office/drawing/2014/main" id="{2CAFB402-6D80-3A0C-AE7A-F16277015040}"/>
                </a:ext>
              </a:extLst>
            </p:cNvPr>
            <p:cNvSpPr>
              <a:spLocks/>
            </p:cNvSpPr>
            <p:nvPr/>
          </p:nvSpPr>
          <p:spPr bwMode="auto">
            <a:xfrm>
              <a:off x="97955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3" name="Freeform 42">
              <a:extLst>
                <a:ext uri="{FF2B5EF4-FFF2-40B4-BE49-F238E27FC236}">
                  <a16:creationId xmlns:a16="http://schemas.microsoft.com/office/drawing/2014/main" id="{8E69CEC0-B223-156C-E252-9F5EFF6B87B8}"/>
                </a:ext>
              </a:extLst>
            </p:cNvPr>
            <p:cNvSpPr>
              <a:spLocks noEditPoints="1"/>
            </p:cNvSpPr>
            <p:nvPr/>
          </p:nvSpPr>
          <p:spPr bwMode="auto">
            <a:xfrm>
              <a:off x="14707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4" name="Rectangle 43">
              <a:extLst>
                <a:ext uri="{FF2B5EF4-FFF2-40B4-BE49-F238E27FC236}">
                  <a16:creationId xmlns:a16="http://schemas.microsoft.com/office/drawing/2014/main" id="{7680EF04-D419-9EF9-7C2A-F527EBB92822}"/>
                </a:ext>
              </a:extLst>
            </p:cNvPr>
            <p:cNvSpPr>
              <a:spLocks noChangeArrowheads="1"/>
            </p:cNvSpPr>
            <p:nvPr/>
          </p:nvSpPr>
          <p:spPr bwMode="auto">
            <a:xfrm>
              <a:off x="1233057" y="3665890"/>
              <a:ext cx="2438852" cy="189206"/>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5" name="Rectangle 44">
              <a:extLst>
                <a:ext uri="{FF2B5EF4-FFF2-40B4-BE49-F238E27FC236}">
                  <a16:creationId xmlns:a16="http://schemas.microsoft.com/office/drawing/2014/main" id="{7D77C953-B4F6-DFAC-38B3-F3F1C1CBCA24}"/>
                </a:ext>
              </a:extLst>
            </p:cNvPr>
            <p:cNvSpPr>
              <a:spLocks noChangeArrowheads="1"/>
            </p:cNvSpPr>
            <p:nvPr/>
          </p:nvSpPr>
          <p:spPr bwMode="auto">
            <a:xfrm>
              <a:off x="12343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6" name="Freeform 10">
              <a:extLst>
                <a:ext uri="{FF2B5EF4-FFF2-40B4-BE49-F238E27FC236}">
                  <a16:creationId xmlns:a16="http://schemas.microsoft.com/office/drawing/2014/main" id="{B3137A88-4A80-F34B-A9CD-767CDA893EE8}"/>
                </a:ext>
              </a:extLst>
            </p:cNvPr>
            <p:cNvSpPr>
              <a:spLocks/>
            </p:cNvSpPr>
            <p:nvPr/>
          </p:nvSpPr>
          <p:spPr bwMode="auto">
            <a:xfrm>
              <a:off x="22656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bg1">
                    <a:lumMod val="65000"/>
                  </a:schemeClr>
                </a:gs>
                <a:gs pos="0">
                  <a:schemeClr val="tx1">
                    <a:lumMod val="65000"/>
                    <a:lumOff val="35000"/>
                  </a:schemeClr>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7" name="Freeform 11">
              <a:extLst>
                <a:ext uri="{FF2B5EF4-FFF2-40B4-BE49-F238E27FC236}">
                  <a16:creationId xmlns:a16="http://schemas.microsoft.com/office/drawing/2014/main" id="{2525A79E-385F-374B-C426-A574401FB29E}"/>
                </a:ext>
              </a:extLst>
            </p:cNvPr>
            <p:cNvSpPr>
              <a:spLocks/>
            </p:cNvSpPr>
            <p:nvPr/>
          </p:nvSpPr>
          <p:spPr bwMode="auto">
            <a:xfrm>
              <a:off x="22504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8" name="Freeform 47">
              <a:extLst>
                <a:ext uri="{FF2B5EF4-FFF2-40B4-BE49-F238E27FC236}">
                  <a16:creationId xmlns:a16="http://schemas.microsoft.com/office/drawing/2014/main" id="{0EC8B0D7-F880-F4A2-9982-4CF76B79D60B}"/>
                </a:ext>
              </a:extLst>
            </p:cNvPr>
            <p:cNvSpPr>
              <a:spLocks/>
            </p:cNvSpPr>
            <p:nvPr/>
          </p:nvSpPr>
          <p:spPr bwMode="auto">
            <a:xfrm>
              <a:off x="12343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9" name="Shape 2370">
              <a:extLst>
                <a:ext uri="{FF2B5EF4-FFF2-40B4-BE49-F238E27FC236}">
                  <a16:creationId xmlns:a16="http://schemas.microsoft.com/office/drawing/2014/main" id="{A05897F4-F85D-D6AA-B063-DA56BB5C08A3}"/>
                </a:ext>
              </a:extLst>
            </p:cNvPr>
            <p:cNvSpPr/>
            <p:nvPr/>
          </p:nvSpPr>
          <p:spPr>
            <a:xfrm>
              <a:off x="2037519" y="2860592"/>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50" name="Freeform 6">
              <a:extLst>
                <a:ext uri="{FF2B5EF4-FFF2-40B4-BE49-F238E27FC236}">
                  <a16:creationId xmlns:a16="http://schemas.microsoft.com/office/drawing/2014/main" id="{859030B6-B6A9-4349-03AE-ECD5638DEDC5}"/>
                </a:ext>
              </a:extLst>
            </p:cNvPr>
            <p:cNvSpPr>
              <a:spLocks noEditPoints="1"/>
            </p:cNvSpPr>
            <p:nvPr/>
          </p:nvSpPr>
          <p:spPr bwMode="auto">
            <a:xfrm>
              <a:off x="91606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1" name="Rectangle 7">
              <a:extLst>
                <a:ext uri="{FF2B5EF4-FFF2-40B4-BE49-F238E27FC236}">
                  <a16:creationId xmlns:a16="http://schemas.microsoft.com/office/drawing/2014/main" id="{0F80D309-969F-C9AC-B88E-7E19493D61B3}"/>
                </a:ext>
              </a:extLst>
            </p:cNvPr>
            <p:cNvSpPr>
              <a:spLocks noChangeArrowheads="1"/>
            </p:cNvSpPr>
            <p:nvPr/>
          </p:nvSpPr>
          <p:spPr bwMode="auto">
            <a:xfrm>
              <a:off x="8545065" y="3665890"/>
              <a:ext cx="2442863" cy="189206"/>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2" name="Rectangle 8">
              <a:extLst>
                <a:ext uri="{FF2B5EF4-FFF2-40B4-BE49-F238E27FC236}">
                  <a16:creationId xmlns:a16="http://schemas.microsoft.com/office/drawing/2014/main" id="{E725C1ED-5BCF-63B2-8C79-03546CEAD69B}"/>
                </a:ext>
              </a:extLst>
            </p:cNvPr>
            <p:cNvSpPr>
              <a:spLocks noChangeArrowheads="1"/>
            </p:cNvSpPr>
            <p:nvPr/>
          </p:nvSpPr>
          <p:spPr bwMode="auto">
            <a:xfrm>
              <a:off x="89242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3" name="Freeform 10">
              <a:extLst>
                <a:ext uri="{FF2B5EF4-FFF2-40B4-BE49-F238E27FC236}">
                  <a16:creationId xmlns:a16="http://schemas.microsoft.com/office/drawing/2014/main" id="{86AADEB0-87AD-CCBF-1D27-EE263E1D6EA7}"/>
                </a:ext>
              </a:extLst>
            </p:cNvPr>
            <p:cNvSpPr>
              <a:spLocks/>
            </p:cNvSpPr>
            <p:nvPr/>
          </p:nvSpPr>
          <p:spPr bwMode="auto">
            <a:xfrm>
              <a:off x="99555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accent2"/>
                </a:gs>
                <a:gs pos="0">
                  <a:srgbClr val="FC257B"/>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4" name="Freeform 11">
              <a:extLst>
                <a:ext uri="{FF2B5EF4-FFF2-40B4-BE49-F238E27FC236}">
                  <a16:creationId xmlns:a16="http://schemas.microsoft.com/office/drawing/2014/main" id="{EF39E7EF-F057-0798-2C94-C4999C9F38CB}"/>
                </a:ext>
              </a:extLst>
            </p:cNvPr>
            <p:cNvSpPr>
              <a:spLocks/>
            </p:cNvSpPr>
            <p:nvPr/>
          </p:nvSpPr>
          <p:spPr bwMode="auto">
            <a:xfrm>
              <a:off x="99403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5" name="Freeform 44">
              <a:extLst>
                <a:ext uri="{FF2B5EF4-FFF2-40B4-BE49-F238E27FC236}">
                  <a16:creationId xmlns:a16="http://schemas.microsoft.com/office/drawing/2014/main" id="{D3EDEBBE-0939-19A9-207B-602E760E06F4}"/>
                </a:ext>
              </a:extLst>
            </p:cNvPr>
            <p:cNvSpPr>
              <a:spLocks/>
            </p:cNvSpPr>
            <p:nvPr/>
          </p:nvSpPr>
          <p:spPr bwMode="auto">
            <a:xfrm>
              <a:off x="89242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6" name="Rectangle 7">
              <a:extLst>
                <a:ext uri="{FF2B5EF4-FFF2-40B4-BE49-F238E27FC236}">
                  <a16:creationId xmlns:a16="http://schemas.microsoft.com/office/drawing/2014/main" id="{98660328-6B3B-A4A7-6308-07D6D2246CB1}"/>
                </a:ext>
              </a:extLst>
            </p:cNvPr>
            <p:cNvSpPr>
              <a:spLocks noChangeArrowheads="1"/>
            </p:cNvSpPr>
            <p:nvPr/>
          </p:nvSpPr>
          <p:spPr bwMode="auto">
            <a:xfrm>
              <a:off x="8544769" y="3665890"/>
              <a:ext cx="563843" cy="189206"/>
            </a:xfrm>
            <a:prstGeom prst="rect">
              <a:avLst/>
            </a:pr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7" name="Shape 2390">
              <a:extLst>
                <a:ext uri="{FF2B5EF4-FFF2-40B4-BE49-F238E27FC236}">
                  <a16:creationId xmlns:a16="http://schemas.microsoft.com/office/drawing/2014/main" id="{198BDB36-CDAA-472E-5B7C-80A43973D9AF}"/>
                </a:ext>
              </a:extLst>
            </p:cNvPr>
            <p:cNvSpPr/>
            <p:nvPr/>
          </p:nvSpPr>
          <p:spPr>
            <a:xfrm>
              <a:off x="9743925" y="2808275"/>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58" name="Freeform 6">
              <a:extLst>
                <a:ext uri="{FF2B5EF4-FFF2-40B4-BE49-F238E27FC236}">
                  <a16:creationId xmlns:a16="http://schemas.microsoft.com/office/drawing/2014/main" id="{41CE57E2-4E6B-BFA2-44B8-74259C2BC187}"/>
                </a:ext>
              </a:extLst>
            </p:cNvPr>
            <p:cNvSpPr>
              <a:spLocks noEditPoints="1"/>
            </p:cNvSpPr>
            <p:nvPr/>
          </p:nvSpPr>
          <p:spPr bwMode="auto">
            <a:xfrm>
              <a:off x="65973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9" name="Rectangle 7">
              <a:extLst>
                <a:ext uri="{FF2B5EF4-FFF2-40B4-BE49-F238E27FC236}">
                  <a16:creationId xmlns:a16="http://schemas.microsoft.com/office/drawing/2014/main" id="{FEA766E4-4799-B50A-1002-BD88BE7AA440}"/>
                </a:ext>
              </a:extLst>
            </p:cNvPr>
            <p:cNvSpPr>
              <a:spLocks noChangeArrowheads="1"/>
            </p:cNvSpPr>
            <p:nvPr/>
          </p:nvSpPr>
          <p:spPr bwMode="auto">
            <a:xfrm>
              <a:off x="6097739" y="3665890"/>
              <a:ext cx="2447326" cy="189206"/>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0" name="Rectangle 8">
              <a:extLst>
                <a:ext uri="{FF2B5EF4-FFF2-40B4-BE49-F238E27FC236}">
                  <a16:creationId xmlns:a16="http://schemas.microsoft.com/office/drawing/2014/main" id="{0F2FE71F-3BB3-1D04-AAF9-C9FF86F4368B}"/>
                </a:ext>
              </a:extLst>
            </p:cNvPr>
            <p:cNvSpPr>
              <a:spLocks noChangeArrowheads="1"/>
            </p:cNvSpPr>
            <p:nvPr/>
          </p:nvSpPr>
          <p:spPr bwMode="auto">
            <a:xfrm>
              <a:off x="63609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1" name="Freeform 10">
              <a:extLst>
                <a:ext uri="{FF2B5EF4-FFF2-40B4-BE49-F238E27FC236}">
                  <a16:creationId xmlns:a16="http://schemas.microsoft.com/office/drawing/2014/main" id="{28CB3D87-D685-91B2-C0FD-900D6ABAB561}"/>
                </a:ext>
              </a:extLst>
            </p:cNvPr>
            <p:cNvSpPr>
              <a:spLocks/>
            </p:cNvSpPr>
            <p:nvPr/>
          </p:nvSpPr>
          <p:spPr bwMode="auto">
            <a:xfrm>
              <a:off x="73922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bg1">
                    <a:lumMod val="65000"/>
                  </a:schemeClr>
                </a:gs>
                <a:gs pos="0">
                  <a:schemeClr val="tx1">
                    <a:lumMod val="65000"/>
                    <a:lumOff val="35000"/>
                  </a:schemeClr>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2" name="Freeform 11">
              <a:extLst>
                <a:ext uri="{FF2B5EF4-FFF2-40B4-BE49-F238E27FC236}">
                  <a16:creationId xmlns:a16="http://schemas.microsoft.com/office/drawing/2014/main" id="{3B8026EE-8E2F-FA1B-9459-F7A09B85549F}"/>
                </a:ext>
              </a:extLst>
            </p:cNvPr>
            <p:cNvSpPr>
              <a:spLocks/>
            </p:cNvSpPr>
            <p:nvPr/>
          </p:nvSpPr>
          <p:spPr bwMode="auto">
            <a:xfrm>
              <a:off x="73770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3" name="Freeform 62">
              <a:extLst>
                <a:ext uri="{FF2B5EF4-FFF2-40B4-BE49-F238E27FC236}">
                  <a16:creationId xmlns:a16="http://schemas.microsoft.com/office/drawing/2014/main" id="{FACF5C67-1A43-4A0C-3095-87BB674AF94A}"/>
                </a:ext>
              </a:extLst>
            </p:cNvPr>
            <p:cNvSpPr>
              <a:spLocks/>
            </p:cNvSpPr>
            <p:nvPr/>
          </p:nvSpPr>
          <p:spPr bwMode="auto">
            <a:xfrm>
              <a:off x="63609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4" name="Rectangle 7">
              <a:extLst>
                <a:ext uri="{FF2B5EF4-FFF2-40B4-BE49-F238E27FC236}">
                  <a16:creationId xmlns:a16="http://schemas.microsoft.com/office/drawing/2014/main" id="{20382234-5F20-BD75-EB0B-F834B4272264}"/>
                </a:ext>
              </a:extLst>
            </p:cNvPr>
            <p:cNvSpPr>
              <a:spLocks noChangeArrowheads="1"/>
            </p:cNvSpPr>
            <p:nvPr/>
          </p:nvSpPr>
          <p:spPr bwMode="auto">
            <a:xfrm>
              <a:off x="6096469" y="3665890"/>
              <a:ext cx="314358" cy="189206"/>
            </a:xfrm>
            <a:prstGeom prst="rect">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rPr>
                <a:t> </a:t>
              </a:r>
            </a:p>
          </p:txBody>
        </p:sp>
        <p:sp>
          <p:nvSpPr>
            <p:cNvPr id="65" name="Shape 2430">
              <a:extLst>
                <a:ext uri="{FF2B5EF4-FFF2-40B4-BE49-F238E27FC236}">
                  <a16:creationId xmlns:a16="http://schemas.microsoft.com/office/drawing/2014/main" id="{C8B24CBA-490F-4EC4-1550-3624C26B916A}"/>
                </a:ext>
              </a:extLst>
            </p:cNvPr>
            <p:cNvSpPr/>
            <p:nvPr/>
          </p:nvSpPr>
          <p:spPr>
            <a:xfrm>
              <a:off x="7164118" y="2802361"/>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66" name="Freeform 6">
              <a:extLst>
                <a:ext uri="{FF2B5EF4-FFF2-40B4-BE49-F238E27FC236}">
                  <a16:creationId xmlns:a16="http://schemas.microsoft.com/office/drawing/2014/main" id="{5F9CC3E4-8E5C-79A1-5D1E-EE4402C6C6B6}"/>
                </a:ext>
              </a:extLst>
            </p:cNvPr>
            <p:cNvSpPr>
              <a:spLocks noEditPoints="1"/>
            </p:cNvSpPr>
            <p:nvPr/>
          </p:nvSpPr>
          <p:spPr bwMode="auto">
            <a:xfrm>
              <a:off x="40340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7" name="Rectangle 7">
              <a:extLst>
                <a:ext uri="{FF2B5EF4-FFF2-40B4-BE49-F238E27FC236}">
                  <a16:creationId xmlns:a16="http://schemas.microsoft.com/office/drawing/2014/main" id="{B058FE3B-23CD-FCAF-1EFC-5F46E5B81E3E}"/>
                </a:ext>
              </a:extLst>
            </p:cNvPr>
            <p:cNvSpPr>
              <a:spLocks noChangeArrowheads="1"/>
            </p:cNvSpPr>
            <p:nvPr/>
          </p:nvSpPr>
          <p:spPr bwMode="auto">
            <a:xfrm>
              <a:off x="3664290" y="3665890"/>
              <a:ext cx="2443195" cy="189206"/>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rPr>
                <a:t> </a:t>
              </a:r>
            </a:p>
          </p:txBody>
        </p:sp>
        <p:sp>
          <p:nvSpPr>
            <p:cNvPr id="68" name="Rectangle 8">
              <a:extLst>
                <a:ext uri="{FF2B5EF4-FFF2-40B4-BE49-F238E27FC236}">
                  <a16:creationId xmlns:a16="http://schemas.microsoft.com/office/drawing/2014/main" id="{F44E587A-A678-5833-7380-B64C77EDE789}"/>
                </a:ext>
              </a:extLst>
            </p:cNvPr>
            <p:cNvSpPr>
              <a:spLocks noChangeArrowheads="1"/>
            </p:cNvSpPr>
            <p:nvPr/>
          </p:nvSpPr>
          <p:spPr bwMode="auto">
            <a:xfrm>
              <a:off x="37976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9" name="Freeform 10">
              <a:extLst>
                <a:ext uri="{FF2B5EF4-FFF2-40B4-BE49-F238E27FC236}">
                  <a16:creationId xmlns:a16="http://schemas.microsoft.com/office/drawing/2014/main" id="{FBEF0B31-48A7-2982-5D75-10406AEF6AC5}"/>
                </a:ext>
              </a:extLst>
            </p:cNvPr>
            <p:cNvSpPr>
              <a:spLocks/>
            </p:cNvSpPr>
            <p:nvPr/>
          </p:nvSpPr>
          <p:spPr bwMode="auto">
            <a:xfrm>
              <a:off x="48289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accent2"/>
                </a:gs>
                <a:gs pos="0">
                  <a:srgbClr val="FC257B"/>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0" name="Freeform 11">
              <a:extLst>
                <a:ext uri="{FF2B5EF4-FFF2-40B4-BE49-F238E27FC236}">
                  <a16:creationId xmlns:a16="http://schemas.microsoft.com/office/drawing/2014/main" id="{B2E5E4FC-6486-83E0-8185-C4C855C9B4C2}"/>
                </a:ext>
              </a:extLst>
            </p:cNvPr>
            <p:cNvSpPr>
              <a:spLocks/>
            </p:cNvSpPr>
            <p:nvPr/>
          </p:nvSpPr>
          <p:spPr bwMode="auto">
            <a:xfrm>
              <a:off x="48137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1" name="Freeform 70">
              <a:extLst>
                <a:ext uri="{FF2B5EF4-FFF2-40B4-BE49-F238E27FC236}">
                  <a16:creationId xmlns:a16="http://schemas.microsoft.com/office/drawing/2014/main" id="{34E36522-2B6A-489E-698D-F77A9C45A2C9}"/>
                </a:ext>
              </a:extLst>
            </p:cNvPr>
            <p:cNvSpPr>
              <a:spLocks/>
            </p:cNvSpPr>
            <p:nvPr/>
          </p:nvSpPr>
          <p:spPr bwMode="auto">
            <a:xfrm>
              <a:off x="37976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2" name="Rectangle 7">
              <a:extLst>
                <a:ext uri="{FF2B5EF4-FFF2-40B4-BE49-F238E27FC236}">
                  <a16:creationId xmlns:a16="http://schemas.microsoft.com/office/drawing/2014/main" id="{AFCEFAB2-0A65-59D6-8270-3967CF421E22}"/>
                </a:ext>
              </a:extLst>
            </p:cNvPr>
            <p:cNvSpPr>
              <a:spLocks noChangeArrowheads="1"/>
            </p:cNvSpPr>
            <p:nvPr/>
          </p:nvSpPr>
          <p:spPr bwMode="auto">
            <a:xfrm>
              <a:off x="3664289" y="3665890"/>
              <a:ext cx="166413" cy="189206"/>
            </a:xfrm>
            <a:prstGeom prst="rect">
              <a:avLst/>
            </a:pr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3" name="Shape 2435">
              <a:extLst>
                <a:ext uri="{FF2B5EF4-FFF2-40B4-BE49-F238E27FC236}">
                  <a16:creationId xmlns:a16="http://schemas.microsoft.com/office/drawing/2014/main" id="{BD5759BC-B8AA-2FB3-1437-FCE6BCD2A017}"/>
                </a:ext>
              </a:extLst>
            </p:cNvPr>
            <p:cNvSpPr/>
            <p:nvPr/>
          </p:nvSpPr>
          <p:spPr>
            <a:xfrm>
              <a:off x="4617326" y="2808275"/>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74" name="Rectangle 73">
              <a:extLst>
                <a:ext uri="{FF2B5EF4-FFF2-40B4-BE49-F238E27FC236}">
                  <a16:creationId xmlns:a16="http://schemas.microsoft.com/office/drawing/2014/main" id="{4FF8E0CC-9B3D-DEFA-5102-5D0F06898917}"/>
                </a:ext>
              </a:extLst>
            </p:cNvPr>
            <p:cNvSpPr/>
            <p:nvPr/>
          </p:nvSpPr>
          <p:spPr>
            <a:xfrm>
              <a:off x="1022100"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5" name="TextBox 74">
              <a:extLst>
                <a:ext uri="{FF2B5EF4-FFF2-40B4-BE49-F238E27FC236}">
                  <a16:creationId xmlns:a16="http://schemas.microsoft.com/office/drawing/2014/main" id="{38AA629A-8285-56CE-36BC-795347AE03D7}"/>
                </a:ext>
              </a:extLst>
            </p:cNvPr>
            <p:cNvSpPr txBox="1"/>
            <p:nvPr/>
          </p:nvSpPr>
          <p:spPr>
            <a:xfrm>
              <a:off x="1022102"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76" name="Rectangle 75">
              <a:extLst>
                <a:ext uri="{FF2B5EF4-FFF2-40B4-BE49-F238E27FC236}">
                  <a16:creationId xmlns:a16="http://schemas.microsoft.com/office/drawing/2014/main" id="{37864032-2D32-3B6A-A817-B744CD5AE556}"/>
                </a:ext>
              </a:extLst>
            </p:cNvPr>
            <p:cNvSpPr/>
            <p:nvPr/>
          </p:nvSpPr>
          <p:spPr>
            <a:xfrm>
              <a:off x="3585400"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7" name="TextBox 76">
              <a:extLst>
                <a:ext uri="{FF2B5EF4-FFF2-40B4-BE49-F238E27FC236}">
                  <a16:creationId xmlns:a16="http://schemas.microsoft.com/office/drawing/2014/main" id="{C21ECDA7-6EAE-3BF9-0CEE-C95AE074A9C9}"/>
                </a:ext>
              </a:extLst>
            </p:cNvPr>
            <p:cNvSpPr txBox="1"/>
            <p:nvPr/>
          </p:nvSpPr>
          <p:spPr>
            <a:xfrm>
              <a:off x="3585402"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78" name="Rectangle 77">
              <a:extLst>
                <a:ext uri="{FF2B5EF4-FFF2-40B4-BE49-F238E27FC236}">
                  <a16:creationId xmlns:a16="http://schemas.microsoft.com/office/drawing/2014/main" id="{E984D632-1855-1D74-AE1A-9EC3AB919C30}"/>
                </a:ext>
              </a:extLst>
            </p:cNvPr>
            <p:cNvSpPr/>
            <p:nvPr/>
          </p:nvSpPr>
          <p:spPr>
            <a:xfrm>
              <a:off x="6148697"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9" name="TextBox 78">
              <a:extLst>
                <a:ext uri="{FF2B5EF4-FFF2-40B4-BE49-F238E27FC236}">
                  <a16:creationId xmlns:a16="http://schemas.microsoft.com/office/drawing/2014/main" id="{7CFC123B-6077-C896-AC45-5223CCC104C9}"/>
                </a:ext>
              </a:extLst>
            </p:cNvPr>
            <p:cNvSpPr txBox="1"/>
            <p:nvPr/>
          </p:nvSpPr>
          <p:spPr>
            <a:xfrm>
              <a:off x="6148699"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80" name="Rectangle 79">
              <a:extLst>
                <a:ext uri="{FF2B5EF4-FFF2-40B4-BE49-F238E27FC236}">
                  <a16:creationId xmlns:a16="http://schemas.microsoft.com/office/drawing/2014/main" id="{93F3DB91-037B-601B-D366-C692EF8F365C}"/>
                </a:ext>
              </a:extLst>
            </p:cNvPr>
            <p:cNvSpPr/>
            <p:nvPr/>
          </p:nvSpPr>
          <p:spPr>
            <a:xfrm>
              <a:off x="8736126"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81" name="TextBox 80">
              <a:extLst>
                <a:ext uri="{FF2B5EF4-FFF2-40B4-BE49-F238E27FC236}">
                  <a16:creationId xmlns:a16="http://schemas.microsoft.com/office/drawing/2014/main" id="{CCF37D4E-2A92-ABDE-7CEA-F41C369E2FDB}"/>
                </a:ext>
              </a:extLst>
            </p:cNvPr>
            <p:cNvSpPr txBox="1"/>
            <p:nvPr/>
          </p:nvSpPr>
          <p:spPr>
            <a:xfrm>
              <a:off x="8736128"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grpSp>
      <p:grpSp>
        <p:nvGrpSpPr>
          <p:cNvPr id="87" name="Group 86">
            <a:extLst>
              <a:ext uri="{FF2B5EF4-FFF2-40B4-BE49-F238E27FC236}">
                <a16:creationId xmlns:a16="http://schemas.microsoft.com/office/drawing/2014/main" id="{DEC8DA56-37C5-DE2C-BC76-E7561BB12D4A}"/>
              </a:ext>
            </a:extLst>
          </p:cNvPr>
          <p:cNvGrpSpPr/>
          <p:nvPr/>
        </p:nvGrpSpPr>
        <p:grpSpPr>
          <a:xfrm>
            <a:off x="4736739" y="882795"/>
            <a:ext cx="3645622" cy="1241714"/>
            <a:chOff x="1834156" y="882795"/>
            <a:chExt cx="3645622" cy="1241714"/>
          </a:xfrm>
        </p:grpSpPr>
        <p:sp>
          <p:nvSpPr>
            <p:cNvPr id="84" name="TextBox 83">
              <a:extLst>
                <a:ext uri="{FF2B5EF4-FFF2-40B4-BE49-F238E27FC236}">
                  <a16:creationId xmlns:a16="http://schemas.microsoft.com/office/drawing/2014/main" id="{C7E3E3C3-B46F-3A8E-1222-583AF0D86334}"/>
                </a:ext>
              </a:extLst>
            </p:cNvPr>
            <p:cNvSpPr txBox="1"/>
            <p:nvPr/>
          </p:nvSpPr>
          <p:spPr>
            <a:xfrm>
              <a:off x="1834156" y="1190572"/>
              <a:ext cx="364562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Infographics</a:t>
              </a:r>
            </a:p>
          </p:txBody>
        </p:sp>
        <p:sp>
          <p:nvSpPr>
            <p:cNvPr id="85" name="TextBox 84">
              <a:extLst>
                <a:ext uri="{FF2B5EF4-FFF2-40B4-BE49-F238E27FC236}">
                  <a16:creationId xmlns:a16="http://schemas.microsoft.com/office/drawing/2014/main" id="{A1D4D267-A1E5-ADCA-ADB9-27577A296D5E}"/>
                </a:ext>
              </a:extLst>
            </p:cNvPr>
            <p:cNvSpPr txBox="1"/>
            <p:nvPr/>
          </p:nvSpPr>
          <p:spPr>
            <a:xfrm>
              <a:off x="2618245" y="882795"/>
              <a:ext cx="207744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INFOGRAPHICS</a:t>
              </a:r>
            </a:p>
          </p:txBody>
        </p:sp>
        <p:sp>
          <p:nvSpPr>
            <p:cNvPr id="86" name="Freeform 85">
              <a:extLst>
                <a:ext uri="{FF2B5EF4-FFF2-40B4-BE49-F238E27FC236}">
                  <a16:creationId xmlns:a16="http://schemas.microsoft.com/office/drawing/2014/main" id="{CF74D4F7-BA55-EAA8-0411-03C26E1B103E}"/>
                </a:ext>
              </a:extLst>
            </p:cNvPr>
            <p:cNvSpPr/>
            <p:nvPr/>
          </p:nvSpPr>
          <p:spPr>
            <a:xfrm>
              <a:off x="3012025"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934708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59">
            <a:extLst>
              <a:ext uri="{FF2B5EF4-FFF2-40B4-BE49-F238E27FC236}">
                <a16:creationId xmlns:a16="http://schemas.microsoft.com/office/drawing/2014/main" id="{7142D0A4-4D1A-4426-E886-5BBEE0B620B1}"/>
              </a:ext>
            </a:extLst>
          </p:cNvPr>
          <p:cNvSpPr/>
          <p:nvPr/>
        </p:nvSpPr>
        <p:spPr>
          <a:xfrm>
            <a:off x="1776830"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a:extLst>
              <a:ext uri="{FF2B5EF4-FFF2-40B4-BE49-F238E27FC236}">
                <a16:creationId xmlns:a16="http://schemas.microsoft.com/office/drawing/2014/main" id="{49446499-14D4-468B-1E9F-F004AFE7D72E}"/>
              </a:ext>
            </a:extLst>
          </p:cNvPr>
          <p:cNvSpPr/>
          <p:nvPr/>
        </p:nvSpPr>
        <p:spPr>
          <a:xfrm>
            <a:off x="5181732"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CD69EC8A-C319-A8B3-C3A5-69389A7A7E0D}"/>
              </a:ext>
            </a:extLst>
          </p:cNvPr>
          <p:cNvSpPr/>
          <p:nvPr/>
        </p:nvSpPr>
        <p:spPr>
          <a:xfrm>
            <a:off x="8586634"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68A6F09B-30D9-E184-A7D6-0D1547891882}"/>
              </a:ext>
            </a:extLst>
          </p:cNvPr>
          <p:cNvGrpSpPr/>
          <p:nvPr/>
        </p:nvGrpSpPr>
        <p:grpSpPr>
          <a:xfrm>
            <a:off x="2103251" y="2687499"/>
            <a:ext cx="8965048" cy="3032608"/>
            <a:chOff x="2103251" y="2687499"/>
            <a:chExt cx="8965048" cy="3032608"/>
          </a:xfrm>
        </p:grpSpPr>
        <p:grpSp>
          <p:nvGrpSpPr>
            <p:cNvPr id="38" name="Group 37">
              <a:extLst>
                <a:ext uri="{FF2B5EF4-FFF2-40B4-BE49-F238E27FC236}">
                  <a16:creationId xmlns:a16="http://schemas.microsoft.com/office/drawing/2014/main" id="{8EABB209-FD79-A21D-305F-9648AB3F9665}"/>
                </a:ext>
              </a:extLst>
            </p:cNvPr>
            <p:cNvGrpSpPr/>
            <p:nvPr/>
          </p:nvGrpSpPr>
          <p:grpSpPr>
            <a:xfrm>
              <a:off x="5508155" y="2687499"/>
              <a:ext cx="2155240" cy="3032608"/>
              <a:chOff x="5241442" y="2497458"/>
              <a:chExt cx="2155240" cy="3032608"/>
            </a:xfrm>
          </p:grpSpPr>
          <p:sp>
            <p:nvSpPr>
              <p:cNvPr id="39" name="TextBox 38">
                <a:extLst>
                  <a:ext uri="{FF2B5EF4-FFF2-40B4-BE49-F238E27FC236}">
                    <a16:creationId xmlns:a16="http://schemas.microsoft.com/office/drawing/2014/main" id="{49B5E475-0AC3-CEDC-AA83-662125A863A6}"/>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$39</a:t>
                </a:r>
              </a:p>
            </p:txBody>
          </p:sp>
          <p:sp>
            <p:nvSpPr>
              <p:cNvPr id="40" name="TextBox 39">
                <a:extLst>
                  <a:ext uri="{FF2B5EF4-FFF2-40B4-BE49-F238E27FC236}">
                    <a16:creationId xmlns:a16="http://schemas.microsoft.com/office/drawing/2014/main" id="{1B24680B-7795-5D1C-BEFA-04F7C659E71A}"/>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41" name="TextBox 40">
                <a:extLst>
                  <a:ext uri="{FF2B5EF4-FFF2-40B4-BE49-F238E27FC236}">
                    <a16:creationId xmlns:a16="http://schemas.microsoft.com/office/drawing/2014/main" id="{9F4CE198-8E1C-B5AD-FA9F-BF1346F4B418}"/>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42" name="TextBox 41">
                <a:extLst>
                  <a:ext uri="{FF2B5EF4-FFF2-40B4-BE49-F238E27FC236}">
                    <a16:creationId xmlns:a16="http://schemas.microsoft.com/office/drawing/2014/main" id="{89B0C1EB-8BE8-9514-CB03-82C8B66552D1}"/>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Standard Plan</a:t>
                </a:r>
              </a:p>
            </p:txBody>
          </p:sp>
          <p:grpSp>
            <p:nvGrpSpPr>
              <p:cNvPr id="43" name="Group 42">
                <a:extLst>
                  <a:ext uri="{FF2B5EF4-FFF2-40B4-BE49-F238E27FC236}">
                    <a16:creationId xmlns:a16="http://schemas.microsoft.com/office/drawing/2014/main" id="{3373423D-9574-F766-1C11-9B70C17E9DE2}"/>
                  </a:ext>
                </a:extLst>
              </p:cNvPr>
              <p:cNvGrpSpPr/>
              <p:nvPr/>
            </p:nvGrpSpPr>
            <p:grpSpPr>
              <a:xfrm>
                <a:off x="5241442" y="4275522"/>
                <a:ext cx="2155240" cy="384204"/>
                <a:chOff x="5241442" y="4296123"/>
                <a:chExt cx="2155240" cy="384204"/>
              </a:xfrm>
            </p:grpSpPr>
            <p:pic>
              <p:nvPicPr>
                <p:cNvPr id="50" name="Graphic 49" descr="Checkbox Checked with solid fill">
                  <a:extLst>
                    <a:ext uri="{FF2B5EF4-FFF2-40B4-BE49-F238E27FC236}">
                      <a16:creationId xmlns:a16="http://schemas.microsoft.com/office/drawing/2014/main" id="{B71045E2-697B-9D43-7FD0-5E41DF7B1B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51" name="TextBox 50">
                  <a:extLst>
                    <a:ext uri="{FF2B5EF4-FFF2-40B4-BE49-F238E27FC236}">
                      <a16:creationId xmlns:a16="http://schemas.microsoft.com/office/drawing/2014/main" id="{F59BFA93-CC25-9DD7-A19E-29D283B45A21}"/>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Unlimited Project</a:t>
                  </a:r>
                </a:p>
              </p:txBody>
            </p:sp>
          </p:grpSp>
          <p:grpSp>
            <p:nvGrpSpPr>
              <p:cNvPr id="44" name="Group 43">
                <a:extLst>
                  <a:ext uri="{FF2B5EF4-FFF2-40B4-BE49-F238E27FC236}">
                    <a16:creationId xmlns:a16="http://schemas.microsoft.com/office/drawing/2014/main" id="{A034F652-5157-1C7F-4482-9A4509D3F608}"/>
                  </a:ext>
                </a:extLst>
              </p:cNvPr>
              <p:cNvGrpSpPr/>
              <p:nvPr/>
            </p:nvGrpSpPr>
            <p:grpSpPr>
              <a:xfrm>
                <a:off x="5241442" y="4710692"/>
                <a:ext cx="2155240" cy="384204"/>
                <a:chOff x="5241442" y="4731653"/>
                <a:chExt cx="2155240" cy="384204"/>
              </a:xfrm>
            </p:grpSpPr>
            <p:pic>
              <p:nvPicPr>
                <p:cNvPr id="48" name="Graphic 47" descr="Checkbox Checked with solid fill">
                  <a:extLst>
                    <a:ext uri="{FF2B5EF4-FFF2-40B4-BE49-F238E27FC236}">
                      <a16:creationId xmlns:a16="http://schemas.microsoft.com/office/drawing/2014/main" id="{DFF35408-CB0E-68FB-93E5-D436BD08A7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49" name="TextBox 48">
                  <a:extLst>
                    <a:ext uri="{FF2B5EF4-FFF2-40B4-BE49-F238E27FC236}">
                      <a16:creationId xmlns:a16="http://schemas.microsoft.com/office/drawing/2014/main" id="{92F9B7C1-5036-2C1E-DE0C-33FF88BFDC4D}"/>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45" name="Group 44">
                <a:extLst>
                  <a:ext uri="{FF2B5EF4-FFF2-40B4-BE49-F238E27FC236}">
                    <a16:creationId xmlns:a16="http://schemas.microsoft.com/office/drawing/2014/main" id="{E8331A0D-0763-5133-AE3E-F64C9969957A}"/>
                  </a:ext>
                </a:extLst>
              </p:cNvPr>
              <p:cNvGrpSpPr/>
              <p:nvPr/>
            </p:nvGrpSpPr>
            <p:grpSpPr>
              <a:xfrm>
                <a:off x="5241442" y="5145862"/>
                <a:ext cx="2155240" cy="384204"/>
                <a:chOff x="5241442" y="5166463"/>
                <a:chExt cx="2155240" cy="384204"/>
              </a:xfrm>
            </p:grpSpPr>
            <p:pic>
              <p:nvPicPr>
                <p:cNvPr id="46" name="Graphic 45" descr="Checkbox Checked with solid fill">
                  <a:extLst>
                    <a:ext uri="{FF2B5EF4-FFF2-40B4-BE49-F238E27FC236}">
                      <a16:creationId xmlns:a16="http://schemas.microsoft.com/office/drawing/2014/main" id="{60F0BAFD-1B7B-2806-82D0-56D218AB56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47" name="TextBox 46">
                  <a:extLst>
                    <a:ext uri="{FF2B5EF4-FFF2-40B4-BE49-F238E27FC236}">
                      <a16:creationId xmlns:a16="http://schemas.microsoft.com/office/drawing/2014/main" id="{B24FDE42-628E-F899-8454-0E1D7F2D890F}"/>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3 Friend</a:t>
                  </a:r>
                </a:p>
              </p:txBody>
            </p:sp>
          </p:grpSp>
        </p:grpSp>
        <p:grpSp>
          <p:nvGrpSpPr>
            <p:cNvPr id="23" name="Group 22">
              <a:extLst>
                <a:ext uri="{FF2B5EF4-FFF2-40B4-BE49-F238E27FC236}">
                  <a16:creationId xmlns:a16="http://schemas.microsoft.com/office/drawing/2014/main" id="{8F501223-FF0F-1BB1-546D-EACAF52CE608}"/>
                </a:ext>
              </a:extLst>
            </p:cNvPr>
            <p:cNvGrpSpPr/>
            <p:nvPr/>
          </p:nvGrpSpPr>
          <p:grpSpPr>
            <a:xfrm>
              <a:off x="8913059" y="2687499"/>
              <a:ext cx="2155240" cy="3032608"/>
              <a:chOff x="5241442" y="2497458"/>
              <a:chExt cx="2155240" cy="3032608"/>
            </a:xfrm>
          </p:grpSpPr>
          <p:sp>
            <p:nvSpPr>
              <p:cNvPr id="24" name="TextBox 23">
                <a:extLst>
                  <a:ext uri="{FF2B5EF4-FFF2-40B4-BE49-F238E27FC236}">
                    <a16:creationId xmlns:a16="http://schemas.microsoft.com/office/drawing/2014/main" id="{C21BB0D7-52B6-FFF2-3178-C5CFF0F085D7}"/>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$59</a:t>
                </a:r>
              </a:p>
            </p:txBody>
          </p:sp>
          <p:sp>
            <p:nvSpPr>
              <p:cNvPr id="25" name="TextBox 24">
                <a:extLst>
                  <a:ext uri="{FF2B5EF4-FFF2-40B4-BE49-F238E27FC236}">
                    <a16:creationId xmlns:a16="http://schemas.microsoft.com/office/drawing/2014/main" id="{A616AF45-A592-47D6-21AA-7C564C2B14D2}"/>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26" name="TextBox 25">
                <a:extLst>
                  <a:ext uri="{FF2B5EF4-FFF2-40B4-BE49-F238E27FC236}">
                    <a16:creationId xmlns:a16="http://schemas.microsoft.com/office/drawing/2014/main" id="{6F826FD1-6455-6876-6559-DFFB8E79DF5E}"/>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27" name="TextBox 26">
                <a:extLst>
                  <a:ext uri="{FF2B5EF4-FFF2-40B4-BE49-F238E27FC236}">
                    <a16:creationId xmlns:a16="http://schemas.microsoft.com/office/drawing/2014/main" id="{096B9519-5FFC-18C9-EC38-75840407457A}"/>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Custom Plan</a:t>
                </a:r>
              </a:p>
            </p:txBody>
          </p:sp>
          <p:grpSp>
            <p:nvGrpSpPr>
              <p:cNvPr id="28" name="Group 27">
                <a:extLst>
                  <a:ext uri="{FF2B5EF4-FFF2-40B4-BE49-F238E27FC236}">
                    <a16:creationId xmlns:a16="http://schemas.microsoft.com/office/drawing/2014/main" id="{573D8923-E164-998F-146B-58DD04FAB452}"/>
                  </a:ext>
                </a:extLst>
              </p:cNvPr>
              <p:cNvGrpSpPr/>
              <p:nvPr/>
            </p:nvGrpSpPr>
            <p:grpSpPr>
              <a:xfrm>
                <a:off x="5241442" y="4275522"/>
                <a:ext cx="2155240" cy="384204"/>
                <a:chOff x="5241442" y="4296123"/>
                <a:chExt cx="2155240" cy="384204"/>
              </a:xfrm>
            </p:grpSpPr>
            <p:pic>
              <p:nvPicPr>
                <p:cNvPr id="35" name="Graphic 34" descr="Checkbox Checked with solid fill">
                  <a:extLst>
                    <a:ext uri="{FF2B5EF4-FFF2-40B4-BE49-F238E27FC236}">
                      <a16:creationId xmlns:a16="http://schemas.microsoft.com/office/drawing/2014/main" id="{52EDC7A1-D673-87BE-E4C7-D285CF9341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36" name="TextBox 35">
                  <a:extLst>
                    <a:ext uri="{FF2B5EF4-FFF2-40B4-BE49-F238E27FC236}">
                      <a16:creationId xmlns:a16="http://schemas.microsoft.com/office/drawing/2014/main" id="{22B443EC-848D-7CC3-F89D-27B6882F1165}"/>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Unlimited Project</a:t>
                  </a:r>
                </a:p>
              </p:txBody>
            </p:sp>
          </p:grpSp>
          <p:grpSp>
            <p:nvGrpSpPr>
              <p:cNvPr id="29" name="Group 28">
                <a:extLst>
                  <a:ext uri="{FF2B5EF4-FFF2-40B4-BE49-F238E27FC236}">
                    <a16:creationId xmlns:a16="http://schemas.microsoft.com/office/drawing/2014/main" id="{0FD50B88-E107-D152-AFAC-2F993A276E36}"/>
                  </a:ext>
                </a:extLst>
              </p:cNvPr>
              <p:cNvGrpSpPr/>
              <p:nvPr/>
            </p:nvGrpSpPr>
            <p:grpSpPr>
              <a:xfrm>
                <a:off x="5241442" y="4710692"/>
                <a:ext cx="2155240" cy="384204"/>
                <a:chOff x="5241442" y="4731653"/>
                <a:chExt cx="2155240" cy="384204"/>
              </a:xfrm>
            </p:grpSpPr>
            <p:pic>
              <p:nvPicPr>
                <p:cNvPr id="33" name="Graphic 32" descr="Checkbox Checked with solid fill">
                  <a:extLst>
                    <a:ext uri="{FF2B5EF4-FFF2-40B4-BE49-F238E27FC236}">
                      <a16:creationId xmlns:a16="http://schemas.microsoft.com/office/drawing/2014/main" id="{E8AD8590-A2EC-7324-C44B-D55D72F1C2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34" name="TextBox 33">
                  <a:extLst>
                    <a:ext uri="{FF2B5EF4-FFF2-40B4-BE49-F238E27FC236}">
                      <a16:creationId xmlns:a16="http://schemas.microsoft.com/office/drawing/2014/main" id="{3323155F-1338-7452-84A1-D2F0C9021885}"/>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30" name="Group 29">
                <a:extLst>
                  <a:ext uri="{FF2B5EF4-FFF2-40B4-BE49-F238E27FC236}">
                    <a16:creationId xmlns:a16="http://schemas.microsoft.com/office/drawing/2014/main" id="{CCF93604-5B2B-36E0-EB1D-1E67F31AB848}"/>
                  </a:ext>
                </a:extLst>
              </p:cNvPr>
              <p:cNvGrpSpPr/>
              <p:nvPr/>
            </p:nvGrpSpPr>
            <p:grpSpPr>
              <a:xfrm>
                <a:off x="5241442" y="5145862"/>
                <a:ext cx="2155240" cy="384204"/>
                <a:chOff x="5241442" y="5166463"/>
                <a:chExt cx="2155240" cy="384204"/>
              </a:xfrm>
            </p:grpSpPr>
            <p:pic>
              <p:nvPicPr>
                <p:cNvPr id="31" name="Graphic 30" descr="Checkbox Checked with solid fill">
                  <a:extLst>
                    <a:ext uri="{FF2B5EF4-FFF2-40B4-BE49-F238E27FC236}">
                      <a16:creationId xmlns:a16="http://schemas.microsoft.com/office/drawing/2014/main" id="{F5CF7588-0491-95C7-4AB4-4F065C410B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32" name="TextBox 31">
                  <a:extLst>
                    <a:ext uri="{FF2B5EF4-FFF2-40B4-BE49-F238E27FC236}">
                      <a16:creationId xmlns:a16="http://schemas.microsoft.com/office/drawing/2014/main" id="{C2F35A25-565A-4328-2C26-C590C691212A}"/>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Team</a:t>
                  </a:r>
                </a:p>
              </p:txBody>
            </p:sp>
          </p:grpSp>
        </p:grpSp>
        <p:grpSp>
          <p:nvGrpSpPr>
            <p:cNvPr id="8" name="Group 7">
              <a:extLst>
                <a:ext uri="{FF2B5EF4-FFF2-40B4-BE49-F238E27FC236}">
                  <a16:creationId xmlns:a16="http://schemas.microsoft.com/office/drawing/2014/main" id="{9BEAA3D3-9A25-FCDE-DC0D-B236215FF47C}"/>
                </a:ext>
              </a:extLst>
            </p:cNvPr>
            <p:cNvGrpSpPr/>
            <p:nvPr/>
          </p:nvGrpSpPr>
          <p:grpSpPr>
            <a:xfrm>
              <a:off x="2103251" y="2687499"/>
              <a:ext cx="2155240" cy="3032608"/>
              <a:chOff x="5241442" y="2497458"/>
              <a:chExt cx="2155240" cy="3032608"/>
            </a:xfrm>
          </p:grpSpPr>
          <p:sp>
            <p:nvSpPr>
              <p:cNvPr id="9" name="TextBox 8">
                <a:extLst>
                  <a:ext uri="{FF2B5EF4-FFF2-40B4-BE49-F238E27FC236}">
                    <a16:creationId xmlns:a16="http://schemas.microsoft.com/office/drawing/2014/main" id="{002408B6-159E-54E0-E392-7D4D32622AC5}"/>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$19</a:t>
                </a:r>
              </a:p>
            </p:txBody>
          </p:sp>
          <p:sp>
            <p:nvSpPr>
              <p:cNvPr id="10" name="TextBox 9">
                <a:extLst>
                  <a:ext uri="{FF2B5EF4-FFF2-40B4-BE49-F238E27FC236}">
                    <a16:creationId xmlns:a16="http://schemas.microsoft.com/office/drawing/2014/main" id="{5B73E4B6-5BF7-8BF2-CF53-A22D1937779C}"/>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11" name="TextBox 10">
                <a:extLst>
                  <a:ext uri="{FF2B5EF4-FFF2-40B4-BE49-F238E27FC236}">
                    <a16:creationId xmlns:a16="http://schemas.microsoft.com/office/drawing/2014/main" id="{0878B40D-BCE4-9285-D7B7-D821871B8AA1}"/>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12" name="TextBox 11">
                <a:extLst>
                  <a:ext uri="{FF2B5EF4-FFF2-40B4-BE49-F238E27FC236}">
                    <a16:creationId xmlns:a16="http://schemas.microsoft.com/office/drawing/2014/main" id="{710CF6B5-480F-05BC-15CC-C658504889F8}"/>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Start Plan</a:t>
                </a:r>
              </a:p>
            </p:txBody>
          </p:sp>
          <p:grpSp>
            <p:nvGrpSpPr>
              <p:cNvPr id="13" name="Group 12">
                <a:extLst>
                  <a:ext uri="{FF2B5EF4-FFF2-40B4-BE49-F238E27FC236}">
                    <a16:creationId xmlns:a16="http://schemas.microsoft.com/office/drawing/2014/main" id="{D566CE36-A2CE-A253-4EC5-E57947053104}"/>
                  </a:ext>
                </a:extLst>
              </p:cNvPr>
              <p:cNvGrpSpPr/>
              <p:nvPr/>
            </p:nvGrpSpPr>
            <p:grpSpPr>
              <a:xfrm>
                <a:off x="5241442" y="4275522"/>
                <a:ext cx="2155240" cy="384204"/>
                <a:chOff x="5241442" y="4296123"/>
                <a:chExt cx="2155240" cy="384204"/>
              </a:xfrm>
            </p:grpSpPr>
            <p:pic>
              <p:nvPicPr>
                <p:cNvPr id="20" name="Graphic 19" descr="Checkbox Checked with solid fill">
                  <a:extLst>
                    <a:ext uri="{FF2B5EF4-FFF2-40B4-BE49-F238E27FC236}">
                      <a16:creationId xmlns:a16="http://schemas.microsoft.com/office/drawing/2014/main" id="{745055E8-2FEC-F56B-E8DC-D7AB6BDFE7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21" name="TextBox 20">
                  <a:extLst>
                    <a:ext uri="{FF2B5EF4-FFF2-40B4-BE49-F238E27FC236}">
                      <a16:creationId xmlns:a16="http://schemas.microsoft.com/office/drawing/2014/main" id="{EC17B89F-807A-1294-FD2E-6C10D10D2643}"/>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3 Project </a:t>
                  </a:r>
                </a:p>
              </p:txBody>
            </p:sp>
          </p:grpSp>
          <p:grpSp>
            <p:nvGrpSpPr>
              <p:cNvPr id="14" name="Group 13">
                <a:extLst>
                  <a:ext uri="{FF2B5EF4-FFF2-40B4-BE49-F238E27FC236}">
                    <a16:creationId xmlns:a16="http://schemas.microsoft.com/office/drawing/2014/main" id="{CF70630C-C883-CA9D-C651-A791EE3C5ACA}"/>
                  </a:ext>
                </a:extLst>
              </p:cNvPr>
              <p:cNvGrpSpPr/>
              <p:nvPr/>
            </p:nvGrpSpPr>
            <p:grpSpPr>
              <a:xfrm>
                <a:off x="5241442" y="4710692"/>
                <a:ext cx="2155240" cy="384204"/>
                <a:chOff x="5241442" y="4731653"/>
                <a:chExt cx="2155240" cy="384204"/>
              </a:xfrm>
            </p:grpSpPr>
            <p:pic>
              <p:nvPicPr>
                <p:cNvPr id="18" name="Graphic 17" descr="Checkbox Checked with solid fill">
                  <a:extLst>
                    <a:ext uri="{FF2B5EF4-FFF2-40B4-BE49-F238E27FC236}">
                      <a16:creationId xmlns:a16="http://schemas.microsoft.com/office/drawing/2014/main" id="{70C6D696-18A0-71A0-3D63-217C67424E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19" name="TextBox 18">
                  <a:extLst>
                    <a:ext uri="{FF2B5EF4-FFF2-40B4-BE49-F238E27FC236}">
                      <a16:creationId xmlns:a16="http://schemas.microsoft.com/office/drawing/2014/main" id="{1E8E5B87-7A0F-10EF-F2E7-949010D2D746}"/>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15" name="Group 14">
                <a:extLst>
                  <a:ext uri="{FF2B5EF4-FFF2-40B4-BE49-F238E27FC236}">
                    <a16:creationId xmlns:a16="http://schemas.microsoft.com/office/drawing/2014/main" id="{A9DC742E-74D2-1B12-16A7-F036555EF436}"/>
                  </a:ext>
                </a:extLst>
              </p:cNvPr>
              <p:cNvGrpSpPr/>
              <p:nvPr/>
            </p:nvGrpSpPr>
            <p:grpSpPr>
              <a:xfrm>
                <a:off x="5241442" y="5145862"/>
                <a:ext cx="2155240" cy="384204"/>
                <a:chOff x="5241442" y="5166463"/>
                <a:chExt cx="2155240" cy="384204"/>
              </a:xfrm>
            </p:grpSpPr>
            <p:pic>
              <p:nvPicPr>
                <p:cNvPr id="16" name="Graphic 15" descr="Checkbox Checked with solid fill">
                  <a:extLst>
                    <a:ext uri="{FF2B5EF4-FFF2-40B4-BE49-F238E27FC236}">
                      <a16:creationId xmlns:a16="http://schemas.microsoft.com/office/drawing/2014/main" id="{93AD9992-6FEE-EDE6-0A23-481F5E0132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17" name="TextBox 16">
                  <a:extLst>
                    <a:ext uri="{FF2B5EF4-FFF2-40B4-BE49-F238E27FC236}">
                      <a16:creationId xmlns:a16="http://schemas.microsoft.com/office/drawing/2014/main" id="{CB37CD67-BD33-9D11-46CA-DE0378994A5C}"/>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Without Ads</a:t>
                  </a:r>
                </a:p>
              </p:txBody>
            </p:sp>
          </p:grpSp>
        </p:grpSp>
      </p:grpSp>
      <p:grpSp>
        <p:nvGrpSpPr>
          <p:cNvPr id="52" name="Group 51">
            <a:extLst>
              <a:ext uri="{FF2B5EF4-FFF2-40B4-BE49-F238E27FC236}">
                <a16:creationId xmlns:a16="http://schemas.microsoft.com/office/drawing/2014/main" id="{F6BC7F4A-5DE4-AE78-EE41-3369178D3D67}"/>
              </a:ext>
            </a:extLst>
          </p:cNvPr>
          <p:cNvGrpSpPr/>
          <p:nvPr/>
        </p:nvGrpSpPr>
        <p:grpSpPr>
          <a:xfrm>
            <a:off x="4026349" y="882795"/>
            <a:ext cx="5054961" cy="1241714"/>
            <a:chOff x="1123766" y="882795"/>
            <a:chExt cx="5054961" cy="1241714"/>
          </a:xfrm>
        </p:grpSpPr>
        <p:sp>
          <p:nvSpPr>
            <p:cNvPr id="53" name="TextBox 52">
              <a:extLst>
                <a:ext uri="{FF2B5EF4-FFF2-40B4-BE49-F238E27FC236}">
                  <a16:creationId xmlns:a16="http://schemas.microsoft.com/office/drawing/2014/main" id="{9A610E4F-9BE7-6668-C728-DFE2C5450994}"/>
                </a:ext>
              </a:extLst>
            </p:cNvPr>
            <p:cNvSpPr txBox="1"/>
            <p:nvPr/>
          </p:nvSpPr>
          <p:spPr>
            <a:xfrm>
              <a:off x="1123766" y="1190572"/>
              <a:ext cx="5054961"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Our Plans of Linked Tech</a:t>
              </a:r>
            </a:p>
          </p:txBody>
        </p:sp>
        <p:sp>
          <p:nvSpPr>
            <p:cNvPr id="54" name="TextBox 53">
              <a:extLst>
                <a:ext uri="{FF2B5EF4-FFF2-40B4-BE49-F238E27FC236}">
                  <a16:creationId xmlns:a16="http://schemas.microsoft.com/office/drawing/2014/main" id="{C3EBABBE-BFE2-A0FD-D48F-36A63B3E2064}"/>
                </a:ext>
              </a:extLst>
            </p:cNvPr>
            <p:cNvSpPr txBox="1"/>
            <p:nvPr/>
          </p:nvSpPr>
          <p:spPr>
            <a:xfrm>
              <a:off x="2618245" y="882795"/>
              <a:ext cx="207744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INFOGRAPHICS</a:t>
              </a:r>
            </a:p>
          </p:txBody>
        </p:sp>
        <p:sp>
          <p:nvSpPr>
            <p:cNvPr id="55" name="Freeform 54">
              <a:extLst>
                <a:ext uri="{FF2B5EF4-FFF2-40B4-BE49-F238E27FC236}">
                  <a16:creationId xmlns:a16="http://schemas.microsoft.com/office/drawing/2014/main" id="{43CF7C1C-5275-39E8-F7D6-A5D139FA39B6}"/>
                </a:ext>
              </a:extLst>
            </p:cNvPr>
            <p:cNvSpPr/>
            <p:nvPr/>
          </p:nvSpPr>
          <p:spPr>
            <a:xfrm>
              <a:off x="3012025"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053406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2DE7416-93D5-89FC-6218-4BD3D6AB137F}"/>
              </a:ext>
            </a:extLst>
          </p:cNvPr>
          <p:cNvSpPr>
            <a:spLocks noGrp="1"/>
          </p:cNvSpPr>
          <p:nvPr>
            <p:ph type="pic" sz="quarter" idx="10"/>
          </p:nvPr>
        </p:nvSpPr>
        <p:spPr/>
      </p:sp>
      <p:sp>
        <p:nvSpPr>
          <p:cNvPr id="30" name="Rectangle 29">
            <a:extLst>
              <a:ext uri="{FF2B5EF4-FFF2-40B4-BE49-F238E27FC236}">
                <a16:creationId xmlns:a16="http://schemas.microsoft.com/office/drawing/2014/main" id="{D65F317B-90E4-219E-68B7-22B035A0EC7A}"/>
              </a:ext>
            </a:extLst>
          </p:cNvPr>
          <p:cNvSpPr/>
          <p:nvPr/>
        </p:nvSpPr>
        <p:spPr>
          <a:xfrm>
            <a:off x="6494235" y="35953"/>
            <a:ext cx="3784600" cy="6822047"/>
          </a:xfrm>
          <a:prstGeom prst="rect">
            <a:avLst/>
          </a:prstGeom>
          <a:gradFill flip="none" rotWithShape="1">
            <a:gsLst>
              <a:gs pos="0">
                <a:srgbClr val="15141A"/>
              </a:gs>
              <a:gs pos="48000">
                <a:srgbClr val="15141A">
                  <a:alpha val="31000"/>
                </a:srgbClr>
              </a:gs>
              <a:gs pos="98000">
                <a:srgbClr val="1514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a:extLst>
              <a:ext uri="{FF2B5EF4-FFF2-40B4-BE49-F238E27FC236}">
                <a16:creationId xmlns:a16="http://schemas.microsoft.com/office/drawing/2014/main" id="{162CCF72-FE4D-F03A-1907-6BB6B3E1FDAF}"/>
              </a:ext>
            </a:extLst>
          </p:cNvPr>
          <p:cNvSpPr/>
          <p:nvPr/>
        </p:nvSpPr>
        <p:spPr>
          <a:xfrm>
            <a:off x="8015020" y="2688692"/>
            <a:ext cx="3352352" cy="3414965"/>
          </a:xfrm>
          <a:prstGeom prst="roundRect">
            <a:avLst>
              <a:gd name="adj" fmla="val 819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9198029-5832-A00A-7E62-699001CFE756}"/>
              </a:ext>
            </a:extLst>
          </p:cNvPr>
          <p:cNvGrpSpPr/>
          <p:nvPr/>
        </p:nvGrpSpPr>
        <p:grpSpPr>
          <a:xfrm>
            <a:off x="1834156" y="1837917"/>
            <a:ext cx="3645622" cy="3888792"/>
            <a:chOff x="6822211" y="1712783"/>
            <a:chExt cx="3645622" cy="3888792"/>
          </a:xfrm>
        </p:grpSpPr>
        <p:grpSp>
          <p:nvGrpSpPr>
            <p:cNvPr id="3" name="Group 2">
              <a:extLst>
                <a:ext uri="{FF2B5EF4-FFF2-40B4-BE49-F238E27FC236}">
                  <a16:creationId xmlns:a16="http://schemas.microsoft.com/office/drawing/2014/main" id="{098E43F4-A8F1-FDD0-E9D6-44E14353E737}"/>
                </a:ext>
              </a:extLst>
            </p:cNvPr>
            <p:cNvGrpSpPr/>
            <p:nvPr/>
          </p:nvGrpSpPr>
          <p:grpSpPr>
            <a:xfrm>
              <a:off x="6822211" y="1712783"/>
              <a:ext cx="3645622" cy="3888792"/>
              <a:chOff x="6822211" y="1712783"/>
              <a:chExt cx="3645622" cy="3888792"/>
            </a:xfrm>
          </p:grpSpPr>
          <p:grpSp>
            <p:nvGrpSpPr>
              <p:cNvPr id="5" name="Group 4">
                <a:extLst>
                  <a:ext uri="{FF2B5EF4-FFF2-40B4-BE49-F238E27FC236}">
                    <a16:creationId xmlns:a16="http://schemas.microsoft.com/office/drawing/2014/main" id="{8CF6CEBF-98E7-0079-EA2F-F8092D56ECCB}"/>
                  </a:ext>
                </a:extLst>
              </p:cNvPr>
              <p:cNvGrpSpPr/>
              <p:nvPr/>
            </p:nvGrpSpPr>
            <p:grpSpPr>
              <a:xfrm>
                <a:off x="6822211" y="1712783"/>
                <a:ext cx="3645622" cy="3888792"/>
                <a:chOff x="6525795" y="1564544"/>
                <a:chExt cx="3645622" cy="3888792"/>
              </a:xfrm>
            </p:grpSpPr>
            <p:sp>
              <p:nvSpPr>
                <p:cNvPr id="7" name="Rounded Rectangle 6">
                  <a:extLst>
                    <a:ext uri="{FF2B5EF4-FFF2-40B4-BE49-F238E27FC236}">
                      <a16:creationId xmlns:a16="http://schemas.microsoft.com/office/drawing/2014/main" id="{2295F678-E0F0-E089-7F2E-DF96616B538B}"/>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CBD4474F-053E-87BB-9310-84F0FC19C8A6}"/>
                    </a:ext>
                  </a:extLst>
                </p:cNvPr>
                <p:cNvGrpSpPr/>
                <p:nvPr/>
              </p:nvGrpSpPr>
              <p:grpSpPr>
                <a:xfrm>
                  <a:off x="6525795" y="1564544"/>
                  <a:ext cx="3645622" cy="3827237"/>
                  <a:chOff x="2225857" y="2016726"/>
                  <a:chExt cx="3645622" cy="3827237"/>
                </a:xfrm>
              </p:grpSpPr>
              <p:grpSp>
                <p:nvGrpSpPr>
                  <p:cNvPr id="9" name="Group 8">
                    <a:extLst>
                      <a:ext uri="{FF2B5EF4-FFF2-40B4-BE49-F238E27FC236}">
                        <a16:creationId xmlns:a16="http://schemas.microsoft.com/office/drawing/2014/main" id="{102B69B2-46D1-0569-BBA3-AAA0FDE7E024}"/>
                      </a:ext>
                    </a:extLst>
                  </p:cNvPr>
                  <p:cNvGrpSpPr/>
                  <p:nvPr/>
                </p:nvGrpSpPr>
                <p:grpSpPr>
                  <a:xfrm>
                    <a:off x="2225857" y="2016726"/>
                    <a:ext cx="3645622" cy="3827237"/>
                    <a:chOff x="1971214" y="1679715"/>
                    <a:chExt cx="3645622" cy="3827237"/>
                  </a:xfrm>
                </p:grpSpPr>
                <p:sp>
                  <p:nvSpPr>
                    <p:cNvPr id="11" name="TextBox 10">
                      <a:extLst>
                        <a:ext uri="{FF2B5EF4-FFF2-40B4-BE49-F238E27FC236}">
                          <a16:creationId xmlns:a16="http://schemas.microsoft.com/office/drawing/2014/main" id="{8E482987-3A56-7E85-85AE-0091AE34389A}"/>
                        </a:ext>
                      </a:extLst>
                    </p:cNvPr>
                    <p:cNvSpPr txBox="1"/>
                    <p:nvPr/>
                  </p:nvSpPr>
                  <p:spPr>
                    <a:xfrm>
                      <a:off x="1971214" y="198749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Let’s Connect</a:t>
                      </a:r>
                    </a:p>
                  </p:txBody>
                </p:sp>
                <p:sp>
                  <p:nvSpPr>
                    <p:cNvPr id="12" name="TextBox 11">
                      <a:extLst>
                        <a:ext uri="{FF2B5EF4-FFF2-40B4-BE49-F238E27FC236}">
                          <a16:creationId xmlns:a16="http://schemas.microsoft.com/office/drawing/2014/main" id="{01E344EA-FF0D-B1A9-3EF0-AE1E149A5866}"/>
                        </a:ext>
                      </a:extLst>
                    </p:cNvPr>
                    <p:cNvSpPr txBox="1"/>
                    <p:nvPr/>
                  </p:nvSpPr>
                  <p:spPr>
                    <a:xfrm>
                      <a:off x="1971214" y="1679715"/>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SAY HELLO</a:t>
                      </a:r>
                    </a:p>
                  </p:txBody>
                </p:sp>
                <p:sp>
                  <p:nvSpPr>
                    <p:cNvPr id="13" name="TextBox 12">
                      <a:extLst>
                        <a:ext uri="{FF2B5EF4-FFF2-40B4-BE49-F238E27FC236}">
                          <a16:creationId xmlns:a16="http://schemas.microsoft.com/office/drawing/2014/main" id="{9ED7B69F-EF51-BD30-CE2C-B0F61B673F03}"/>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4" name="TextBox 13">
                      <a:extLst>
                        <a:ext uri="{FF2B5EF4-FFF2-40B4-BE49-F238E27FC236}">
                          <a16:creationId xmlns:a16="http://schemas.microsoft.com/office/drawing/2014/main" id="{273557DF-3ECC-F9B8-1F07-E165339410C7}"/>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FE4CFB48-7D50-22E5-E763-D1DDD9467FCF}"/>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6" name="Straight Connector 5">
                <a:extLst>
                  <a:ext uri="{FF2B5EF4-FFF2-40B4-BE49-F238E27FC236}">
                    <a16:creationId xmlns:a16="http://schemas.microsoft.com/office/drawing/2014/main" id="{F0DDB551-47AC-BE34-2D74-5189CFC25759}"/>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4" name="Freeform 3">
              <a:extLst>
                <a:ext uri="{FF2B5EF4-FFF2-40B4-BE49-F238E27FC236}">
                  <a16:creationId xmlns:a16="http://schemas.microsoft.com/office/drawing/2014/main" id="{D51CAE7E-0D8B-08F1-2E43-DB974544BC5E}"/>
                </a:ext>
              </a:extLst>
            </p:cNvPr>
            <p:cNvSpPr/>
            <p:nvPr/>
          </p:nvSpPr>
          <p:spPr>
            <a:xfrm>
              <a:off x="7044380" y="5293798"/>
              <a:ext cx="135970" cy="207888"/>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6" name="Group 15">
            <a:extLst>
              <a:ext uri="{FF2B5EF4-FFF2-40B4-BE49-F238E27FC236}">
                <a16:creationId xmlns:a16="http://schemas.microsoft.com/office/drawing/2014/main" id="{E543AC5B-6988-B30C-5EFB-666932757754}"/>
              </a:ext>
            </a:extLst>
          </p:cNvPr>
          <p:cNvGrpSpPr/>
          <p:nvPr/>
        </p:nvGrpSpPr>
        <p:grpSpPr>
          <a:xfrm>
            <a:off x="8273168" y="3171736"/>
            <a:ext cx="2831690" cy="2515351"/>
            <a:chOff x="8273168" y="3112744"/>
            <a:chExt cx="2831690" cy="2515351"/>
          </a:xfrm>
        </p:grpSpPr>
        <p:grpSp>
          <p:nvGrpSpPr>
            <p:cNvPr id="18" name="Group 17">
              <a:extLst>
                <a:ext uri="{FF2B5EF4-FFF2-40B4-BE49-F238E27FC236}">
                  <a16:creationId xmlns:a16="http://schemas.microsoft.com/office/drawing/2014/main" id="{DBC802A1-6E5B-480F-CDA5-7AF5000B5DB9}"/>
                </a:ext>
              </a:extLst>
            </p:cNvPr>
            <p:cNvGrpSpPr/>
            <p:nvPr/>
          </p:nvGrpSpPr>
          <p:grpSpPr>
            <a:xfrm>
              <a:off x="8484285" y="3112744"/>
              <a:ext cx="2451042" cy="845474"/>
              <a:chOff x="8484285" y="3739938"/>
              <a:chExt cx="2451042" cy="845474"/>
            </a:xfrm>
          </p:grpSpPr>
          <p:pic>
            <p:nvPicPr>
              <p:cNvPr id="24" name="Graphic 23" descr="Email with solid fill">
                <a:extLst>
                  <a:ext uri="{FF2B5EF4-FFF2-40B4-BE49-F238E27FC236}">
                    <a16:creationId xmlns:a16="http://schemas.microsoft.com/office/drawing/2014/main" id="{6D65D990-0B39-08A1-F3D4-761A5AE5AE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84285" y="3752638"/>
                <a:ext cx="495549" cy="495549"/>
              </a:xfrm>
              <a:prstGeom prst="rect">
                <a:avLst/>
              </a:prstGeom>
            </p:spPr>
          </p:pic>
          <p:sp>
            <p:nvSpPr>
              <p:cNvPr id="25" name="TextBox 24">
                <a:extLst>
                  <a:ext uri="{FF2B5EF4-FFF2-40B4-BE49-F238E27FC236}">
                    <a16:creationId xmlns:a16="http://schemas.microsoft.com/office/drawing/2014/main" id="{A2A15868-0596-690E-EE76-6B5AD2138629}"/>
                  </a:ext>
                </a:extLst>
              </p:cNvPr>
              <p:cNvSpPr txBox="1"/>
              <p:nvPr/>
            </p:nvSpPr>
            <p:spPr>
              <a:xfrm>
                <a:off x="9253093" y="3967679"/>
                <a:ext cx="1682234" cy="617733"/>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info@email.com</a:t>
                </a:r>
              </a:p>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+78 890 908 890</a:t>
                </a:r>
              </a:p>
            </p:txBody>
          </p:sp>
          <p:sp>
            <p:nvSpPr>
              <p:cNvPr id="26" name="TextBox 25">
                <a:extLst>
                  <a:ext uri="{FF2B5EF4-FFF2-40B4-BE49-F238E27FC236}">
                    <a16:creationId xmlns:a16="http://schemas.microsoft.com/office/drawing/2014/main" id="{0C823C5B-0D39-D159-8620-0BE6683873A0}"/>
                  </a:ext>
                </a:extLst>
              </p:cNvPr>
              <p:cNvSpPr txBox="1"/>
              <p:nvPr/>
            </p:nvSpPr>
            <p:spPr>
              <a:xfrm>
                <a:off x="9253094" y="3739938"/>
                <a:ext cx="1509944" cy="276999"/>
              </a:xfrm>
              <a:prstGeom prst="rect">
                <a:avLst/>
              </a:prstGeom>
              <a:noFill/>
            </p:spPr>
            <p:txBody>
              <a:bodyPr wrap="square" rtlCol="0">
                <a:spAutoFit/>
              </a:bodyPr>
              <a:lstStyle/>
              <a:p>
                <a:pPr algn="just"/>
                <a:r>
                  <a:rPr lang="en-US" sz="1200">
                    <a:solidFill>
                      <a:schemeClr val="bg1"/>
                    </a:solidFill>
                    <a:latin typeface="Plus Jakarta Sans Medium" pitchFamily="2" charset="77"/>
                    <a:cs typeface="Plus Jakarta Sans Medium" pitchFamily="2" charset="77"/>
                  </a:rPr>
                  <a:t>Phone &amp; Email</a:t>
                </a:r>
              </a:p>
            </p:txBody>
          </p:sp>
        </p:grpSp>
        <p:grpSp>
          <p:nvGrpSpPr>
            <p:cNvPr id="19" name="Group 18">
              <a:extLst>
                <a:ext uri="{FF2B5EF4-FFF2-40B4-BE49-F238E27FC236}">
                  <a16:creationId xmlns:a16="http://schemas.microsoft.com/office/drawing/2014/main" id="{D09E86D0-B076-8F3E-415E-96E55AD594DA}"/>
                </a:ext>
              </a:extLst>
            </p:cNvPr>
            <p:cNvGrpSpPr/>
            <p:nvPr/>
          </p:nvGrpSpPr>
          <p:grpSpPr>
            <a:xfrm>
              <a:off x="8442699" y="4669534"/>
              <a:ext cx="2492628" cy="958561"/>
              <a:chOff x="8442699" y="4654786"/>
              <a:chExt cx="2492628" cy="958561"/>
            </a:xfrm>
          </p:grpSpPr>
          <p:pic>
            <p:nvPicPr>
              <p:cNvPr id="21" name="Graphic 20" descr="Map with pin with solid fill">
                <a:extLst>
                  <a:ext uri="{FF2B5EF4-FFF2-40B4-BE49-F238E27FC236}">
                    <a16:creationId xmlns:a16="http://schemas.microsoft.com/office/drawing/2014/main" id="{77019696-57BA-64CE-5602-33C3AFE1ED3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42699" y="4654786"/>
                <a:ext cx="570413" cy="570413"/>
              </a:xfrm>
              <a:prstGeom prst="rect">
                <a:avLst/>
              </a:prstGeom>
            </p:spPr>
          </p:pic>
          <p:sp>
            <p:nvSpPr>
              <p:cNvPr id="22" name="TextBox 21">
                <a:extLst>
                  <a:ext uri="{FF2B5EF4-FFF2-40B4-BE49-F238E27FC236}">
                    <a16:creationId xmlns:a16="http://schemas.microsoft.com/office/drawing/2014/main" id="{67BA8958-3C62-5A22-BFD6-5F54A95249C4}"/>
                  </a:ext>
                </a:extLst>
              </p:cNvPr>
              <p:cNvSpPr txBox="1"/>
              <p:nvPr/>
            </p:nvSpPr>
            <p:spPr>
              <a:xfrm>
                <a:off x="9253093" y="4995614"/>
                <a:ext cx="1682234" cy="617733"/>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17 Union Ne, Beach, Los Angeles</a:t>
                </a:r>
              </a:p>
            </p:txBody>
          </p:sp>
          <p:sp>
            <p:nvSpPr>
              <p:cNvPr id="23" name="TextBox 22">
                <a:extLst>
                  <a:ext uri="{FF2B5EF4-FFF2-40B4-BE49-F238E27FC236}">
                    <a16:creationId xmlns:a16="http://schemas.microsoft.com/office/drawing/2014/main" id="{B04554AE-E1A3-D28B-3D2A-F67169C3A5E9}"/>
                  </a:ext>
                </a:extLst>
              </p:cNvPr>
              <p:cNvSpPr txBox="1"/>
              <p:nvPr/>
            </p:nvSpPr>
            <p:spPr>
              <a:xfrm>
                <a:off x="9253094" y="4767873"/>
                <a:ext cx="1509944" cy="276999"/>
              </a:xfrm>
              <a:prstGeom prst="rect">
                <a:avLst/>
              </a:prstGeom>
              <a:noFill/>
            </p:spPr>
            <p:txBody>
              <a:bodyPr wrap="square" rtlCol="0">
                <a:spAutoFit/>
              </a:bodyPr>
              <a:lstStyle/>
              <a:p>
                <a:pPr algn="just"/>
                <a:r>
                  <a:rPr lang="en-US" sz="1200">
                    <a:solidFill>
                      <a:schemeClr val="bg1"/>
                    </a:solidFill>
                    <a:latin typeface="Plus Jakarta Sans Medium" pitchFamily="2" charset="77"/>
                    <a:cs typeface="Plus Jakarta Sans Medium" pitchFamily="2" charset="77"/>
                  </a:rPr>
                  <a:t>Our Address</a:t>
                </a:r>
              </a:p>
            </p:txBody>
          </p:sp>
        </p:grpSp>
        <p:cxnSp>
          <p:nvCxnSpPr>
            <p:cNvPr id="20" name="Straight Connector 19">
              <a:extLst>
                <a:ext uri="{FF2B5EF4-FFF2-40B4-BE49-F238E27FC236}">
                  <a16:creationId xmlns:a16="http://schemas.microsoft.com/office/drawing/2014/main" id="{70952665-DF29-3EFB-E423-7516D0E43E38}"/>
                </a:ext>
              </a:extLst>
            </p:cNvPr>
            <p:cNvCxnSpPr>
              <a:cxnSpLocks/>
            </p:cNvCxnSpPr>
            <p:nvPr/>
          </p:nvCxnSpPr>
          <p:spPr>
            <a:xfrm>
              <a:off x="8273168" y="4337182"/>
              <a:ext cx="2831690" cy="0"/>
            </a:xfrm>
            <a:prstGeom prst="line">
              <a:avLst/>
            </a:prstGeom>
            <a:ln w="12700">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79249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C40950-3111-7731-16BE-034703BCF96E}"/>
              </a:ext>
            </a:extLst>
          </p:cNvPr>
          <p:cNvSpPr txBox="1"/>
          <p:nvPr/>
        </p:nvSpPr>
        <p:spPr>
          <a:xfrm>
            <a:off x="1937437" y="2314185"/>
            <a:ext cx="4806124" cy="1569660"/>
          </a:xfrm>
          <a:prstGeom prst="rect">
            <a:avLst/>
          </a:prstGeom>
          <a:noFill/>
        </p:spPr>
        <p:txBody>
          <a:bodyPr wrap="none" rtlCol="0">
            <a:spAutoFit/>
          </a:bodyPr>
          <a:lstStyle/>
          <a:p>
            <a:r>
              <a:rPr lang="en-US" sz="9600" b="1">
                <a:solidFill>
                  <a:schemeClr val="bg1"/>
                </a:solidFill>
                <a:latin typeface="Plus Jakarta Sans" pitchFamily="2" charset="77"/>
                <a:cs typeface="Plus Jakarta Sans" pitchFamily="2" charset="77"/>
              </a:rPr>
              <a:t>Thank’s</a:t>
            </a:r>
          </a:p>
        </p:txBody>
      </p:sp>
      <p:sp>
        <p:nvSpPr>
          <p:cNvPr id="3" name="TextBox 2">
            <a:extLst>
              <a:ext uri="{FF2B5EF4-FFF2-40B4-BE49-F238E27FC236}">
                <a16:creationId xmlns:a16="http://schemas.microsoft.com/office/drawing/2014/main" id="{364CE4E4-AB3D-96F5-7178-F8BEE0CBACB9}"/>
              </a:ext>
            </a:extLst>
          </p:cNvPr>
          <p:cNvSpPr txBox="1"/>
          <p:nvPr/>
        </p:nvSpPr>
        <p:spPr>
          <a:xfrm>
            <a:off x="1937435" y="3883845"/>
            <a:ext cx="5112297" cy="400110"/>
          </a:xfrm>
          <a:prstGeom prst="rect">
            <a:avLst/>
          </a:prstGeom>
          <a:noFill/>
        </p:spPr>
        <p:txBody>
          <a:bodyPr wrap="none" rtlCol="0">
            <a:spAutoFit/>
          </a:bodyPr>
          <a:lstStyle/>
          <a:p>
            <a:r>
              <a:rPr lang="en-US" sz="2000">
                <a:solidFill>
                  <a:schemeClr val="accent2"/>
                </a:solidFill>
                <a:latin typeface="Plus Jakarta Sans Light" pitchFamily="2" charset="77"/>
                <a:cs typeface="Plus Jakarta Sans Light" pitchFamily="2" charset="77"/>
              </a:rPr>
              <a:t>For Wacthing Our Presentation Template</a:t>
            </a:r>
          </a:p>
        </p:txBody>
      </p:sp>
      <p:sp>
        <p:nvSpPr>
          <p:cNvPr id="5" name="Picture Placeholder 4">
            <a:extLst>
              <a:ext uri="{FF2B5EF4-FFF2-40B4-BE49-F238E27FC236}">
                <a16:creationId xmlns:a16="http://schemas.microsoft.com/office/drawing/2014/main" id="{50A00343-7050-9D7B-BFA6-14A8202D5195}"/>
              </a:ext>
            </a:extLst>
          </p:cNvPr>
          <p:cNvSpPr>
            <a:spLocks noGrp="1"/>
          </p:cNvSpPr>
          <p:nvPr>
            <p:ph type="pic" sz="quarter" idx="10"/>
          </p:nvPr>
        </p:nvSpPr>
        <p:spPr/>
      </p:sp>
    </p:spTree>
    <p:extLst>
      <p:ext uri="{BB962C8B-B14F-4D97-AF65-F5344CB8AC3E}">
        <p14:creationId xmlns:p14="http://schemas.microsoft.com/office/powerpoint/2010/main" val="820056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E28A9424-E9CF-25CB-224D-4158F0C8EDF7}"/>
              </a:ext>
            </a:extLst>
          </p:cNvPr>
          <p:cNvGrpSpPr/>
          <p:nvPr/>
        </p:nvGrpSpPr>
        <p:grpSpPr>
          <a:xfrm>
            <a:off x="1956478" y="1342047"/>
            <a:ext cx="3765029" cy="4173907"/>
            <a:chOff x="2038871" y="1244223"/>
            <a:chExt cx="3765029" cy="4173907"/>
          </a:xfrm>
        </p:grpSpPr>
        <p:sp>
          <p:nvSpPr>
            <p:cNvPr id="5" name="TextBox 4">
              <a:extLst>
                <a:ext uri="{FF2B5EF4-FFF2-40B4-BE49-F238E27FC236}">
                  <a16:creationId xmlns:a16="http://schemas.microsoft.com/office/drawing/2014/main" id="{65186995-DAF7-75A5-CBAF-B45AC1C45B2A}"/>
                </a:ext>
              </a:extLst>
            </p:cNvPr>
            <p:cNvSpPr txBox="1"/>
            <p:nvPr/>
          </p:nvSpPr>
          <p:spPr>
            <a:xfrm>
              <a:off x="2038871" y="1517481"/>
              <a:ext cx="3361265"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Our Business Company History</a:t>
              </a:r>
            </a:p>
          </p:txBody>
        </p:sp>
        <p:sp>
          <p:nvSpPr>
            <p:cNvPr id="6" name="TextBox 5">
              <a:extLst>
                <a:ext uri="{FF2B5EF4-FFF2-40B4-BE49-F238E27FC236}">
                  <a16:creationId xmlns:a16="http://schemas.microsoft.com/office/drawing/2014/main" id="{ADD2A7C6-9859-8B9A-8F5F-78411D900E38}"/>
                </a:ext>
              </a:extLst>
            </p:cNvPr>
            <p:cNvSpPr txBox="1"/>
            <p:nvPr/>
          </p:nvSpPr>
          <p:spPr>
            <a:xfrm>
              <a:off x="2038871" y="1244223"/>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8" name="TextBox 7">
              <a:extLst>
                <a:ext uri="{FF2B5EF4-FFF2-40B4-BE49-F238E27FC236}">
                  <a16:creationId xmlns:a16="http://schemas.microsoft.com/office/drawing/2014/main" id="{BDDF4554-7AA4-AC49-CB4E-9149906FA1BC}"/>
                </a:ext>
              </a:extLst>
            </p:cNvPr>
            <p:cNvSpPr txBox="1"/>
            <p:nvPr/>
          </p:nvSpPr>
          <p:spPr>
            <a:xfrm>
              <a:off x="2038872" y="3693299"/>
              <a:ext cx="3765028" cy="1724831"/>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idon sed tempus urna et. Convallis tellus id interdum velit laoreet id donec .</a:t>
              </a:r>
            </a:p>
          </p:txBody>
        </p:sp>
        <p:sp>
          <p:nvSpPr>
            <p:cNvPr id="9" name="TextBox 8">
              <a:extLst>
                <a:ext uri="{FF2B5EF4-FFF2-40B4-BE49-F238E27FC236}">
                  <a16:creationId xmlns:a16="http://schemas.microsoft.com/office/drawing/2014/main" id="{D810552B-D2FB-DB9A-2168-F8A4FB37C31E}"/>
                </a:ext>
              </a:extLst>
            </p:cNvPr>
            <p:cNvSpPr txBox="1"/>
            <p:nvPr/>
          </p:nvSpPr>
          <p:spPr>
            <a:xfrm>
              <a:off x="2038871" y="3385522"/>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IT Technology Consulting</a:t>
              </a:r>
            </a:p>
          </p:txBody>
        </p:sp>
        <p:sp>
          <p:nvSpPr>
            <p:cNvPr id="4" name="Freeform 3">
              <a:extLst>
                <a:ext uri="{FF2B5EF4-FFF2-40B4-BE49-F238E27FC236}">
                  <a16:creationId xmlns:a16="http://schemas.microsoft.com/office/drawing/2014/main" id="{75184A16-9FF8-D54E-4E69-9C38A19F11F4}"/>
                </a:ext>
              </a:extLst>
            </p:cNvPr>
            <p:cNvSpPr/>
            <p:nvPr/>
          </p:nvSpPr>
          <p:spPr>
            <a:xfrm>
              <a:off x="2126425" y="277809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4" name="TextBox 13">
            <a:extLst>
              <a:ext uri="{FF2B5EF4-FFF2-40B4-BE49-F238E27FC236}">
                <a16:creationId xmlns:a16="http://schemas.microsoft.com/office/drawing/2014/main" id="{B88E831F-199F-2B69-067D-3D0C942A1517}"/>
              </a:ext>
            </a:extLst>
          </p:cNvPr>
          <p:cNvSpPr txBox="1"/>
          <p:nvPr/>
        </p:nvSpPr>
        <p:spPr>
          <a:xfrm>
            <a:off x="9201671" y="919734"/>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sp>
        <p:nvSpPr>
          <p:cNvPr id="11" name="Rounded Rectangle 10">
            <a:extLst>
              <a:ext uri="{FF2B5EF4-FFF2-40B4-BE49-F238E27FC236}">
                <a16:creationId xmlns:a16="http://schemas.microsoft.com/office/drawing/2014/main" id="{39D356C0-1250-93AF-ED06-D2FCD1378DD1}"/>
              </a:ext>
            </a:extLst>
          </p:cNvPr>
          <p:cNvSpPr/>
          <p:nvPr/>
        </p:nvSpPr>
        <p:spPr>
          <a:xfrm>
            <a:off x="8294919" y="950512"/>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8E83767-FB00-451C-D86B-8CB5A0CA9617}"/>
              </a:ext>
            </a:extLst>
          </p:cNvPr>
          <p:cNvSpPr txBox="1"/>
          <p:nvPr/>
        </p:nvSpPr>
        <p:spPr>
          <a:xfrm>
            <a:off x="8223000" y="1510918"/>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13" name="TextBox 12">
            <a:extLst>
              <a:ext uri="{FF2B5EF4-FFF2-40B4-BE49-F238E27FC236}">
                <a16:creationId xmlns:a16="http://schemas.microsoft.com/office/drawing/2014/main" id="{A14E58B2-3550-2B18-4690-1FB8DEBF5406}"/>
              </a:ext>
            </a:extLst>
          </p:cNvPr>
          <p:cNvSpPr txBox="1"/>
          <p:nvPr/>
        </p:nvSpPr>
        <p:spPr>
          <a:xfrm>
            <a:off x="8307035" y="950512"/>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1990</a:t>
            </a:r>
          </a:p>
        </p:txBody>
      </p:sp>
      <p:sp>
        <p:nvSpPr>
          <p:cNvPr id="28" name="TextBox 27">
            <a:extLst>
              <a:ext uri="{FF2B5EF4-FFF2-40B4-BE49-F238E27FC236}">
                <a16:creationId xmlns:a16="http://schemas.microsoft.com/office/drawing/2014/main" id="{29CD3E89-73CA-97C6-44F9-D220189D88A8}"/>
              </a:ext>
            </a:extLst>
          </p:cNvPr>
          <p:cNvSpPr txBox="1"/>
          <p:nvPr/>
        </p:nvSpPr>
        <p:spPr>
          <a:xfrm>
            <a:off x="9201671" y="2825789"/>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grpSp>
        <p:nvGrpSpPr>
          <p:cNvPr id="29" name="Group 28">
            <a:extLst>
              <a:ext uri="{FF2B5EF4-FFF2-40B4-BE49-F238E27FC236}">
                <a16:creationId xmlns:a16="http://schemas.microsoft.com/office/drawing/2014/main" id="{2D3B3484-A80C-CB88-226F-31DDEB828FEB}"/>
              </a:ext>
            </a:extLst>
          </p:cNvPr>
          <p:cNvGrpSpPr/>
          <p:nvPr/>
        </p:nvGrpSpPr>
        <p:grpSpPr>
          <a:xfrm>
            <a:off x="8223000" y="2856567"/>
            <a:ext cx="2980556" cy="1177242"/>
            <a:chOff x="8164772" y="1151890"/>
            <a:chExt cx="2980556" cy="1177242"/>
          </a:xfrm>
        </p:grpSpPr>
        <p:sp>
          <p:nvSpPr>
            <p:cNvPr id="31" name="Rounded Rectangle 30">
              <a:extLst>
                <a:ext uri="{FF2B5EF4-FFF2-40B4-BE49-F238E27FC236}">
                  <a16:creationId xmlns:a16="http://schemas.microsoft.com/office/drawing/2014/main" id="{8E04FE97-A0A0-B6DC-E69D-EF2F0BBD5283}"/>
                </a:ext>
              </a:extLst>
            </p:cNvPr>
            <p:cNvSpPr/>
            <p:nvPr/>
          </p:nvSpPr>
          <p:spPr>
            <a:xfrm>
              <a:off x="8236691" y="1151890"/>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638038D-57B2-FB1C-334A-C8C7B00C8192}"/>
                </a:ext>
              </a:extLst>
            </p:cNvPr>
            <p:cNvSpPr txBox="1"/>
            <p:nvPr/>
          </p:nvSpPr>
          <p:spPr>
            <a:xfrm>
              <a:off x="8164772" y="1712296"/>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33" name="TextBox 32">
              <a:extLst>
                <a:ext uri="{FF2B5EF4-FFF2-40B4-BE49-F238E27FC236}">
                  <a16:creationId xmlns:a16="http://schemas.microsoft.com/office/drawing/2014/main" id="{814ED434-7487-866E-B008-86F5F4EA1636}"/>
                </a:ext>
              </a:extLst>
            </p:cNvPr>
            <p:cNvSpPr txBox="1"/>
            <p:nvPr/>
          </p:nvSpPr>
          <p:spPr>
            <a:xfrm>
              <a:off x="8248807" y="1151890"/>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2010</a:t>
              </a:r>
            </a:p>
          </p:txBody>
        </p:sp>
      </p:grpSp>
      <p:sp>
        <p:nvSpPr>
          <p:cNvPr id="35" name="TextBox 34">
            <a:extLst>
              <a:ext uri="{FF2B5EF4-FFF2-40B4-BE49-F238E27FC236}">
                <a16:creationId xmlns:a16="http://schemas.microsoft.com/office/drawing/2014/main" id="{E0E4ACCB-EA84-ADB3-3B59-775C2A96CC47}"/>
              </a:ext>
            </a:extLst>
          </p:cNvPr>
          <p:cNvSpPr txBox="1"/>
          <p:nvPr/>
        </p:nvSpPr>
        <p:spPr>
          <a:xfrm>
            <a:off x="9201671" y="4731842"/>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grpSp>
        <p:nvGrpSpPr>
          <p:cNvPr id="36" name="Group 35">
            <a:extLst>
              <a:ext uri="{FF2B5EF4-FFF2-40B4-BE49-F238E27FC236}">
                <a16:creationId xmlns:a16="http://schemas.microsoft.com/office/drawing/2014/main" id="{8B4A471A-7BF2-75C0-49B9-52840CFD9834}"/>
              </a:ext>
            </a:extLst>
          </p:cNvPr>
          <p:cNvGrpSpPr/>
          <p:nvPr/>
        </p:nvGrpSpPr>
        <p:grpSpPr>
          <a:xfrm>
            <a:off x="8223000" y="4762620"/>
            <a:ext cx="2980556" cy="1177242"/>
            <a:chOff x="8164772" y="1151890"/>
            <a:chExt cx="2980556" cy="1177242"/>
          </a:xfrm>
        </p:grpSpPr>
        <p:sp>
          <p:nvSpPr>
            <p:cNvPr id="38" name="Rounded Rectangle 37">
              <a:extLst>
                <a:ext uri="{FF2B5EF4-FFF2-40B4-BE49-F238E27FC236}">
                  <a16:creationId xmlns:a16="http://schemas.microsoft.com/office/drawing/2014/main" id="{2908EC17-DB38-8173-1BFA-C76420DC5107}"/>
                </a:ext>
              </a:extLst>
            </p:cNvPr>
            <p:cNvSpPr/>
            <p:nvPr/>
          </p:nvSpPr>
          <p:spPr>
            <a:xfrm>
              <a:off x="8236691" y="1151890"/>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244DAF0D-23BC-CB0E-83A9-43025596EEBC}"/>
                </a:ext>
              </a:extLst>
            </p:cNvPr>
            <p:cNvSpPr txBox="1"/>
            <p:nvPr/>
          </p:nvSpPr>
          <p:spPr>
            <a:xfrm>
              <a:off x="8164772" y="1712296"/>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40" name="TextBox 39">
              <a:extLst>
                <a:ext uri="{FF2B5EF4-FFF2-40B4-BE49-F238E27FC236}">
                  <a16:creationId xmlns:a16="http://schemas.microsoft.com/office/drawing/2014/main" id="{E43F4418-E27E-30D4-936B-8BC02A2E39F1}"/>
                </a:ext>
              </a:extLst>
            </p:cNvPr>
            <p:cNvSpPr txBox="1"/>
            <p:nvPr/>
          </p:nvSpPr>
          <p:spPr>
            <a:xfrm>
              <a:off x="8248807" y="1151890"/>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2023</a:t>
              </a:r>
            </a:p>
          </p:txBody>
        </p:sp>
      </p:grpSp>
      <p:cxnSp>
        <p:nvCxnSpPr>
          <p:cNvPr id="44" name="Straight Connector 43">
            <a:extLst>
              <a:ext uri="{FF2B5EF4-FFF2-40B4-BE49-F238E27FC236}">
                <a16:creationId xmlns:a16="http://schemas.microsoft.com/office/drawing/2014/main" id="{48D817DA-EECC-E1E7-7D85-ADA20254DC39}"/>
              </a:ext>
            </a:extLst>
          </p:cNvPr>
          <p:cNvCxnSpPr/>
          <p:nvPr/>
        </p:nvCxnSpPr>
        <p:spPr>
          <a:xfrm>
            <a:off x="6586028" y="2475974"/>
            <a:ext cx="45593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B626371-BB4A-A412-5394-3EE6EB9D515B}"/>
              </a:ext>
            </a:extLst>
          </p:cNvPr>
          <p:cNvCxnSpPr/>
          <p:nvPr/>
        </p:nvCxnSpPr>
        <p:spPr>
          <a:xfrm>
            <a:off x="6586028" y="4382029"/>
            <a:ext cx="45593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28AE886-29AD-597D-E578-71DB79003D08}"/>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952B628E-0D27-F318-FD92-487C78401EE7}"/>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29DBE0A1-9504-8629-F88E-81724E8EDCA0}"/>
              </a:ext>
            </a:extLst>
          </p:cNvPr>
          <p:cNvSpPr>
            <a:spLocks noGrp="1"/>
          </p:cNvSpPr>
          <p:nvPr>
            <p:ph type="pic" sz="quarter" idx="12"/>
          </p:nvPr>
        </p:nvSpPr>
        <p:spPr/>
      </p:sp>
    </p:spTree>
    <p:extLst>
      <p:ext uri="{BB962C8B-B14F-4D97-AF65-F5344CB8AC3E}">
        <p14:creationId xmlns:p14="http://schemas.microsoft.com/office/powerpoint/2010/main" val="1546816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96D8E1-AA7F-6EE3-FCE8-9B99B8F44E73}"/>
              </a:ext>
            </a:extLst>
          </p:cNvPr>
          <p:cNvSpPr txBox="1"/>
          <p:nvPr/>
        </p:nvSpPr>
        <p:spPr>
          <a:xfrm>
            <a:off x="6818039" y="1354130"/>
            <a:ext cx="394140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Linked IT is Great Tech Company in US</a:t>
            </a:r>
          </a:p>
        </p:txBody>
      </p:sp>
      <p:sp>
        <p:nvSpPr>
          <p:cNvPr id="3" name="TextBox 2">
            <a:extLst>
              <a:ext uri="{FF2B5EF4-FFF2-40B4-BE49-F238E27FC236}">
                <a16:creationId xmlns:a16="http://schemas.microsoft.com/office/drawing/2014/main" id="{C610D58A-8213-0D9D-8E69-BB737E1B432A}"/>
              </a:ext>
            </a:extLst>
          </p:cNvPr>
          <p:cNvSpPr txBox="1"/>
          <p:nvPr/>
        </p:nvSpPr>
        <p:spPr>
          <a:xfrm>
            <a:off x="6818038" y="1080872"/>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6" name="Freeform 5">
            <a:extLst>
              <a:ext uri="{FF2B5EF4-FFF2-40B4-BE49-F238E27FC236}">
                <a16:creationId xmlns:a16="http://schemas.microsoft.com/office/drawing/2014/main" id="{8D580390-DB93-1AB7-CE41-0DD954247DAB}"/>
              </a:ext>
            </a:extLst>
          </p:cNvPr>
          <p:cNvSpPr/>
          <p:nvPr/>
        </p:nvSpPr>
        <p:spPr>
          <a:xfrm>
            <a:off x="6905592" y="259015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 name="Group 9">
            <a:extLst>
              <a:ext uri="{FF2B5EF4-FFF2-40B4-BE49-F238E27FC236}">
                <a16:creationId xmlns:a16="http://schemas.microsoft.com/office/drawing/2014/main" id="{6E90B3E8-2841-3CF1-8F9F-3147937E84DC}"/>
              </a:ext>
            </a:extLst>
          </p:cNvPr>
          <p:cNvGrpSpPr/>
          <p:nvPr/>
        </p:nvGrpSpPr>
        <p:grpSpPr>
          <a:xfrm>
            <a:off x="6905592" y="3081997"/>
            <a:ext cx="4350237" cy="1216851"/>
            <a:chOff x="2044032" y="3442995"/>
            <a:chExt cx="4350237" cy="1216851"/>
          </a:xfrm>
        </p:grpSpPr>
        <p:sp>
          <p:nvSpPr>
            <p:cNvPr id="4" name="TextBox 3">
              <a:extLst>
                <a:ext uri="{FF2B5EF4-FFF2-40B4-BE49-F238E27FC236}">
                  <a16:creationId xmlns:a16="http://schemas.microsoft.com/office/drawing/2014/main" id="{903D86E0-9379-E272-D78E-7EC0B2C0110A}"/>
                </a:ext>
              </a:extLst>
            </p:cNvPr>
            <p:cNvSpPr txBox="1"/>
            <p:nvPr/>
          </p:nvSpPr>
          <p:spPr>
            <a:xfrm>
              <a:off x="2688975" y="3766012"/>
              <a:ext cx="370529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asaul tincidunt. Amet aliquamas massa id diam ultricies. </a:t>
              </a:r>
            </a:p>
          </p:txBody>
        </p:sp>
        <p:sp>
          <p:nvSpPr>
            <p:cNvPr id="5" name="TextBox 4">
              <a:extLst>
                <a:ext uri="{FF2B5EF4-FFF2-40B4-BE49-F238E27FC236}">
                  <a16:creationId xmlns:a16="http://schemas.microsoft.com/office/drawing/2014/main" id="{B1A65B4B-EFA8-B0B9-98B8-447315EAD58C}"/>
                </a:ext>
              </a:extLst>
            </p:cNvPr>
            <p:cNvSpPr txBox="1"/>
            <p:nvPr/>
          </p:nvSpPr>
          <p:spPr>
            <a:xfrm>
              <a:off x="2688974" y="3442995"/>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Linked  Vision</a:t>
              </a:r>
            </a:p>
          </p:txBody>
        </p:sp>
        <p:sp>
          <p:nvSpPr>
            <p:cNvPr id="7" name="Rounded Rectangle 6">
              <a:extLst>
                <a:ext uri="{FF2B5EF4-FFF2-40B4-BE49-F238E27FC236}">
                  <a16:creationId xmlns:a16="http://schemas.microsoft.com/office/drawing/2014/main" id="{6888A5D6-F2EC-243E-9FD2-57569A4130A1}"/>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5020CE6-3003-5379-C9EB-919B398BE84E}"/>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01</a:t>
              </a:r>
            </a:p>
          </p:txBody>
        </p:sp>
      </p:grpSp>
      <p:grpSp>
        <p:nvGrpSpPr>
          <p:cNvPr id="11" name="Group 10">
            <a:extLst>
              <a:ext uri="{FF2B5EF4-FFF2-40B4-BE49-F238E27FC236}">
                <a16:creationId xmlns:a16="http://schemas.microsoft.com/office/drawing/2014/main" id="{C30BD6D1-6E66-9417-BDBF-1E40D8A2670F}"/>
              </a:ext>
            </a:extLst>
          </p:cNvPr>
          <p:cNvGrpSpPr/>
          <p:nvPr/>
        </p:nvGrpSpPr>
        <p:grpSpPr>
          <a:xfrm>
            <a:off x="6905592" y="4560277"/>
            <a:ext cx="4350237" cy="1216851"/>
            <a:chOff x="2044032" y="3442995"/>
            <a:chExt cx="4350237" cy="1216851"/>
          </a:xfrm>
        </p:grpSpPr>
        <p:sp>
          <p:nvSpPr>
            <p:cNvPr id="12" name="TextBox 11">
              <a:extLst>
                <a:ext uri="{FF2B5EF4-FFF2-40B4-BE49-F238E27FC236}">
                  <a16:creationId xmlns:a16="http://schemas.microsoft.com/office/drawing/2014/main" id="{E94BBE23-564D-9BAD-62B2-D83E01720E78}"/>
                </a:ext>
              </a:extLst>
            </p:cNvPr>
            <p:cNvSpPr txBox="1"/>
            <p:nvPr/>
          </p:nvSpPr>
          <p:spPr>
            <a:xfrm>
              <a:off x="2688975" y="3766012"/>
              <a:ext cx="370529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asaul tincidunt. Amet aliquamas massa id diam ultricies. </a:t>
              </a:r>
            </a:p>
          </p:txBody>
        </p:sp>
        <p:sp>
          <p:nvSpPr>
            <p:cNvPr id="13" name="TextBox 12">
              <a:extLst>
                <a:ext uri="{FF2B5EF4-FFF2-40B4-BE49-F238E27FC236}">
                  <a16:creationId xmlns:a16="http://schemas.microsoft.com/office/drawing/2014/main" id="{3E3D15E2-C13B-7CA5-296E-3505191D683D}"/>
                </a:ext>
              </a:extLst>
            </p:cNvPr>
            <p:cNvSpPr txBox="1"/>
            <p:nvPr/>
          </p:nvSpPr>
          <p:spPr>
            <a:xfrm>
              <a:off x="2688974" y="3442995"/>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Linked  Mission</a:t>
              </a:r>
            </a:p>
          </p:txBody>
        </p:sp>
        <p:sp>
          <p:nvSpPr>
            <p:cNvPr id="14" name="Rounded Rectangle 13">
              <a:extLst>
                <a:ext uri="{FF2B5EF4-FFF2-40B4-BE49-F238E27FC236}">
                  <a16:creationId xmlns:a16="http://schemas.microsoft.com/office/drawing/2014/main" id="{0D015A02-873C-5715-B9A1-C0123F86E3D4}"/>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F8320DF-98B1-0C9F-3238-94C57FF69927}"/>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02</a:t>
              </a:r>
            </a:p>
          </p:txBody>
        </p:sp>
      </p:grpSp>
      <p:sp>
        <p:nvSpPr>
          <p:cNvPr id="16" name="Picture Placeholder 15">
            <a:extLst>
              <a:ext uri="{FF2B5EF4-FFF2-40B4-BE49-F238E27FC236}">
                <a16:creationId xmlns:a16="http://schemas.microsoft.com/office/drawing/2014/main" id="{6AAF3A4D-C01D-D254-BE67-3FC1F7972119}"/>
              </a:ext>
            </a:extLst>
          </p:cNvPr>
          <p:cNvSpPr>
            <a:spLocks noGrp="1"/>
          </p:cNvSpPr>
          <p:nvPr>
            <p:ph type="pic" sz="quarter" idx="10"/>
          </p:nvPr>
        </p:nvSpPr>
        <p:spPr/>
      </p:sp>
    </p:spTree>
    <p:extLst>
      <p:ext uri="{BB962C8B-B14F-4D97-AF65-F5344CB8AC3E}">
        <p14:creationId xmlns:p14="http://schemas.microsoft.com/office/powerpoint/2010/main" val="3814576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ounded Rectangle 56">
            <a:extLst>
              <a:ext uri="{FF2B5EF4-FFF2-40B4-BE49-F238E27FC236}">
                <a16:creationId xmlns:a16="http://schemas.microsoft.com/office/drawing/2014/main" id="{9B9DDEF2-B265-5890-6B95-8E5D2CE82FEA}"/>
              </a:ext>
            </a:extLst>
          </p:cNvPr>
          <p:cNvSpPr/>
          <p:nvPr/>
        </p:nvSpPr>
        <p:spPr>
          <a:xfrm>
            <a:off x="6364900" y="716279"/>
            <a:ext cx="4571962" cy="2468880"/>
          </a:xfrm>
          <a:prstGeom prst="roundRect">
            <a:avLst>
              <a:gd name="adj" fmla="val 1171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EF76400-FCD7-F029-368C-5C874B29A93B}"/>
              </a:ext>
            </a:extLst>
          </p:cNvPr>
          <p:cNvGrpSpPr/>
          <p:nvPr/>
        </p:nvGrpSpPr>
        <p:grpSpPr>
          <a:xfrm>
            <a:off x="2231093" y="3942433"/>
            <a:ext cx="2402163" cy="1931328"/>
            <a:chOff x="1983072" y="3464765"/>
            <a:chExt cx="2402163" cy="1931328"/>
          </a:xfrm>
        </p:grpSpPr>
        <p:sp>
          <p:nvSpPr>
            <p:cNvPr id="6" name="TextBox 5">
              <a:extLst>
                <a:ext uri="{FF2B5EF4-FFF2-40B4-BE49-F238E27FC236}">
                  <a16:creationId xmlns:a16="http://schemas.microsoft.com/office/drawing/2014/main" id="{9CEB6466-045B-9720-8ADA-2288F069FF93}"/>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7" name="TextBox 6">
              <a:extLst>
                <a:ext uri="{FF2B5EF4-FFF2-40B4-BE49-F238E27FC236}">
                  <a16:creationId xmlns:a16="http://schemas.microsoft.com/office/drawing/2014/main" id="{19E2E692-8E3E-CE44-8EC7-60EB2F2A31D4}"/>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Cyber Security</a:t>
              </a:r>
            </a:p>
          </p:txBody>
        </p:sp>
        <p:sp>
          <p:nvSpPr>
            <p:cNvPr id="8" name="Rounded Rectangle 7">
              <a:extLst>
                <a:ext uri="{FF2B5EF4-FFF2-40B4-BE49-F238E27FC236}">
                  <a16:creationId xmlns:a16="http://schemas.microsoft.com/office/drawing/2014/main" id="{7EE9ABCE-3768-6955-9C78-78421F0DD826}"/>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685912C-0511-538F-5480-CBACAFE98ABD}"/>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01</a:t>
              </a:r>
            </a:p>
          </p:txBody>
        </p:sp>
      </p:grpSp>
      <p:grpSp>
        <p:nvGrpSpPr>
          <p:cNvPr id="10" name="Group 9">
            <a:extLst>
              <a:ext uri="{FF2B5EF4-FFF2-40B4-BE49-F238E27FC236}">
                <a16:creationId xmlns:a16="http://schemas.microsoft.com/office/drawing/2014/main" id="{ABCA8A2E-6C36-75FC-6D3D-154249F2453C}"/>
              </a:ext>
            </a:extLst>
          </p:cNvPr>
          <p:cNvGrpSpPr/>
          <p:nvPr/>
        </p:nvGrpSpPr>
        <p:grpSpPr>
          <a:xfrm>
            <a:off x="5382896" y="3942433"/>
            <a:ext cx="2402163" cy="1931328"/>
            <a:chOff x="1983072" y="3464765"/>
            <a:chExt cx="2402163" cy="1931328"/>
          </a:xfrm>
        </p:grpSpPr>
        <p:sp>
          <p:nvSpPr>
            <p:cNvPr id="11" name="TextBox 10">
              <a:extLst>
                <a:ext uri="{FF2B5EF4-FFF2-40B4-BE49-F238E27FC236}">
                  <a16:creationId xmlns:a16="http://schemas.microsoft.com/office/drawing/2014/main" id="{99981350-C895-F2CF-E211-4DE632E23C6F}"/>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2" name="TextBox 11">
              <a:extLst>
                <a:ext uri="{FF2B5EF4-FFF2-40B4-BE49-F238E27FC236}">
                  <a16:creationId xmlns:a16="http://schemas.microsoft.com/office/drawing/2014/main" id="{6A30B589-1364-36D6-9D0F-7FEB1734A7BB}"/>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13" name="Rounded Rectangle 12">
              <a:extLst>
                <a:ext uri="{FF2B5EF4-FFF2-40B4-BE49-F238E27FC236}">
                  <a16:creationId xmlns:a16="http://schemas.microsoft.com/office/drawing/2014/main" id="{B0D513A9-CDEA-1C13-D730-8A6E9AF7CB12}"/>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3C58046-1CBE-051F-B8AD-DCFD4041DDEB}"/>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02</a:t>
              </a:r>
            </a:p>
          </p:txBody>
        </p:sp>
      </p:grpSp>
      <p:grpSp>
        <p:nvGrpSpPr>
          <p:cNvPr id="15" name="Group 14">
            <a:extLst>
              <a:ext uri="{FF2B5EF4-FFF2-40B4-BE49-F238E27FC236}">
                <a16:creationId xmlns:a16="http://schemas.microsoft.com/office/drawing/2014/main" id="{0325FEBB-FC80-5724-360D-2EE3C8C3410C}"/>
              </a:ext>
            </a:extLst>
          </p:cNvPr>
          <p:cNvGrpSpPr/>
          <p:nvPr/>
        </p:nvGrpSpPr>
        <p:grpSpPr>
          <a:xfrm>
            <a:off x="8534698" y="3942433"/>
            <a:ext cx="2402163" cy="1931328"/>
            <a:chOff x="1983072" y="3464765"/>
            <a:chExt cx="2402163" cy="1931328"/>
          </a:xfrm>
        </p:grpSpPr>
        <p:sp>
          <p:nvSpPr>
            <p:cNvPr id="16" name="TextBox 15">
              <a:extLst>
                <a:ext uri="{FF2B5EF4-FFF2-40B4-BE49-F238E27FC236}">
                  <a16:creationId xmlns:a16="http://schemas.microsoft.com/office/drawing/2014/main" id="{8248978F-CA1F-3E82-F8AE-F1EA975CDBFE}"/>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7" name="TextBox 16">
              <a:extLst>
                <a:ext uri="{FF2B5EF4-FFF2-40B4-BE49-F238E27FC236}">
                  <a16:creationId xmlns:a16="http://schemas.microsoft.com/office/drawing/2014/main" id="{EC434741-42ED-881C-6645-C768923EEA39}"/>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Website Development</a:t>
              </a:r>
            </a:p>
          </p:txBody>
        </p:sp>
        <p:sp>
          <p:nvSpPr>
            <p:cNvPr id="18" name="Rounded Rectangle 17">
              <a:extLst>
                <a:ext uri="{FF2B5EF4-FFF2-40B4-BE49-F238E27FC236}">
                  <a16:creationId xmlns:a16="http://schemas.microsoft.com/office/drawing/2014/main" id="{3495B352-DCDF-CA8B-B63D-E1E2EB7CC299}"/>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2C24908-C53E-6383-0673-618B8A3F9BCB}"/>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03</a:t>
              </a:r>
            </a:p>
          </p:txBody>
        </p:sp>
      </p:grpSp>
      <p:grpSp>
        <p:nvGrpSpPr>
          <p:cNvPr id="24" name="Group 23">
            <a:extLst>
              <a:ext uri="{FF2B5EF4-FFF2-40B4-BE49-F238E27FC236}">
                <a16:creationId xmlns:a16="http://schemas.microsoft.com/office/drawing/2014/main" id="{DA57B75F-6EEF-E627-9014-7CC0F9730541}"/>
              </a:ext>
            </a:extLst>
          </p:cNvPr>
          <p:cNvGrpSpPr/>
          <p:nvPr/>
        </p:nvGrpSpPr>
        <p:grpSpPr>
          <a:xfrm>
            <a:off x="2169540" y="984239"/>
            <a:ext cx="3499443" cy="1694502"/>
            <a:chOff x="1804077" y="1042328"/>
            <a:chExt cx="3499443" cy="1694502"/>
          </a:xfrm>
        </p:grpSpPr>
        <p:sp>
          <p:nvSpPr>
            <p:cNvPr id="2" name="TextBox 1">
              <a:extLst>
                <a:ext uri="{FF2B5EF4-FFF2-40B4-BE49-F238E27FC236}">
                  <a16:creationId xmlns:a16="http://schemas.microsoft.com/office/drawing/2014/main" id="{0395410C-FE30-23F8-C132-D4B7849C0226}"/>
                </a:ext>
              </a:extLst>
            </p:cNvPr>
            <p:cNvSpPr txBox="1"/>
            <p:nvPr/>
          </p:nvSpPr>
          <p:spPr>
            <a:xfrm>
              <a:off x="1804078" y="1315586"/>
              <a:ext cx="349944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3" name="TextBox 2">
              <a:extLst>
                <a:ext uri="{FF2B5EF4-FFF2-40B4-BE49-F238E27FC236}">
                  <a16:creationId xmlns:a16="http://schemas.microsoft.com/office/drawing/2014/main" id="{988985DA-90EE-B921-0576-D11B04D46184}"/>
                </a:ext>
              </a:extLst>
            </p:cNvPr>
            <p:cNvSpPr txBox="1"/>
            <p:nvPr/>
          </p:nvSpPr>
          <p:spPr>
            <a:xfrm>
              <a:off x="1804077" y="1042328"/>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21" name="Freeform 20">
              <a:extLst>
                <a:ext uri="{FF2B5EF4-FFF2-40B4-BE49-F238E27FC236}">
                  <a16:creationId xmlns:a16="http://schemas.microsoft.com/office/drawing/2014/main" id="{73DB2DE2-ED27-85E3-B438-7C9F5D4D60EC}"/>
                </a:ext>
              </a:extLst>
            </p:cNvPr>
            <p:cNvSpPr/>
            <p:nvPr/>
          </p:nvSpPr>
          <p:spPr>
            <a:xfrm>
              <a:off x="1945936" y="2574785"/>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cxnSp>
        <p:nvCxnSpPr>
          <p:cNvPr id="22" name="Straight Connector 21">
            <a:extLst>
              <a:ext uri="{FF2B5EF4-FFF2-40B4-BE49-F238E27FC236}">
                <a16:creationId xmlns:a16="http://schemas.microsoft.com/office/drawing/2014/main" id="{6FA25FE9-DAD3-9802-4E01-657180DE383C}"/>
              </a:ext>
            </a:extLst>
          </p:cNvPr>
          <p:cNvCxnSpPr>
            <a:cxnSpLocks/>
          </p:cNvCxnSpPr>
          <p:nvPr/>
        </p:nvCxnSpPr>
        <p:spPr>
          <a:xfrm>
            <a:off x="2311399" y="3512294"/>
            <a:ext cx="862546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F86BDA79-B900-480F-E7D9-FC626DBC7FDA}"/>
              </a:ext>
            </a:extLst>
          </p:cNvPr>
          <p:cNvSpPr>
            <a:spLocks noGrp="1"/>
          </p:cNvSpPr>
          <p:nvPr>
            <p:ph type="pic" sz="quarter" idx="10"/>
          </p:nvPr>
        </p:nvSpPr>
        <p:spPr/>
      </p:sp>
    </p:spTree>
    <p:extLst>
      <p:ext uri="{BB962C8B-B14F-4D97-AF65-F5344CB8AC3E}">
        <p14:creationId xmlns:p14="http://schemas.microsoft.com/office/powerpoint/2010/main" val="198602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98718A-D05A-C761-06B1-A7465CB8B133}"/>
              </a:ext>
            </a:extLst>
          </p:cNvPr>
          <p:cNvSpPr txBox="1"/>
          <p:nvPr/>
        </p:nvSpPr>
        <p:spPr>
          <a:xfrm>
            <a:off x="1834261" y="4838897"/>
            <a:ext cx="349944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3" name="TextBox 2">
            <a:extLst>
              <a:ext uri="{FF2B5EF4-FFF2-40B4-BE49-F238E27FC236}">
                <a16:creationId xmlns:a16="http://schemas.microsoft.com/office/drawing/2014/main" id="{545D70CA-33AA-ECF6-CD1E-32FF3F7F17D5}"/>
              </a:ext>
            </a:extLst>
          </p:cNvPr>
          <p:cNvSpPr txBox="1"/>
          <p:nvPr/>
        </p:nvSpPr>
        <p:spPr>
          <a:xfrm>
            <a:off x="1834260" y="456563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4" name="Freeform 3">
            <a:extLst>
              <a:ext uri="{FF2B5EF4-FFF2-40B4-BE49-F238E27FC236}">
                <a16:creationId xmlns:a16="http://schemas.microsoft.com/office/drawing/2014/main" id="{C9BA4335-1C52-4F9D-2997-73738A31E14A}"/>
              </a:ext>
            </a:extLst>
          </p:cNvPr>
          <p:cNvSpPr/>
          <p:nvPr/>
        </p:nvSpPr>
        <p:spPr>
          <a:xfrm>
            <a:off x="1976119" y="365537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75CD7956-B779-D5C5-60EC-381330912623}"/>
              </a:ext>
            </a:extLst>
          </p:cNvPr>
          <p:cNvSpPr txBox="1"/>
          <p:nvPr/>
        </p:nvSpPr>
        <p:spPr>
          <a:xfrm>
            <a:off x="5856493" y="4565639"/>
            <a:ext cx="5222988"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idon sed tempus urna et. Convallis tellus id interdum velit laoreet id donec .</a:t>
            </a:r>
          </a:p>
        </p:txBody>
      </p:sp>
      <p:cxnSp>
        <p:nvCxnSpPr>
          <p:cNvPr id="8" name="Straight Connector 7">
            <a:extLst>
              <a:ext uri="{FF2B5EF4-FFF2-40B4-BE49-F238E27FC236}">
                <a16:creationId xmlns:a16="http://schemas.microsoft.com/office/drawing/2014/main" id="{E39C735F-D776-B3E1-4DFD-6895EFBF3E27}"/>
              </a:ext>
            </a:extLst>
          </p:cNvPr>
          <p:cNvCxnSpPr>
            <a:cxnSpLocks/>
          </p:cNvCxnSpPr>
          <p:nvPr/>
        </p:nvCxnSpPr>
        <p:spPr>
          <a:xfrm>
            <a:off x="3672840" y="3736401"/>
            <a:ext cx="7264021"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8D48ED3-44EC-8083-DE19-F891C261ACCB}"/>
              </a:ext>
            </a:extLst>
          </p:cNvPr>
          <p:cNvSpPr txBox="1"/>
          <p:nvPr/>
        </p:nvSpPr>
        <p:spPr>
          <a:xfrm>
            <a:off x="1834261"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2" name="TextBox 11">
            <a:extLst>
              <a:ext uri="{FF2B5EF4-FFF2-40B4-BE49-F238E27FC236}">
                <a16:creationId xmlns:a16="http://schemas.microsoft.com/office/drawing/2014/main" id="{894D1284-A7FF-5B84-5466-BB1202D0713A}"/>
              </a:ext>
            </a:extLst>
          </p:cNvPr>
          <p:cNvSpPr txBox="1"/>
          <p:nvPr/>
        </p:nvSpPr>
        <p:spPr>
          <a:xfrm>
            <a:off x="1834260"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13" name="Rounded Rectangle 12">
            <a:extLst>
              <a:ext uri="{FF2B5EF4-FFF2-40B4-BE49-F238E27FC236}">
                <a16:creationId xmlns:a16="http://schemas.microsoft.com/office/drawing/2014/main" id="{8B25D5E3-6D7E-1191-DD93-83868327B4F2}"/>
              </a:ext>
            </a:extLst>
          </p:cNvPr>
          <p:cNvSpPr/>
          <p:nvPr/>
        </p:nvSpPr>
        <p:spPr>
          <a:xfrm>
            <a:off x="1895220"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42A2035-D4B7-6DDC-2B53-2FB2677EF150}"/>
              </a:ext>
            </a:extLst>
          </p:cNvPr>
          <p:cNvSpPr txBox="1"/>
          <p:nvPr/>
        </p:nvSpPr>
        <p:spPr>
          <a:xfrm>
            <a:off x="5255790"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7" name="TextBox 16">
            <a:extLst>
              <a:ext uri="{FF2B5EF4-FFF2-40B4-BE49-F238E27FC236}">
                <a16:creationId xmlns:a16="http://schemas.microsoft.com/office/drawing/2014/main" id="{D9045AEF-5ACD-8706-5BCD-FED38D8EA415}"/>
              </a:ext>
            </a:extLst>
          </p:cNvPr>
          <p:cNvSpPr txBox="1"/>
          <p:nvPr/>
        </p:nvSpPr>
        <p:spPr>
          <a:xfrm>
            <a:off x="5255789"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Quality Assurance</a:t>
            </a:r>
          </a:p>
        </p:txBody>
      </p:sp>
      <p:sp>
        <p:nvSpPr>
          <p:cNvPr id="18" name="Rounded Rectangle 17">
            <a:extLst>
              <a:ext uri="{FF2B5EF4-FFF2-40B4-BE49-F238E27FC236}">
                <a16:creationId xmlns:a16="http://schemas.microsoft.com/office/drawing/2014/main" id="{E1CE244E-9570-A0BD-6024-F947E53F86E1}"/>
              </a:ext>
            </a:extLst>
          </p:cNvPr>
          <p:cNvSpPr/>
          <p:nvPr/>
        </p:nvSpPr>
        <p:spPr>
          <a:xfrm>
            <a:off x="5316749"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39C8ECB-B6E3-B868-C929-5EBEE05F6E98}"/>
              </a:ext>
            </a:extLst>
          </p:cNvPr>
          <p:cNvSpPr txBox="1"/>
          <p:nvPr/>
        </p:nvSpPr>
        <p:spPr>
          <a:xfrm>
            <a:off x="8677319"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2" name="TextBox 21">
            <a:extLst>
              <a:ext uri="{FF2B5EF4-FFF2-40B4-BE49-F238E27FC236}">
                <a16:creationId xmlns:a16="http://schemas.microsoft.com/office/drawing/2014/main" id="{8019A9AC-28B0-7BBD-8564-CEE4A3409FBD}"/>
              </a:ext>
            </a:extLst>
          </p:cNvPr>
          <p:cNvSpPr txBox="1"/>
          <p:nvPr/>
        </p:nvSpPr>
        <p:spPr>
          <a:xfrm>
            <a:off x="8677318"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23" name="Rounded Rectangle 22">
            <a:extLst>
              <a:ext uri="{FF2B5EF4-FFF2-40B4-BE49-F238E27FC236}">
                <a16:creationId xmlns:a16="http://schemas.microsoft.com/office/drawing/2014/main" id="{0CCA91C2-BF78-2135-A4E7-B8230B9F32BD}"/>
              </a:ext>
            </a:extLst>
          </p:cNvPr>
          <p:cNvSpPr/>
          <p:nvPr/>
        </p:nvSpPr>
        <p:spPr>
          <a:xfrm>
            <a:off x="8738278"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descr="Clipboard Badge with solid fill">
            <a:extLst>
              <a:ext uri="{FF2B5EF4-FFF2-40B4-BE49-F238E27FC236}">
                <a16:creationId xmlns:a16="http://schemas.microsoft.com/office/drawing/2014/main" id="{2B53817B-584B-37B3-6647-D8D1FEDD2E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14085" y="1053656"/>
            <a:ext cx="354566" cy="354566"/>
          </a:xfrm>
          <a:prstGeom prst="rect">
            <a:avLst/>
          </a:prstGeom>
        </p:spPr>
      </p:pic>
      <p:pic>
        <p:nvPicPr>
          <p:cNvPr id="26" name="Graphic 25" descr="Web design with solid fill">
            <a:extLst>
              <a:ext uri="{FF2B5EF4-FFF2-40B4-BE49-F238E27FC236}">
                <a16:creationId xmlns:a16="http://schemas.microsoft.com/office/drawing/2014/main" id="{686FB670-AF29-51BD-A404-08184038F9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2556" y="1053656"/>
            <a:ext cx="354566" cy="354566"/>
          </a:xfrm>
          <a:prstGeom prst="rect">
            <a:avLst/>
          </a:prstGeom>
        </p:spPr>
      </p:pic>
      <p:pic>
        <p:nvPicPr>
          <p:cNvPr id="27" name="Graphic 26" descr="Syncing cloud with solid fill">
            <a:extLst>
              <a:ext uri="{FF2B5EF4-FFF2-40B4-BE49-F238E27FC236}">
                <a16:creationId xmlns:a16="http://schemas.microsoft.com/office/drawing/2014/main" id="{3A2636A8-06A6-33F0-02A9-7ED2047A58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71027" y="1053656"/>
            <a:ext cx="354566" cy="354566"/>
          </a:xfrm>
          <a:prstGeom prst="rect">
            <a:avLst/>
          </a:prstGeom>
        </p:spPr>
      </p:pic>
    </p:spTree>
    <p:extLst>
      <p:ext uri="{BB962C8B-B14F-4D97-AF65-F5344CB8AC3E}">
        <p14:creationId xmlns:p14="http://schemas.microsoft.com/office/powerpoint/2010/main" val="8793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BFD6184-0C3F-2123-B43D-1636742C2B6B}"/>
              </a:ext>
            </a:extLst>
          </p:cNvPr>
          <p:cNvGrpSpPr/>
          <p:nvPr/>
        </p:nvGrpSpPr>
        <p:grpSpPr>
          <a:xfrm>
            <a:off x="1723269" y="946611"/>
            <a:ext cx="3302595" cy="4964778"/>
            <a:chOff x="1723269" y="636797"/>
            <a:chExt cx="3302595" cy="4964778"/>
          </a:xfrm>
        </p:grpSpPr>
        <p:sp>
          <p:nvSpPr>
            <p:cNvPr id="5" name="Rounded Rectangle 4">
              <a:extLst>
                <a:ext uri="{FF2B5EF4-FFF2-40B4-BE49-F238E27FC236}">
                  <a16:creationId xmlns:a16="http://schemas.microsoft.com/office/drawing/2014/main" id="{A903B1A5-0F2E-A8BE-423F-1D98127F1C24}"/>
                </a:ext>
              </a:extLst>
            </p:cNvPr>
            <p:cNvSpPr/>
            <p:nvPr/>
          </p:nvSpPr>
          <p:spPr>
            <a:xfrm>
              <a:off x="1810822" y="5202683"/>
              <a:ext cx="1499224" cy="398892"/>
            </a:xfrm>
            <a:prstGeom prst="roundRect">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AC68128-CCD1-0A47-2642-0A92CAB7F678}"/>
                </a:ext>
              </a:extLst>
            </p:cNvPr>
            <p:cNvSpPr txBox="1"/>
            <p:nvPr/>
          </p:nvSpPr>
          <p:spPr>
            <a:xfrm>
              <a:off x="1723270" y="944574"/>
              <a:ext cx="3149684"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11" name="TextBox 10">
              <a:extLst>
                <a:ext uri="{FF2B5EF4-FFF2-40B4-BE49-F238E27FC236}">
                  <a16:creationId xmlns:a16="http://schemas.microsoft.com/office/drawing/2014/main" id="{93EE24CB-56D6-C41D-8190-2B7983D772D2}"/>
                </a:ext>
              </a:extLst>
            </p:cNvPr>
            <p:cNvSpPr txBox="1"/>
            <p:nvPr/>
          </p:nvSpPr>
          <p:spPr>
            <a:xfrm>
              <a:off x="1723269" y="636797"/>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12" name="TextBox 11">
              <a:extLst>
                <a:ext uri="{FF2B5EF4-FFF2-40B4-BE49-F238E27FC236}">
                  <a16:creationId xmlns:a16="http://schemas.microsoft.com/office/drawing/2014/main" id="{086CBCA2-635C-BAC3-F3C0-462F7E3F419F}"/>
                </a:ext>
              </a:extLst>
            </p:cNvPr>
            <p:cNvSpPr txBox="1"/>
            <p:nvPr/>
          </p:nvSpPr>
          <p:spPr>
            <a:xfrm>
              <a:off x="1723270" y="3027645"/>
              <a:ext cx="3302594" cy="1724831"/>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13" name="TextBox 12">
              <a:extLst>
                <a:ext uri="{FF2B5EF4-FFF2-40B4-BE49-F238E27FC236}">
                  <a16:creationId xmlns:a16="http://schemas.microsoft.com/office/drawing/2014/main" id="{4B98EFC4-EFBC-CECF-9831-E527B54B4867}"/>
                </a:ext>
              </a:extLst>
            </p:cNvPr>
            <p:cNvSpPr txBox="1"/>
            <p:nvPr/>
          </p:nvSpPr>
          <p:spPr>
            <a:xfrm>
              <a:off x="2259685" y="5263021"/>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sp>
          <p:nvSpPr>
            <p:cNvPr id="9" name="Freeform 8">
              <a:extLst>
                <a:ext uri="{FF2B5EF4-FFF2-40B4-BE49-F238E27FC236}">
                  <a16:creationId xmlns:a16="http://schemas.microsoft.com/office/drawing/2014/main" id="{F919990B-EB13-673D-0F28-82A3C4759FA3}"/>
                </a:ext>
              </a:extLst>
            </p:cNvPr>
            <p:cNvSpPr/>
            <p:nvPr/>
          </p:nvSpPr>
          <p:spPr>
            <a:xfrm>
              <a:off x="1810823" y="259234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6">
              <a:extLst>
                <a:ext uri="{FF2B5EF4-FFF2-40B4-BE49-F238E27FC236}">
                  <a16:creationId xmlns:a16="http://schemas.microsoft.com/office/drawing/2014/main" id="{DDD4BB9F-CC38-864F-9D46-447377A5AE00}"/>
                </a:ext>
              </a:extLst>
            </p:cNvPr>
            <p:cNvSpPr/>
            <p:nvPr/>
          </p:nvSpPr>
          <p:spPr>
            <a:xfrm>
              <a:off x="1916184" y="5276683"/>
              <a:ext cx="188171" cy="250894"/>
            </a:xfrm>
            <a:custGeom>
              <a:avLst/>
              <a:gdLst>
                <a:gd name="connsiteX0" fmla="*/ 1828800 w 2743200"/>
                <a:gd name="connsiteY0" fmla="*/ 0 h 3657600"/>
                <a:gd name="connsiteX1" fmla="*/ 2743200 w 2743200"/>
                <a:gd name="connsiteY1" fmla="*/ 0 h 3657600"/>
                <a:gd name="connsiteX2" fmla="*/ 2743200 w 2743200"/>
                <a:gd name="connsiteY2" fmla="*/ 914400 h 3657600"/>
                <a:gd name="connsiteX3" fmla="*/ 1828800 w 2743200"/>
                <a:gd name="connsiteY3" fmla="*/ 914400 h 3657600"/>
                <a:gd name="connsiteX4" fmla="*/ 0 w 2743200"/>
                <a:gd name="connsiteY4" fmla="*/ 0 h 3657600"/>
                <a:gd name="connsiteX5" fmla="*/ 914400 w 2743200"/>
                <a:gd name="connsiteY5" fmla="*/ 0 h 3657600"/>
                <a:gd name="connsiteX6" fmla="*/ 914400 w 2743200"/>
                <a:gd name="connsiteY6" fmla="*/ 914400 h 3657600"/>
                <a:gd name="connsiteX7" fmla="*/ 914400 w 2743200"/>
                <a:gd name="connsiteY7" fmla="*/ 1828800 h 3657600"/>
                <a:gd name="connsiteX8" fmla="*/ 914400 w 2743200"/>
                <a:gd name="connsiteY8" fmla="*/ 2743200 h 3657600"/>
                <a:gd name="connsiteX9" fmla="*/ 1828800 w 2743200"/>
                <a:gd name="connsiteY9" fmla="*/ 2743200 h 3657600"/>
                <a:gd name="connsiteX10" fmla="*/ 1828800 w 2743200"/>
                <a:gd name="connsiteY10" fmla="*/ 1828800 h 3657600"/>
                <a:gd name="connsiteX11" fmla="*/ 2743200 w 2743200"/>
                <a:gd name="connsiteY11" fmla="*/ 1828800 h 3657600"/>
                <a:gd name="connsiteX12" fmla="*/ 2743200 w 2743200"/>
                <a:gd name="connsiteY12" fmla="*/ 2743200 h 3657600"/>
                <a:gd name="connsiteX13" fmla="*/ 2743200 w 2743200"/>
                <a:gd name="connsiteY13" fmla="*/ 3657600 h 3657600"/>
                <a:gd name="connsiteX14" fmla="*/ 1828800 w 2743200"/>
                <a:gd name="connsiteY14" fmla="*/ 3657600 h 3657600"/>
                <a:gd name="connsiteX15" fmla="*/ 914400 w 2743200"/>
                <a:gd name="connsiteY15" fmla="*/ 3657600 h 3657600"/>
                <a:gd name="connsiteX16" fmla="*/ 0 w 2743200"/>
                <a:gd name="connsiteY16" fmla="*/ 3657600 h 3657600"/>
                <a:gd name="connsiteX17" fmla="*/ 0 w 2743200"/>
                <a:gd name="connsiteY17" fmla="*/ 2743200 h 3657600"/>
                <a:gd name="connsiteX18" fmla="*/ 0 w 2743200"/>
                <a:gd name="connsiteY18" fmla="*/ 1828800 h 3657600"/>
                <a:gd name="connsiteX19" fmla="*/ 0 w 2743200"/>
                <a:gd name="connsiteY19" fmla="*/ 9144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43200" h="3657600">
                  <a:moveTo>
                    <a:pt x="1828800" y="0"/>
                  </a:moveTo>
                  <a:lnTo>
                    <a:pt x="2743200" y="0"/>
                  </a:lnTo>
                  <a:lnTo>
                    <a:pt x="2743200" y="914400"/>
                  </a:lnTo>
                  <a:lnTo>
                    <a:pt x="1828800" y="914400"/>
                  </a:lnTo>
                  <a:close/>
                  <a:moveTo>
                    <a:pt x="0" y="0"/>
                  </a:moveTo>
                  <a:lnTo>
                    <a:pt x="914400" y="0"/>
                  </a:lnTo>
                  <a:lnTo>
                    <a:pt x="914400" y="914400"/>
                  </a:lnTo>
                  <a:lnTo>
                    <a:pt x="914400" y="1828800"/>
                  </a:lnTo>
                  <a:lnTo>
                    <a:pt x="914400" y="2743200"/>
                  </a:lnTo>
                  <a:lnTo>
                    <a:pt x="1828800" y="2743200"/>
                  </a:lnTo>
                  <a:lnTo>
                    <a:pt x="1828800" y="1828800"/>
                  </a:lnTo>
                  <a:lnTo>
                    <a:pt x="2743200" y="1828800"/>
                  </a:lnTo>
                  <a:lnTo>
                    <a:pt x="2743200" y="2743200"/>
                  </a:lnTo>
                  <a:lnTo>
                    <a:pt x="2743200" y="3657600"/>
                  </a:lnTo>
                  <a:lnTo>
                    <a:pt x="1828800" y="3657600"/>
                  </a:lnTo>
                  <a:lnTo>
                    <a:pt x="914400" y="3657600"/>
                  </a:lnTo>
                  <a:lnTo>
                    <a:pt x="0" y="3657600"/>
                  </a:lnTo>
                  <a:lnTo>
                    <a:pt x="0" y="2743200"/>
                  </a:lnTo>
                  <a:lnTo>
                    <a:pt x="0" y="1828800"/>
                  </a:lnTo>
                  <a:lnTo>
                    <a:pt x="0" y="914400"/>
                  </a:lnTo>
                  <a:close/>
                </a:path>
              </a:pathLst>
            </a:custGeom>
            <a:gradFill>
              <a:gsLst>
                <a:gs pos="0">
                  <a:srgbClr val="FC257B"/>
                </a:gs>
                <a:gs pos="50000">
                  <a:schemeClr val="accent2"/>
                </a:gs>
                <a:gs pos="100000">
                  <a:srgbClr val="FFC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BF80C270-1E32-B2AD-8859-9D72BC55E827}"/>
                </a:ext>
              </a:extLst>
            </p:cNvPr>
            <p:cNvCxnSpPr>
              <a:cxnSpLocks/>
            </p:cNvCxnSpPr>
            <p:nvPr/>
          </p:nvCxnSpPr>
          <p:spPr>
            <a:xfrm>
              <a:off x="2206622"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DE689052-4615-5976-BB67-7EDF85240F5B}"/>
              </a:ext>
            </a:extLst>
          </p:cNvPr>
          <p:cNvSpPr txBox="1"/>
          <p:nvPr/>
        </p:nvSpPr>
        <p:spPr>
          <a:xfrm>
            <a:off x="9084243" y="1031280"/>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9" name="TextBox 28">
            <a:extLst>
              <a:ext uri="{FF2B5EF4-FFF2-40B4-BE49-F238E27FC236}">
                <a16:creationId xmlns:a16="http://schemas.microsoft.com/office/drawing/2014/main" id="{14C67A76-E2FF-8208-3624-3604F36AE893}"/>
              </a:ext>
            </a:extLst>
          </p:cNvPr>
          <p:cNvSpPr txBox="1"/>
          <p:nvPr/>
        </p:nvSpPr>
        <p:spPr>
          <a:xfrm>
            <a:off x="9084243" y="70826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One</a:t>
            </a:r>
          </a:p>
        </p:txBody>
      </p:sp>
      <p:grpSp>
        <p:nvGrpSpPr>
          <p:cNvPr id="38" name="Group 37">
            <a:extLst>
              <a:ext uri="{FF2B5EF4-FFF2-40B4-BE49-F238E27FC236}">
                <a16:creationId xmlns:a16="http://schemas.microsoft.com/office/drawing/2014/main" id="{1DE42DF1-A623-4EEF-4F0D-CB4470084911}"/>
              </a:ext>
            </a:extLst>
          </p:cNvPr>
          <p:cNvGrpSpPr/>
          <p:nvPr/>
        </p:nvGrpSpPr>
        <p:grpSpPr>
          <a:xfrm>
            <a:off x="8325445" y="706148"/>
            <a:ext cx="506181" cy="480217"/>
            <a:chOff x="9028268" y="777252"/>
            <a:chExt cx="506181" cy="480217"/>
          </a:xfrm>
        </p:grpSpPr>
        <p:sp>
          <p:nvSpPr>
            <p:cNvPr id="30" name="Rounded Rectangle 29">
              <a:extLst>
                <a:ext uri="{FF2B5EF4-FFF2-40B4-BE49-F238E27FC236}">
                  <a16:creationId xmlns:a16="http://schemas.microsoft.com/office/drawing/2014/main" id="{10A256FB-EC20-F2AC-A5E3-8F093F97251F}"/>
                </a:ext>
              </a:extLst>
            </p:cNvPr>
            <p:cNvSpPr/>
            <p:nvPr/>
          </p:nvSpPr>
          <p:spPr>
            <a:xfrm>
              <a:off x="9028268" y="777252"/>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descr="Syncing cloud with solid fill">
              <a:extLst>
                <a:ext uri="{FF2B5EF4-FFF2-40B4-BE49-F238E27FC236}">
                  <a16:creationId xmlns:a16="http://schemas.microsoft.com/office/drawing/2014/main" id="{6DC77BEF-6CA0-689A-9164-29DFC78EFB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04075" y="840077"/>
              <a:ext cx="354566" cy="354566"/>
            </a:xfrm>
            <a:prstGeom prst="rect">
              <a:avLst/>
            </a:prstGeom>
          </p:spPr>
        </p:pic>
      </p:grpSp>
      <p:sp>
        <p:nvSpPr>
          <p:cNvPr id="41" name="TextBox 40">
            <a:extLst>
              <a:ext uri="{FF2B5EF4-FFF2-40B4-BE49-F238E27FC236}">
                <a16:creationId xmlns:a16="http://schemas.microsoft.com/office/drawing/2014/main" id="{2A212E18-4847-ABE0-D279-82FC4904446F}"/>
              </a:ext>
            </a:extLst>
          </p:cNvPr>
          <p:cNvSpPr txBox="1"/>
          <p:nvPr/>
        </p:nvSpPr>
        <p:spPr>
          <a:xfrm>
            <a:off x="9084243" y="3144650"/>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42" name="TextBox 41">
            <a:extLst>
              <a:ext uri="{FF2B5EF4-FFF2-40B4-BE49-F238E27FC236}">
                <a16:creationId xmlns:a16="http://schemas.microsoft.com/office/drawing/2014/main" id="{45EF0C3A-4467-8788-CE11-BE2DF81030DA}"/>
              </a:ext>
            </a:extLst>
          </p:cNvPr>
          <p:cNvSpPr txBox="1"/>
          <p:nvPr/>
        </p:nvSpPr>
        <p:spPr>
          <a:xfrm>
            <a:off x="9084243" y="282163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Two</a:t>
            </a:r>
          </a:p>
        </p:txBody>
      </p:sp>
      <p:sp>
        <p:nvSpPr>
          <p:cNvPr id="44" name="Rounded Rectangle 43">
            <a:extLst>
              <a:ext uri="{FF2B5EF4-FFF2-40B4-BE49-F238E27FC236}">
                <a16:creationId xmlns:a16="http://schemas.microsoft.com/office/drawing/2014/main" id="{8694F3E3-787F-29A0-E60E-BABB9551A484}"/>
              </a:ext>
            </a:extLst>
          </p:cNvPr>
          <p:cNvSpPr/>
          <p:nvPr/>
        </p:nvSpPr>
        <p:spPr>
          <a:xfrm>
            <a:off x="8325445" y="2819518"/>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015EFA23-4B7C-A6DB-4354-04BE48D7019D}"/>
              </a:ext>
            </a:extLst>
          </p:cNvPr>
          <p:cNvSpPr txBox="1"/>
          <p:nvPr/>
        </p:nvSpPr>
        <p:spPr>
          <a:xfrm>
            <a:off x="9084243" y="5258019"/>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48" name="TextBox 47">
            <a:extLst>
              <a:ext uri="{FF2B5EF4-FFF2-40B4-BE49-F238E27FC236}">
                <a16:creationId xmlns:a16="http://schemas.microsoft.com/office/drawing/2014/main" id="{221743B2-1466-A55B-8AAD-22DD566BAE6F}"/>
              </a:ext>
            </a:extLst>
          </p:cNvPr>
          <p:cNvSpPr txBox="1"/>
          <p:nvPr/>
        </p:nvSpPr>
        <p:spPr>
          <a:xfrm>
            <a:off x="9084243" y="493500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Three</a:t>
            </a:r>
          </a:p>
        </p:txBody>
      </p:sp>
      <p:sp>
        <p:nvSpPr>
          <p:cNvPr id="50" name="Rounded Rectangle 49">
            <a:extLst>
              <a:ext uri="{FF2B5EF4-FFF2-40B4-BE49-F238E27FC236}">
                <a16:creationId xmlns:a16="http://schemas.microsoft.com/office/drawing/2014/main" id="{791920D9-30D3-2C7C-4B10-ED92D7014297}"/>
              </a:ext>
            </a:extLst>
          </p:cNvPr>
          <p:cNvSpPr/>
          <p:nvPr/>
        </p:nvSpPr>
        <p:spPr>
          <a:xfrm>
            <a:off x="8325445" y="4932887"/>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6FA7E1C4-0516-E85C-C202-6D2C18F3916F}"/>
              </a:ext>
            </a:extLst>
          </p:cNvPr>
          <p:cNvCxnSpPr>
            <a:cxnSpLocks/>
          </p:cNvCxnSpPr>
          <p:nvPr/>
        </p:nvCxnSpPr>
        <p:spPr>
          <a:xfrm>
            <a:off x="8485689" y="2305374"/>
            <a:ext cx="30224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614A71E-D237-65F4-E624-7CC071EAD486}"/>
              </a:ext>
            </a:extLst>
          </p:cNvPr>
          <p:cNvCxnSpPr>
            <a:cxnSpLocks/>
          </p:cNvCxnSpPr>
          <p:nvPr/>
        </p:nvCxnSpPr>
        <p:spPr>
          <a:xfrm>
            <a:off x="8485689" y="4552628"/>
            <a:ext cx="30224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73" name="Graphic 72" descr="Clipboard Badge with solid fill">
            <a:extLst>
              <a:ext uri="{FF2B5EF4-FFF2-40B4-BE49-F238E27FC236}">
                <a16:creationId xmlns:a16="http://schemas.microsoft.com/office/drawing/2014/main" id="{9DE1C1C5-AF1B-1C9E-D9BC-64D2D5ED2A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01252" y="4995712"/>
            <a:ext cx="354566" cy="354566"/>
          </a:xfrm>
          <a:prstGeom prst="rect">
            <a:avLst/>
          </a:prstGeom>
        </p:spPr>
      </p:pic>
      <p:pic>
        <p:nvPicPr>
          <p:cNvPr id="74" name="Graphic 73" descr="Web design with solid fill">
            <a:extLst>
              <a:ext uri="{FF2B5EF4-FFF2-40B4-BE49-F238E27FC236}">
                <a16:creationId xmlns:a16="http://schemas.microsoft.com/office/drawing/2014/main" id="{C24D29A3-5EF9-E1C2-6D71-68F33EBE2C0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01252" y="2882343"/>
            <a:ext cx="354566" cy="354566"/>
          </a:xfrm>
          <a:prstGeom prst="rect">
            <a:avLst/>
          </a:prstGeom>
        </p:spPr>
      </p:pic>
      <p:sp>
        <p:nvSpPr>
          <p:cNvPr id="3" name="Picture Placeholder 2">
            <a:extLst>
              <a:ext uri="{FF2B5EF4-FFF2-40B4-BE49-F238E27FC236}">
                <a16:creationId xmlns:a16="http://schemas.microsoft.com/office/drawing/2014/main" id="{BA206EBF-2F0B-3E64-3BAF-AE2804F1A1F4}"/>
              </a:ext>
            </a:extLst>
          </p:cNvPr>
          <p:cNvSpPr>
            <a:spLocks noGrp="1"/>
          </p:cNvSpPr>
          <p:nvPr>
            <p:ph type="pic" sz="quarter" idx="10"/>
          </p:nvPr>
        </p:nvSpPr>
        <p:spPr/>
      </p:sp>
    </p:spTree>
    <p:extLst>
      <p:ext uri="{BB962C8B-B14F-4D97-AF65-F5344CB8AC3E}">
        <p14:creationId xmlns:p14="http://schemas.microsoft.com/office/powerpoint/2010/main" val="826304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a:extLst>
              <a:ext uri="{FF2B5EF4-FFF2-40B4-BE49-F238E27FC236}">
                <a16:creationId xmlns:a16="http://schemas.microsoft.com/office/drawing/2014/main" id="{B06998A7-17E9-297F-5129-F147E381F23D}"/>
              </a:ext>
            </a:extLst>
          </p:cNvPr>
          <p:cNvSpPr/>
          <p:nvPr/>
        </p:nvSpPr>
        <p:spPr>
          <a:xfrm>
            <a:off x="6646477" y="878055"/>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a:extLst>
              <a:ext uri="{FF2B5EF4-FFF2-40B4-BE49-F238E27FC236}">
                <a16:creationId xmlns:a16="http://schemas.microsoft.com/office/drawing/2014/main" id="{2687A15B-C6C6-F7FA-4512-0C74475CC373}"/>
              </a:ext>
            </a:extLst>
          </p:cNvPr>
          <p:cNvSpPr/>
          <p:nvPr/>
        </p:nvSpPr>
        <p:spPr>
          <a:xfrm>
            <a:off x="6646477" y="2695796"/>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a:extLst>
              <a:ext uri="{FF2B5EF4-FFF2-40B4-BE49-F238E27FC236}">
                <a16:creationId xmlns:a16="http://schemas.microsoft.com/office/drawing/2014/main" id="{BA215E39-7571-EE36-929E-4A6DBD0B2FD5}"/>
              </a:ext>
            </a:extLst>
          </p:cNvPr>
          <p:cNvSpPr/>
          <p:nvPr/>
        </p:nvSpPr>
        <p:spPr>
          <a:xfrm>
            <a:off x="6646477" y="4522437"/>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8B34BC4E-3312-AEC6-3BE2-28DF97EE8F73}"/>
              </a:ext>
            </a:extLst>
          </p:cNvPr>
          <p:cNvGrpSpPr/>
          <p:nvPr/>
        </p:nvGrpSpPr>
        <p:grpSpPr>
          <a:xfrm>
            <a:off x="1862753" y="1179465"/>
            <a:ext cx="3902615" cy="4499071"/>
            <a:chOff x="1723269" y="1308004"/>
            <a:chExt cx="3902615" cy="4499071"/>
          </a:xfrm>
        </p:grpSpPr>
        <p:sp>
          <p:nvSpPr>
            <p:cNvPr id="4" name="TextBox 3">
              <a:extLst>
                <a:ext uri="{FF2B5EF4-FFF2-40B4-BE49-F238E27FC236}">
                  <a16:creationId xmlns:a16="http://schemas.microsoft.com/office/drawing/2014/main" id="{432486C2-CCBA-BAEF-C4A7-8DE09858DB75}"/>
                </a:ext>
              </a:extLst>
            </p:cNvPr>
            <p:cNvSpPr txBox="1"/>
            <p:nvPr/>
          </p:nvSpPr>
          <p:spPr>
            <a:xfrm>
              <a:off x="1723270" y="1615781"/>
              <a:ext cx="3149684"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Scale Up Your Business With Us</a:t>
              </a:r>
            </a:p>
          </p:txBody>
        </p:sp>
        <p:sp>
          <p:nvSpPr>
            <p:cNvPr id="5" name="TextBox 4">
              <a:extLst>
                <a:ext uri="{FF2B5EF4-FFF2-40B4-BE49-F238E27FC236}">
                  <a16:creationId xmlns:a16="http://schemas.microsoft.com/office/drawing/2014/main" id="{10AFB2AE-24E4-203F-5226-50073F1D2F65}"/>
                </a:ext>
              </a:extLst>
            </p:cNvPr>
            <p:cNvSpPr txBox="1"/>
            <p:nvPr/>
          </p:nvSpPr>
          <p:spPr>
            <a:xfrm>
              <a:off x="1723269" y="1308004"/>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6" name="TextBox 5">
              <a:extLst>
                <a:ext uri="{FF2B5EF4-FFF2-40B4-BE49-F238E27FC236}">
                  <a16:creationId xmlns:a16="http://schemas.microsoft.com/office/drawing/2014/main" id="{BF4A4A5A-2F3D-0BC5-B6FD-85D2994B0488}"/>
                </a:ext>
              </a:extLst>
            </p:cNvPr>
            <p:cNvSpPr txBox="1"/>
            <p:nvPr/>
          </p:nvSpPr>
          <p:spPr>
            <a:xfrm>
              <a:off x="1723269" y="3337459"/>
              <a:ext cx="39026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8" name="Freeform 7">
              <a:extLst>
                <a:ext uri="{FF2B5EF4-FFF2-40B4-BE49-F238E27FC236}">
                  <a16:creationId xmlns:a16="http://schemas.microsoft.com/office/drawing/2014/main" id="{32DB2A57-D331-8568-0DC6-484A7F508E38}"/>
                </a:ext>
              </a:extLst>
            </p:cNvPr>
            <p:cNvSpPr/>
            <p:nvPr/>
          </p:nvSpPr>
          <p:spPr>
            <a:xfrm>
              <a:off x="1810823" y="290215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Box 10">
              <a:extLst>
                <a:ext uri="{FF2B5EF4-FFF2-40B4-BE49-F238E27FC236}">
                  <a16:creationId xmlns:a16="http://schemas.microsoft.com/office/drawing/2014/main" id="{E178EA69-7759-F33E-4111-49FE2B326D61}"/>
                </a:ext>
              </a:extLst>
            </p:cNvPr>
            <p:cNvSpPr txBox="1"/>
            <p:nvPr/>
          </p:nvSpPr>
          <p:spPr>
            <a:xfrm>
              <a:off x="1723269" y="4913241"/>
              <a:ext cx="39026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grpSp>
      <p:sp>
        <p:nvSpPr>
          <p:cNvPr id="14" name="Rounded Rectangle 13">
            <a:extLst>
              <a:ext uri="{FF2B5EF4-FFF2-40B4-BE49-F238E27FC236}">
                <a16:creationId xmlns:a16="http://schemas.microsoft.com/office/drawing/2014/main" id="{6721A245-D2F0-7394-5BF1-5293B448BD1E}"/>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5F0AFDD3-28AD-D2A2-73A7-3E10E9F92111}"/>
              </a:ext>
            </a:extLst>
          </p:cNvPr>
          <p:cNvSpPr/>
          <p:nvPr/>
        </p:nvSpPr>
        <p:spPr>
          <a:xfrm>
            <a:off x="6912244" y="2933054"/>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42D035D7-2983-25FD-684E-91577A58C3D7}"/>
              </a:ext>
            </a:extLst>
          </p:cNvPr>
          <p:cNvSpPr/>
          <p:nvPr/>
        </p:nvSpPr>
        <p:spPr>
          <a:xfrm>
            <a:off x="6912244" y="4752772"/>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355CDF6-7191-8024-EF88-CE8BC1484450}"/>
              </a:ext>
            </a:extLst>
          </p:cNvPr>
          <p:cNvGrpSpPr/>
          <p:nvPr/>
        </p:nvGrpSpPr>
        <p:grpSpPr>
          <a:xfrm>
            <a:off x="8167608" y="1135393"/>
            <a:ext cx="2938156" cy="924355"/>
            <a:chOff x="8167608" y="1290110"/>
            <a:chExt cx="2938156" cy="924355"/>
          </a:xfrm>
        </p:grpSpPr>
        <p:sp>
          <p:nvSpPr>
            <p:cNvPr id="15" name="TextBox 14">
              <a:extLst>
                <a:ext uri="{FF2B5EF4-FFF2-40B4-BE49-F238E27FC236}">
                  <a16:creationId xmlns:a16="http://schemas.microsoft.com/office/drawing/2014/main" id="{25939D68-BADD-95D7-989E-342A9438A1BA}"/>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16" name="TextBox 15">
              <a:extLst>
                <a:ext uri="{FF2B5EF4-FFF2-40B4-BE49-F238E27FC236}">
                  <a16:creationId xmlns:a16="http://schemas.microsoft.com/office/drawing/2014/main" id="{D31962FD-F220-6B3D-4889-35BEC3ABED9B}"/>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grpSp>
        <p:nvGrpSpPr>
          <p:cNvPr id="23" name="Group 22">
            <a:extLst>
              <a:ext uri="{FF2B5EF4-FFF2-40B4-BE49-F238E27FC236}">
                <a16:creationId xmlns:a16="http://schemas.microsoft.com/office/drawing/2014/main" id="{596EFDD8-4538-FB0B-1D81-25B361D093DB}"/>
              </a:ext>
            </a:extLst>
          </p:cNvPr>
          <p:cNvGrpSpPr/>
          <p:nvPr/>
        </p:nvGrpSpPr>
        <p:grpSpPr>
          <a:xfrm>
            <a:off x="8167608" y="2955112"/>
            <a:ext cx="2938156" cy="924355"/>
            <a:chOff x="8167608" y="1290110"/>
            <a:chExt cx="2938156" cy="924355"/>
          </a:xfrm>
        </p:grpSpPr>
        <p:sp>
          <p:nvSpPr>
            <p:cNvPr id="24" name="TextBox 23">
              <a:extLst>
                <a:ext uri="{FF2B5EF4-FFF2-40B4-BE49-F238E27FC236}">
                  <a16:creationId xmlns:a16="http://schemas.microsoft.com/office/drawing/2014/main" id="{EE01094B-33CA-B99D-A9C6-C7990C1E7802}"/>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5" name="TextBox 24">
              <a:extLst>
                <a:ext uri="{FF2B5EF4-FFF2-40B4-BE49-F238E27FC236}">
                  <a16:creationId xmlns:a16="http://schemas.microsoft.com/office/drawing/2014/main" id="{AAAAC38B-0683-BD67-579D-E1E007A2C2F4}"/>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grpSp>
        <p:nvGrpSpPr>
          <p:cNvPr id="29" name="Group 28">
            <a:extLst>
              <a:ext uri="{FF2B5EF4-FFF2-40B4-BE49-F238E27FC236}">
                <a16:creationId xmlns:a16="http://schemas.microsoft.com/office/drawing/2014/main" id="{407016E8-7919-E975-B8E8-B777C103CA00}"/>
              </a:ext>
            </a:extLst>
          </p:cNvPr>
          <p:cNvGrpSpPr/>
          <p:nvPr/>
        </p:nvGrpSpPr>
        <p:grpSpPr>
          <a:xfrm>
            <a:off x="8167608" y="4774830"/>
            <a:ext cx="2938156" cy="924355"/>
            <a:chOff x="8167608" y="1290110"/>
            <a:chExt cx="2938156" cy="924355"/>
          </a:xfrm>
        </p:grpSpPr>
        <p:sp>
          <p:nvSpPr>
            <p:cNvPr id="30" name="TextBox 29">
              <a:extLst>
                <a:ext uri="{FF2B5EF4-FFF2-40B4-BE49-F238E27FC236}">
                  <a16:creationId xmlns:a16="http://schemas.microsoft.com/office/drawing/2014/main" id="{B1998DEC-1003-15B1-5F61-164F9B99E635}"/>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31" name="TextBox 30">
              <a:extLst>
                <a:ext uri="{FF2B5EF4-FFF2-40B4-BE49-F238E27FC236}">
                  <a16:creationId xmlns:a16="http://schemas.microsoft.com/office/drawing/2014/main" id="{8CA03376-2A14-B1BE-E6B1-31FB224D8396}"/>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sp>
        <p:nvSpPr>
          <p:cNvPr id="34" name="TextBox 33">
            <a:extLst>
              <a:ext uri="{FF2B5EF4-FFF2-40B4-BE49-F238E27FC236}">
                <a16:creationId xmlns:a16="http://schemas.microsoft.com/office/drawing/2014/main" id="{B2E32B37-8657-6339-8CB3-D22B46F6B883}"/>
              </a:ext>
            </a:extLst>
          </p:cNvPr>
          <p:cNvSpPr txBox="1"/>
          <p:nvPr/>
        </p:nvSpPr>
        <p:spPr>
          <a:xfrm>
            <a:off x="6912244" y="1409226"/>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$30M</a:t>
            </a:r>
          </a:p>
        </p:txBody>
      </p:sp>
      <p:sp>
        <p:nvSpPr>
          <p:cNvPr id="35" name="TextBox 34">
            <a:extLst>
              <a:ext uri="{FF2B5EF4-FFF2-40B4-BE49-F238E27FC236}">
                <a16:creationId xmlns:a16="http://schemas.microsoft.com/office/drawing/2014/main" id="{9280FEDB-F98D-632B-C034-B687144189E1}"/>
              </a:ext>
            </a:extLst>
          </p:cNvPr>
          <p:cNvSpPr txBox="1"/>
          <p:nvPr/>
        </p:nvSpPr>
        <p:spPr>
          <a:xfrm>
            <a:off x="6912244" y="3228945"/>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80%</a:t>
            </a:r>
          </a:p>
        </p:txBody>
      </p:sp>
      <p:sp>
        <p:nvSpPr>
          <p:cNvPr id="36" name="TextBox 35">
            <a:extLst>
              <a:ext uri="{FF2B5EF4-FFF2-40B4-BE49-F238E27FC236}">
                <a16:creationId xmlns:a16="http://schemas.microsoft.com/office/drawing/2014/main" id="{52E51C06-9858-22D9-E5F8-257CB70E3E86}"/>
              </a:ext>
            </a:extLst>
          </p:cNvPr>
          <p:cNvSpPr txBox="1"/>
          <p:nvPr/>
        </p:nvSpPr>
        <p:spPr>
          <a:xfrm>
            <a:off x="6912244" y="5048459"/>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236K</a:t>
            </a:r>
          </a:p>
        </p:txBody>
      </p:sp>
    </p:spTree>
    <p:extLst>
      <p:ext uri="{BB962C8B-B14F-4D97-AF65-F5344CB8AC3E}">
        <p14:creationId xmlns:p14="http://schemas.microsoft.com/office/powerpoint/2010/main" val="24054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TotalTime>
  <Words>2030</Words>
  <Application>Microsoft Macintosh PowerPoint</Application>
  <PresentationFormat>Widescreen</PresentationFormat>
  <Paragraphs>335</Paragraphs>
  <Slides>36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Arial</vt:lpstr>
      <vt:lpstr>Calibri</vt:lpstr>
      <vt:lpstr>Open Sans</vt:lpstr>
      <vt:lpstr>Plus Jakarta Sans</vt:lpstr>
      <vt:lpstr>Plus Jakarta Sans Light</vt:lpstr>
      <vt:lpstr>Plus Jakarta Sans Medium</vt:lpstr>
      <vt:lpstr>Plus Jakarta Sans SemiBold</vt:lpstr>
      <vt:lpstr>Poppins</vt:lpstr>
      <vt:lpstr>Poppins Medium</vt:lpstr>
      <vt:lpstr>Questrial</vt:lpstr>
      <vt:lpstr>Raleway</vt:lpstr>
      <vt:lpstr>Rubik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Yosep Swandi</dc:creator>
  <cp:lastModifiedBy>Des 266</cp:lastModifiedBy>
  <cp:revision>49</cp:revision>
  <dcterms:created xsi:type="dcterms:W3CDTF">2020-10-15T00:10:07Z</dcterms:created>
  <dcterms:modified xsi:type="dcterms:W3CDTF">2023-03-04T08:26:14Z</dcterms:modified>
</cp:coreProperties>
</file>